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7" r:id="rId1"/>
  </p:sldMasterIdLst>
  <p:notesMasterIdLst>
    <p:notesMasterId r:id="rId21"/>
  </p:notesMasterIdLst>
  <p:sldIdLst>
    <p:sldId id="256" r:id="rId2"/>
    <p:sldId id="258" r:id="rId3"/>
    <p:sldId id="284" r:id="rId4"/>
    <p:sldId id="261" r:id="rId5"/>
    <p:sldId id="263" r:id="rId6"/>
    <p:sldId id="265" r:id="rId7"/>
    <p:sldId id="260" r:id="rId8"/>
    <p:sldId id="287" r:id="rId9"/>
    <p:sldId id="283" r:id="rId10"/>
    <p:sldId id="274" r:id="rId11"/>
    <p:sldId id="259" r:id="rId12"/>
    <p:sldId id="282" r:id="rId13"/>
    <p:sldId id="292" r:id="rId14"/>
    <p:sldId id="293" r:id="rId15"/>
    <p:sldId id="294" r:id="rId16"/>
    <p:sldId id="295" r:id="rId17"/>
    <p:sldId id="273" r:id="rId18"/>
    <p:sldId id="271" r:id="rId19"/>
    <p:sldId id="266" r:id="rId20"/>
  </p:sldIdLst>
  <p:sldSz cx="9144000" cy="5143500" type="screen16x9"/>
  <p:notesSz cx="6858000" cy="9144000"/>
  <p:embeddedFontLst>
    <p:embeddedFont>
      <p:font typeface="Cambria" pitchFamily="18" charset="0"/>
      <p:regular r:id="rId22"/>
      <p:bold r:id="rId23"/>
      <p:italic r:id="rId24"/>
      <p:boldItalic r:id="rId25"/>
    </p:embeddedFont>
    <p:embeddedFont>
      <p:font typeface="Bebas Neue" charset="0"/>
      <p:regular r:id="rId26"/>
    </p:embeddedFont>
    <p:embeddedFont>
      <p:font typeface="Fredoka One" charset="0"/>
      <p:regular r:id="rId27"/>
    </p:embeddedFont>
    <p:embeddedFont>
      <p:font typeface="#9Slide03 SFU Futura_05" charset="0"/>
      <p:bold r:id="rId28"/>
    </p:embeddedFont>
    <p:embeddedFont>
      <p:font typeface="Cantarell" charset="0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EECDB25-1F94-46DD-A003-D138ABB32585}">
  <a:tblStyle styleId="{5EECDB25-1F94-46DD-A003-D138ABB3258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118" autoAdjust="0"/>
  </p:normalViewPr>
  <p:slideViewPr>
    <p:cSldViewPr snapToGrid="0">
      <p:cViewPr>
        <p:scale>
          <a:sx n="96" d="100"/>
          <a:sy n="96" d="100"/>
        </p:scale>
        <p:origin x="-416" y="-1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755489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5" name="Google Shape;1355;g10a67fa812f_0_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6" name="Google Shape;1356;g10a67fa812f_0_1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g10ba6492efd_0_10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2" name="Google Shape;422;g10ba6492efd_0_10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5" name="Google Shape;1685;g10a67fa812f_0_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6" name="Google Shape;1686;g10a67fa812f_0_1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5" name="Google Shape;1685;g10a67fa812f_0_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6" name="Google Shape;1686;g10a67fa812f_0_1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165872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5" name="Google Shape;1685;g10a67fa812f_0_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6" name="Google Shape;1686;g10a67fa812f_0_1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422596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5" name="Google Shape;1685;g10a67fa812f_0_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6" name="Google Shape;1686;g10a67fa812f_0_1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954497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5" name="Google Shape;1685;g10a67fa812f_0_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6" name="Google Shape;1686;g10a67fa812f_0_1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547710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8" name="Google Shape;1318;g10a67fa812f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9" name="Google Shape;1319;g10a67fa812f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1" name="Google Shape;1261;g10a67fa812f_0_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2" name="Google Shape;1262;g10a67fa812f_0_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2" name="Google Shape;882;g10a5f071f52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3" name="Google Shape;883;g10a5f071f52_0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10a5f071f52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9" name="Google Shape;379;g10a5f071f52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2" name="Google Shape;1772;g10a5f071f52_0_5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3" name="Google Shape;1773;g10a5f071f52_0_5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g10a5f071f52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9" name="Google Shape;609;g10a5f071f52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" name="Google Shape;756;g10a5f071f52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7" name="Google Shape;757;g10a5f071f52_0_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" name="Google Shape;800;g10a67fa812f_1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1" name="Google Shape;801;g10a67fa812f_1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g10a5f071f52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0" name="Google Shape;450;g10a5f071f52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1" name="Google Shape;1911;g10a67fa812f_0_2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2" name="Google Shape;1912;g10a67fa812f_0_2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3" name="Google Shape;1723;g10a67fa812f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4" name="Google Shape;1724;g10a67fa812f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715100" y="834600"/>
            <a:ext cx="7713900" cy="34743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211225" y="1210563"/>
            <a:ext cx="5880600" cy="218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4000">
                <a:solidFill>
                  <a:srgbClr val="191919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1211225" y="3447238"/>
            <a:ext cx="4359000" cy="40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3_1_1">
    <p:bg>
      <p:bgPr>
        <a:solidFill>
          <a:schemeClr val="accent1"/>
        </a:solid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8"/>
          <p:cNvSpPr/>
          <p:nvPr/>
        </p:nvSpPr>
        <p:spPr>
          <a:xfrm>
            <a:off x="290100" y="266250"/>
            <a:ext cx="8563800" cy="46110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18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">
    <p:bg>
      <p:bgPr>
        <a:solidFill>
          <a:schemeClr val="accent3"/>
        </a:solid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0"/>
          <p:cNvSpPr/>
          <p:nvPr/>
        </p:nvSpPr>
        <p:spPr>
          <a:xfrm>
            <a:off x="972775" y="633900"/>
            <a:ext cx="7198500" cy="38757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20"/>
          <p:cNvSpPr txBox="1">
            <a:spLocks noGrp="1"/>
          </p:cNvSpPr>
          <p:nvPr>
            <p:ph type="subTitle" idx="1"/>
          </p:nvPr>
        </p:nvSpPr>
        <p:spPr>
          <a:xfrm>
            <a:off x="1727850" y="1781238"/>
            <a:ext cx="5688300" cy="228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0"/>
          <p:cNvSpPr txBox="1">
            <a:spLocks noGrp="1"/>
          </p:cNvSpPr>
          <p:nvPr>
            <p:ph type="title"/>
          </p:nvPr>
        </p:nvSpPr>
        <p:spPr>
          <a:xfrm>
            <a:off x="1727850" y="807400"/>
            <a:ext cx="56883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CUSTOM_2_1_1_1">
    <p:bg>
      <p:bgPr>
        <a:solidFill>
          <a:schemeClr val="accent2"/>
        </a:solid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4"/>
          <p:cNvSpPr/>
          <p:nvPr/>
        </p:nvSpPr>
        <p:spPr>
          <a:xfrm>
            <a:off x="496025" y="419325"/>
            <a:ext cx="8152200" cy="43047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24"/>
          <p:cNvSpPr txBox="1">
            <a:spLocks noGrp="1"/>
          </p:cNvSpPr>
          <p:nvPr>
            <p:ph type="subTitle" idx="1"/>
          </p:nvPr>
        </p:nvSpPr>
        <p:spPr>
          <a:xfrm>
            <a:off x="2585700" y="3437246"/>
            <a:ext cx="3972600" cy="96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4"/>
          <p:cNvSpPr txBox="1">
            <a:spLocks noGrp="1"/>
          </p:cNvSpPr>
          <p:nvPr>
            <p:ph type="title"/>
          </p:nvPr>
        </p:nvSpPr>
        <p:spPr>
          <a:xfrm>
            <a:off x="1993475" y="2864550"/>
            <a:ext cx="5157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CUSTOM_2_1_1_1_1">
    <p:bg>
      <p:bgPr>
        <a:solidFill>
          <a:schemeClr val="lt2"/>
        </a:solid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5"/>
          <p:cNvSpPr/>
          <p:nvPr/>
        </p:nvSpPr>
        <p:spPr>
          <a:xfrm>
            <a:off x="1112200" y="920100"/>
            <a:ext cx="6919500" cy="33036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25"/>
          <p:cNvSpPr txBox="1">
            <a:spLocks noGrp="1"/>
          </p:cNvSpPr>
          <p:nvPr>
            <p:ph type="subTitle" idx="1"/>
          </p:nvPr>
        </p:nvSpPr>
        <p:spPr>
          <a:xfrm>
            <a:off x="2268200" y="2773336"/>
            <a:ext cx="4607700" cy="96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5"/>
          <p:cNvSpPr txBox="1">
            <a:spLocks noGrp="1"/>
          </p:cNvSpPr>
          <p:nvPr>
            <p:ph type="title"/>
          </p:nvPr>
        </p:nvSpPr>
        <p:spPr>
          <a:xfrm>
            <a:off x="2268200" y="1404163"/>
            <a:ext cx="4607700" cy="136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None/>
              <a:defRPr sz="72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_AND_TWO_COLUMNS_1">
    <p:bg>
      <p:bgPr>
        <a:solidFill>
          <a:schemeClr val="accent1"/>
        </a:solid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9"/>
          <p:cNvSpPr/>
          <p:nvPr/>
        </p:nvSpPr>
        <p:spPr>
          <a:xfrm>
            <a:off x="720050" y="266250"/>
            <a:ext cx="7704000" cy="46110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29"/>
          <p:cNvSpPr txBox="1">
            <a:spLocks noGrp="1"/>
          </p:cNvSpPr>
          <p:nvPr>
            <p:ph type="subTitle" idx="1"/>
          </p:nvPr>
        </p:nvSpPr>
        <p:spPr>
          <a:xfrm>
            <a:off x="2030288" y="1181400"/>
            <a:ext cx="3855900" cy="71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24" name="Google Shape;124;p29"/>
          <p:cNvSpPr txBox="1">
            <a:spLocks noGrp="1"/>
          </p:cNvSpPr>
          <p:nvPr>
            <p:ph type="subTitle" idx="2"/>
          </p:nvPr>
        </p:nvSpPr>
        <p:spPr>
          <a:xfrm>
            <a:off x="3257813" y="2876975"/>
            <a:ext cx="3855900" cy="71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solidFill>
                  <a:schemeClr val="accent3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25" name="Google Shape;125;p29"/>
          <p:cNvSpPr txBox="1">
            <a:spLocks noGrp="1"/>
          </p:cNvSpPr>
          <p:nvPr>
            <p:ph type="subTitle" idx="3"/>
          </p:nvPr>
        </p:nvSpPr>
        <p:spPr>
          <a:xfrm>
            <a:off x="2030288" y="1883500"/>
            <a:ext cx="3855900" cy="82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9"/>
          <p:cNvSpPr txBox="1">
            <a:spLocks noGrp="1"/>
          </p:cNvSpPr>
          <p:nvPr>
            <p:ph type="subTitle" idx="4"/>
          </p:nvPr>
        </p:nvSpPr>
        <p:spPr>
          <a:xfrm>
            <a:off x="3257812" y="3579075"/>
            <a:ext cx="3855900" cy="82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29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BLANK_1_1_1_1">
    <p:bg>
      <p:bgPr>
        <a:solidFill>
          <a:schemeClr val="accent2"/>
        </a:solidFill>
        <a:effectLst/>
      </p:bgPr>
    </p:bg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33"/>
          <p:cNvSpPr/>
          <p:nvPr/>
        </p:nvSpPr>
        <p:spPr>
          <a:xfrm>
            <a:off x="1007325" y="266250"/>
            <a:ext cx="7129200" cy="46110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33"/>
          <p:cNvSpPr txBox="1">
            <a:spLocks noGrp="1"/>
          </p:cNvSpPr>
          <p:nvPr>
            <p:ph type="title"/>
          </p:nvPr>
        </p:nvSpPr>
        <p:spPr>
          <a:xfrm>
            <a:off x="2225738" y="1530225"/>
            <a:ext cx="22353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56" name="Google Shape;156;p33"/>
          <p:cNvSpPr txBox="1">
            <a:spLocks noGrp="1"/>
          </p:cNvSpPr>
          <p:nvPr>
            <p:ph type="subTitle" idx="1"/>
          </p:nvPr>
        </p:nvSpPr>
        <p:spPr>
          <a:xfrm>
            <a:off x="2225748" y="2057925"/>
            <a:ext cx="2235300" cy="56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33"/>
          <p:cNvSpPr txBox="1">
            <a:spLocks noGrp="1"/>
          </p:cNvSpPr>
          <p:nvPr>
            <p:ph type="title" idx="2"/>
          </p:nvPr>
        </p:nvSpPr>
        <p:spPr>
          <a:xfrm>
            <a:off x="5509450" y="1530225"/>
            <a:ext cx="22353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58" name="Google Shape;158;p33"/>
          <p:cNvSpPr txBox="1">
            <a:spLocks noGrp="1"/>
          </p:cNvSpPr>
          <p:nvPr>
            <p:ph type="subTitle" idx="3"/>
          </p:nvPr>
        </p:nvSpPr>
        <p:spPr>
          <a:xfrm>
            <a:off x="5509457" y="2057925"/>
            <a:ext cx="2235300" cy="56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33"/>
          <p:cNvSpPr txBox="1">
            <a:spLocks noGrp="1"/>
          </p:cNvSpPr>
          <p:nvPr>
            <p:ph type="title" idx="4"/>
          </p:nvPr>
        </p:nvSpPr>
        <p:spPr>
          <a:xfrm>
            <a:off x="2225738" y="2963626"/>
            <a:ext cx="22353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60" name="Google Shape;160;p33"/>
          <p:cNvSpPr txBox="1">
            <a:spLocks noGrp="1"/>
          </p:cNvSpPr>
          <p:nvPr>
            <p:ph type="subTitle" idx="5"/>
          </p:nvPr>
        </p:nvSpPr>
        <p:spPr>
          <a:xfrm>
            <a:off x="2225748" y="3491325"/>
            <a:ext cx="2235300" cy="56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33"/>
          <p:cNvSpPr txBox="1">
            <a:spLocks noGrp="1"/>
          </p:cNvSpPr>
          <p:nvPr>
            <p:ph type="title" idx="6"/>
          </p:nvPr>
        </p:nvSpPr>
        <p:spPr>
          <a:xfrm>
            <a:off x="5509450" y="2963626"/>
            <a:ext cx="22353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62" name="Google Shape;162;p33"/>
          <p:cNvSpPr txBox="1">
            <a:spLocks noGrp="1"/>
          </p:cNvSpPr>
          <p:nvPr>
            <p:ph type="subTitle" idx="7"/>
          </p:nvPr>
        </p:nvSpPr>
        <p:spPr>
          <a:xfrm>
            <a:off x="5509457" y="3491325"/>
            <a:ext cx="2235300" cy="56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33"/>
          <p:cNvSpPr txBox="1">
            <a:spLocks noGrp="1"/>
          </p:cNvSpPr>
          <p:nvPr>
            <p:ph type="title" idx="8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BLANK_1_1_1_1_1">
    <p:bg>
      <p:bgPr>
        <a:solidFill>
          <a:schemeClr val="accent2"/>
        </a:solidFill>
        <a:effectLst/>
      </p:bgPr>
    </p:bg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4"/>
          <p:cNvSpPr/>
          <p:nvPr/>
        </p:nvSpPr>
        <p:spPr>
          <a:xfrm>
            <a:off x="290100" y="266250"/>
            <a:ext cx="8563800" cy="46110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34"/>
          <p:cNvSpPr txBox="1">
            <a:spLocks noGrp="1"/>
          </p:cNvSpPr>
          <p:nvPr>
            <p:ph type="title"/>
          </p:nvPr>
        </p:nvSpPr>
        <p:spPr>
          <a:xfrm>
            <a:off x="720000" y="1773013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67" name="Google Shape;167;p34"/>
          <p:cNvSpPr txBox="1">
            <a:spLocks noGrp="1"/>
          </p:cNvSpPr>
          <p:nvPr>
            <p:ph type="subTitle" idx="1"/>
          </p:nvPr>
        </p:nvSpPr>
        <p:spPr>
          <a:xfrm>
            <a:off x="720000" y="2224513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34"/>
          <p:cNvSpPr txBox="1">
            <a:spLocks noGrp="1"/>
          </p:cNvSpPr>
          <p:nvPr>
            <p:ph type="title" idx="2"/>
          </p:nvPr>
        </p:nvSpPr>
        <p:spPr>
          <a:xfrm>
            <a:off x="3419269" y="1773013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69" name="Google Shape;169;p34"/>
          <p:cNvSpPr txBox="1">
            <a:spLocks noGrp="1"/>
          </p:cNvSpPr>
          <p:nvPr>
            <p:ph type="subTitle" idx="3"/>
          </p:nvPr>
        </p:nvSpPr>
        <p:spPr>
          <a:xfrm>
            <a:off x="3419269" y="2224513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34"/>
          <p:cNvSpPr txBox="1">
            <a:spLocks noGrp="1"/>
          </p:cNvSpPr>
          <p:nvPr>
            <p:ph type="title" idx="4"/>
          </p:nvPr>
        </p:nvSpPr>
        <p:spPr>
          <a:xfrm>
            <a:off x="720000" y="367220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71" name="Google Shape;171;p34"/>
          <p:cNvSpPr txBox="1">
            <a:spLocks noGrp="1"/>
          </p:cNvSpPr>
          <p:nvPr>
            <p:ph type="subTitle" idx="5"/>
          </p:nvPr>
        </p:nvSpPr>
        <p:spPr>
          <a:xfrm>
            <a:off x="720000" y="4123700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34"/>
          <p:cNvSpPr txBox="1">
            <a:spLocks noGrp="1"/>
          </p:cNvSpPr>
          <p:nvPr>
            <p:ph type="title" idx="6"/>
          </p:nvPr>
        </p:nvSpPr>
        <p:spPr>
          <a:xfrm>
            <a:off x="3419269" y="367220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73" name="Google Shape;173;p34"/>
          <p:cNvSpPr txBox="1">
            <a:spLocks noGrp="1"/>
          </p:cNvSpPr>
          <p:nvPr>
            <p:ph type="subTitle" idx="7"/>
          </p:nvPr>
        </p:nvSpPr>
        <p:spPr>
          <a:xfrm>
            <a:off x="3419269" y="4123700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34"/>
          <p:cNvSpPr txBox="1">
            <a:spLocks noGrp="1"/>
          </p:cNvSpPr>
          <p:nvPr>
            <p:ph type="title" idx="8"/>
          </p:nvPr>
        </p:nvSpPr>
        <p:spPr>
          <a:xfrm>
            <a:off x="6118545" y="1773013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75" name="Google Shape;175;p34"/>
          <p:cNvSpPr txBox="1">
            <a:spLocks noGrp="1"/>
          </p:cNvSpPr>
          <p:nvPr>
            <p:ph type="subTitle" idx="9"/>
          </p:nvPr>
        </p:nvSpPr>
        <p:spPr>
          <a:xfrm>
            <a:off x="6118545" y="2224513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34"/>
          <p:cNvSpPr txBox="1">
            <a:spLocks noGrp="1"/>
          </p:cNvSpPr>
          <p:nvPr>
            <p:ph type="title" idx="13"/>
          </p:nvPr>
        </p:nvSpPr>
        <p:spPr>
          <a:xfrm>
            <a:off x="6118545" y="367220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77" name="Google Shape;177;p34"/>
          <p:cNvSpPr txBox="1">
            <a:spLocks noGrp="1"/>
          </p:cNvSpPr>
          <p:nvPr>
            <p:ph type="subTitle" idx="14"/>
          </p:nvPr>
        </p:nvSpPr>
        <p:spPr>
          <a:xfrm>
            <a:off x="6118545" y="4123700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34"/>
          <p:cNvSpPr txBox="1">
            <a:spLocks noGrp="1"/>
          </p:cNvSpPr>
          <p:nvPr>
            <p:ph type="title" idx="15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bg>
      <p:bgPr>
        <a:solidFill>
          <a:schemeClr val="dk2"/>
        </a:solidFill>
        <a:effectLst/>
      </p:bgPr>
    </p:bg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7"/>
          <p:cNvSpPr/>
          <p:nvPr/>
        </p:nvSpPr>
        <p:spPr>
          <a:xfrm>
            <a:off x="290100" y="266250"/>
            <a:ext cx="8563800" cy="46110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bg>
      <p:bgPr>
        <a:solidFill>
          <a:schemeClr val="accent3"/>
        </a:solidFill>
        <a:effectLst/>
      </p:bgPr>
    </p:bg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8"/>
          <p:cNvSpPr/>
          <p:nvPr/>
        </p:nvSpPr>
        <p:spPr>
          <a:xfrm>
            <a:off x="3083350" y="535000"/>
            <a:ext cx="5562300" cy="40734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38"/>
          <p:cNvSpPr/>
          <p:nvPr/>
        </p:nvSpPr>
        <p:spPr>
          <a:xfrm rot="-2301926">
            <a:off x="8256708" y="4274389"/>
            <a:ext cx="601824" cy="668227"/>
          </a:xfrm>
          <a:custGeom>
            <a:avLst/>
            <a:gdLst/>
            <a:ahLst/>
            <a:cxnLst/>
            <a:rect l="l" t="t" r="r" b="b"/>
            <a:pathLst>
              <a:path w="24072" h="26728" extrusionOk="0">
                <a:moveTo>
                  <a:pt x="12817" y="1"/>
                </a:moveTo>
                <a:cubicBezTo>
                  <a:pt x="12618" y="1"/>
                  <a:pt x="12416" y="18"/>
                  <a:pt x="12212" y="54"/>
                </a:cubicBezTo>
                <a:cubicBezTo>
                  <a:pt x="10566" y="345"/>
                  <a:pt x="9433" y="1746"/>
                  <a:pt x="9686" y="3185"/>
                </a:cubicBezTo>
                <a:cubicBezTo>
                  <a:pt x="9824" y="3897"/>
                  <a:pt x="10260" y="4517"/>
                  <a:pt x="10888" y="4877"/>
                </a:cubicBezTo>
                <a:lnTo>
                  <a:pt x="1" y="4877"/>
                </a:lnTo>
                <a:lnTo>
                  <a:pt x="1" y="26728"/>
                </a:lnTo>
                <a:lnTo>
                  <a:pt x="24072" y="26728"/>
                </a:lnTo>
                <a:lnTo>
                  <a:pt x="24072" y="4877"/>
                </a:lnTo>
                <a:lnTo>
                  <a:pt x="14234" y="4877"/>
                </a:lnTo>
                <a:cubicBezTo>
                  <a:pt x="15252" y="4295"/>
                  <a:pt x="15857" y="3223"/>
                  <a:pt x="15665" y="2136"/>
                </a:cubicBezTo>
                <a:cubicBezTo>
                  <a:pt x="15444" y="874"/>
                  <a:pt x="14228" y="1"/>
                  <a:pt x="1281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7" name="Google Shape;197;p38"/>
          <p:cNvGrpSpPr/>
          <p:nvPr/>
        </p:nvGrpSpPr>
        <p:grpSpPr>
          <a:xfrm>
            <a:off x="215987" y="208511"/>
            <a:ext cx="772918" cy="809228"/>
            <a:chOff x="4458798" y="3801637"/>
            <a:chExt cx="942698" cy="986984"/>
          </a:xfrm>
        </p:grpSpPr>
        <p:sp>
          <p:nvSpPr>
            <p:cNvPr id="198" name="Google Shape;198;p38"/>
            <p:cNvSpPr/>
            <p:nvPr/>
          </p:nvSpPr>
          <p:spPr>
            <a:xfrm>
              <a:off x="4459027" y="3801637"/>
              <a:ext cx="942470" cy="921763"/>
            </a:xfrm>
            <a:custGeom>
              <a:avLst/>
              <a:gdLst/>
              <a:ahLst/>
              <a:cxnLst/>
              <a:rect l="l" t="t" r="r" b="b"/>
              <a:pathLst>
                <a:path w="28857" h="28223" extrusionOk="0">
                  <a:moveTo>
                    <a:pt x="6939" y="1"/>
                  </a:moveTo>
                  <a:lnTo>
                    <a:pt x="6910" y="8"/>
                  </a:lnTo>
                  <a:cubicBezTo>
                    <a:pt x="6800" y="8"/>
                    <a:pt x="6684" y="16"/>
                    <a:pt x="6567" y="37"/>
                  </a:cubicBezTo>
                  <a:cubicBezTo>
                    <a:pt x="6450" y="59"/>
                    <a:pt x="6326" y="103"/>
                    <a:pt x="6209" y="147"/>
                  </a:cubicBezTo>
                  <a:cubicBezTo>
                    <a:pt x="6100" y="191"/>
                    <a:pt x="5990" y="249"/>
                    <a:pt x="5881" y="315"/>
                  </a:cubicBezTo>
                  <a:cubicBezTo>
                    <a:pt x="5662" y="439"/>
                    <a:pt x="5458" y="592"/>
                    <a:pt x="5268" y="767"/>
                  </a:cubicBezTo>
                  <a:cubicBezTo>
                    <a:pt x="5078" y="949"/>
                    <a:pt x="4903" y="1146"/>
                    <a:pt x="4750" y="1365"/>
                  </a:cubicBezTo>
                  <a:cubicBezTo>
                    <a:pt x="4597" y="1577"/>
                    <a:pt x="4458" y="1796"/>
                    <a:pt x="4334" y="2029"/>
                  </a:cubicBezTo>
                  <a:cubicBezTo>
                    <a:pt x="4072" y="2540"/>
                    <a:pt x="3853" y="3080"/>
                    <a:pt x="3692" y="3634"/>
                  </a:cubicBezTo>
                  <a:cubicBezTo>
                    <a:pt x="3532" y="4218"/>
                    <a:pt x="3400" y="4809"/>
                    <a:pt x="3305" y="5407"/>
                  </a:cubicBezTo>
                  <a:cubicBezTo>
                    <a:pt x="3225" y="5940"/>
                    <a:pt x="3160" y="6502"/>
                    <a:pt x="3116" y="7122"/>
                  </a:cubicBezTo>
                  <a:cubicBezTo>
                    <a:pt x="3087" y="7611"/>
                    <a:pt x="3072" y="8121"/>
                    <a:pt x="3072" y="8625"/>
                  </a:cubicBezTo>
                  <a:cubicBezTo>
                    <a:pt x="3072" y="9106"/>
                    <a:pt x="3109" y="9617"/>
                    <a:pt x="3167" y="10237"/>
                  </a:cubicBezTo>
                  <a:lnTo>
                    <a:pt x="3189" y="10500"/>
                  </a:lnTo>
                  <a:cubicBezTo>
                    <a:pt x="3203" y="10675"/>
                    <a:pt x="3225" y="10850"/>
                    <a:pt x="3240" y="11025"/>
                  </a:cubicBezTo>
                  <a:lnTo>
                    <a:pt x="3240" y="10989"/>
                  </a:lnTo>
                  <a:lnTo>
                    <a:pt x="3240" y="10989"/>
                  </a:lnTo>
                  <a:cubicBezTo>
                    <a:pt x="3276" y="11361"/>
                    <a:pt x="3276" y="11733"/>
                    <a:pt x="3233" y="12098"/>
                  </a:cubicBezTo>
                  <a:cubicBezTo>
                    <a:pt x="3203" y="12222"/>
                    <a:pt x="3167" y="12346"/>
                    <a:pt x="3116" y="12463"/>
                  </a:cubicBezTo>
                  <a:cubicBezTo>
                    <a:pt x="3079" y="12550"/>
                    <a:pt x="3028" y="12630"/>
                    <a:pt x="2970" y="12703"/>
                  </a:cubicBezTo>
                  <a:cubicBezTo>
                    <a:pt x="2890" y="12791"/>
                    <a:pt x="2809" y="12864"/>
                    <a:pt x="2715" y="12937"/>
                  </a:cubicBezTo>
                  <a:cubicBezTo>
                    <a:pt x="2547" y="13039"/>
                    <a:pt x="2364" y="13127"/>
                    <a:pt x="2182" y="13192"/>
                  </a:cubicBezTo>
                  <a:cubicBezTo>
                    <a:pt x="1890" y="13294"/>
                    <a:pt x="1584" y="13360"/>
                    <a:pt x="1277" y="13411"/>
                  </a:cubicBezTo>
                  <a:lnTo>
                    <a:pt x="1095" y="13433"/>
                  </a:lnTo>
                  <a:cubicBezTo>
                    <a:pt x="912" y="13455"/>
                    <a:pt x="730" y="13491"/>
                    <a:pt x="548" y="13550"/>
                  </a:cubicBezTo>
                  <a:cubicBezTo>
                    <a:pt x="489" y="13564"/>
                    <a:pt x="438" y="13586"/>
                    <a:pt x="380" y="13615"/>
                  </a:cubicBezTo>
                  <a:cubicBezTo>
                    <a:pt x="336" y="13637"/>
                    <a:pt x="285" y="13666"/>
                    <a:pt x="241" y="13703"/>
                  </a:cubicBezTo>
                  <a:cubicBezTo>
                    <a:pt x="146" y="13783"/>
                    <a:pt x="81" y="13878"/>
                    <a:pt x="37" y="13995"/>
                  </a:cubicBezTo>
                  <a:cubicBezTo>
                    <a:pt x="22" y="14046"/>
                    <a:pt x="8" y="14097"/>
                    <a:pt x="8" y="14148"/>
                  </a:cubicBezTo>
                  <a:lnTo>
                    <a:pt x="8" y="14170"/>
                  </a:lnTo>
                  <a:cubicBezTo>
                    <a:pt x="0" y="14221"/>
                    <a:pt x="0" y="14272"/>
                    <a:pt x="8" y="14330"/>
                  </a:cubicBezTo>
                  <a:cubicBezTo>
                    <a:pt x="15" y="14498"/>
                    <a:pt x="51" y="14666"/>
                    <a:pt x="95" y="14827"/>
                  </a:cubicBezTo>
                  <a:cubicBezTo>
                    <a:pt x="190" y="15118"/>
                    <a:pt x="351" y="15396"/>
                    <a:pt x="562" y="15622"/>
                  </a:cubicBezTo>
                  <a:cubicBezTo>
                    <a:pt x="788" y="15877"/>
                    <a:pt x="1051" y="16103"/>
                    <a:pt x="1328" y="16300"/>
                  </a:cubicBezTo>
                  <a:cubicBezTo>
                    <a:pt x="1854" y="16672"/>
                    <a:pt x="2408" y="16986"/>
                    <a:pt x="2999" y="17242"/>
                  </a:cubicBezTo>
                  <a:cubicBezTo>
                    <a:pt x="3181" y="17322"/>
                    <a:pt x="3364" y="17387"/>
                    <a:pt x="3539" y="17446"/>
                  </a:cubicBezTo>
                  <a:cubicBezTo>
                    <a:pt x="3714" y="17504"/>
                    <a:pt x="3875" y="17563"/>
                    <a:pt x="4050" y="17621"/>
                  </a:cubicBezTo>
                  <a:lnTo>
                    <a:pt x="4276" y="17694"/>
                  </a:lnTo>
                  <a:cubicBezTo>
                    <a:pt x="4772" y="17862"/>
                    <a:pt x="5341" y="18051"/>
                    <a:pt x="5866" y="18292"/>
                  </a:cubicBezTo>
                  <a:cubicBezTo>
                    <a:pt x="6063" y="18372"/>
                    <a:pt x="6246" y="18482"/>
                    <a:pt x="6421" y="18613"/>
                  </a:cubicBezTo>
                  <a:cubicBezTo>
                    <a:pt x="6443" y="18628"/>
                    <a:pt x="6450" y="18635"/>
                    <a:pt x="6457" y="18650"/>
                  </a:cubicBezTo>
                  <a:cubicBezTo>
                    <a:pt x="6392" y="18679"/>
                    <a:pt x="6326" y="18708"/>
                    <a:pt x="6253" y="18737"/>
                  </a:cubicBezTo>
                  <a:cubicBezTo>
                    <a:pt x="6005" y="18817"/>
                    <a:pt x="5750" y="18876"/>
                    <a:pt x="5494" y="18920"/>
                  </a:cubicBezTo>
                  <a:cubicBezTo>
                    <a:pt x="5297" y="18956"/>
                    <a:pt x="5078" y="18978"/>
                    <a:pt x="4808" y="19007"/>
                  </a:cubicBezTo>
                  <a:lnTo>
                    <a:pt x="4575" y="19022"/>
                  </a:lnTo>
                  <a:cubicBezTo>
                    <a:pt x="4181" y="19044"/>
                    <a:pt x="3780" y="19095"/>
                    <a:pt x="3393" y="19160"/>
                  </a:cubicBezTo>
                  <a:cubicBezTo>
                    <a:pt x="3181" y="19197"/>
                    <a:pt x="2977" y="19263"/>
                    <a:pt x="2787" y="19357"/>
                  </a:cubicBezTo>
                  <a:cubicBezTo>
                    <a:pt x="2612" y="19430"/>
                    <a:pt x="2459" y="19562"/>
                    <a:pt x="2364" y="19729"/>
                  </a:cubicBezTo>
                  <a:cubicBezTo>
                    <a:pt x="2262" y="19912"/>
                    <a:pt x="2233" y="20123"/>
                    <a:pt x="2291" y="20328"/>
                  </a:cubicBezTo>
                  <a:cubicBezTo>
                    <a:pt x="2364" y="20590"/>
                    <a:pt x="2503" y="20838"/>
                    <a:pt x="2678" y="21043"/>
                  </a:cubicBezTo>
                  <a:cubicBezTo>
                    <a:pt x="2751" y="21145"/>
                    <a:pt x="2831" y="21240"/>
                    <a:pt x="2926" y="21327"/>
                  </a:cubicBezTo>
                  <a:cubicBezTo>
                    <a:pt x="2977" y="21386"/>
                    <a:pt x="3043" y="21437"/>
                    <a:pt x="3109" y="21488"/>
                  </a:cubicBezTo>
                  <a:cubicBezTo>
                    <a:pt x="3233" y="21575"/>
                    <a:pt x="3364" y="21663"/>
                    <a:pt x="3502" y="21743"/>
                  </a:cubicBezTo>
                  <a:cubicBezTo>
                    <a:pt x="3882" y="21962"/>
                    <a:pt x="4276" y="22159"/>
                    <a:pt x="4684" y="22356"/>
                  </a:cubicBezTo>
                  <a:cubicBezTo>
                    <a:pt x="5159" y="22582"/>
                    <a:pt x="5648" y="22816"/>
                    <a:pt x="6122" y="23027"/>
                  </a:cubicBezTo>
                  <a:cubicBezTo>
                    <a:pt x="6596" y="23239"/>
                    <a:pt x="7041" y="23450"/>
                    <a:pt x="7486" y="23662"/>
                  </a:cubicBezTo>
                  <a:lnTo>
                    <a:pt x="7508" y="23677"/>
                  </a:lnTo>
                  <a:cubicBezTo>
                    <a:pt x="7836" y="23823"/>
                    <a:pt x="8150" y="23998"/>
                    <a:pt x="8457" y="24180"/>
                  </a:cubicBezTo>
                  <a:cubicBezTo>
                    <a:pt x="8500" y="24209"/>
                    <a:pt x="8544" y="24238"/>
                    <a:pt x="8581" y="24275"/>
                  </a:cubicBezTo>
                  <a:lnTo>
                    <a:pt x="8610" y="24304"/>
                  </a:lnTo>
                  <a:cubicBezTo>
                    <a:pt x="8610" y="24319"/>
                    <a:pt x="8602" y="24326"/>
                    <a:pt x="8602" y="24333"/>
                  </a:cubicBezTo>
                  <a:cubicBezTo>
                    <a:pt x="8595" y="24341"/>
                    <a:pt x="8595" y="24348"/>
                    <a:pt x="8588" y="24355"/>
                  </a:cubicBezTo>
                  <a:cubicBezTo>
                    <a:pt x="8581" y="24370"/>
                    <a:pt x="8559" y="24384"/>
                    <a:pt x="8544" y="24392"/>
                  </a:cubicBezTo>
                  <a:cubicBezTo>
                    <a:pt x="8493" y="24428"/>
                    <a:pt x="8442" y="24450"/>
                    <a:pt x="8384" y="24472"/>
                  </a:cubicBezTo>
                  <a:cubicBezTo>
                    <a:pt x="8245" y="24516"/>
                    <a:pt x="8099" y="24552"/>
                    <a:pt x="7960" y="24581"/>
                  </a:cubicBezTo>
                  <a:cubicBezTo>
                    <a:pt x="7887" y="24596"/>
                    <a:pt x="7814" y="24611"/>
                    <a:pt x="7734" y="24632"/>
                  </a:cubicBezTo>
                  <a:cubicBezTo>
                    <a:pt x="7508" y="24691"/>
                    <a:pt x="7282" y="24764"/>
                    <a:pt x="7114" y="24924"/>
                  </a:cubicBezTo>
                  <a:cubicBezTo>
                    <a:pt x="7034" y="25012"/>
                    <a:pt x="6968" y="25121"/>
                    <a:pt x="6932" y="25231"/>
                  </a:cubicBezTo>
                  <a:cubicBezTo>
                    <a:pt x="6888" y="25347"/>
                    <a:pt x="6873" y="25464"/>
                    <a:pt x="6873" y="25581"/>
                  </a:cubicBezTo>
                  <a:cubicBezTo>
                    <a:pt x="6888" y="25814"/>
                    <a:pt x="6983" y="26026"/>
                    <a:pt x="7136" y="26194"/>
                  </a:cubicBezTo>
                  <a:cubicBezTo>
                    <a:pt x="7216" y="26281"/>
                    <a:pt x="7296" y="26362"/>
                    <a:pt x="7391" y="26435"/>
                  </a:cubicBezTo>
                  <a:cubicBezTo>
                    <a:pt x="7493" y="26515"/>
                    <a:pt x="7596" y="26588"/>
                    <a:pt x="7712" y="26653"/>
                  </a:cubicBezTo>
                  <a:cubicBezTo>
                    <a:pt x="7946" y="26785"/>
                    <a:pt x="8187" y="26901"/>
                    <a:pt x="8435" y="27004"/>
                  </a:cubicBezTo>
                  <a:cubicBezTo>
                    <a:pt x="8894" y="27179"/>
                    <a:pt x="9369" y="27332"/>
                    <a:pt x="9850" y="27456"/>
                  </a:cubicBezTo>
                  <a:cubicBezTo>
                    <a:pt x="11287" y="27835"/>
                    <a:pt x="12768" y="28069"/>
                    <a:pt x="14257" y="28164"/>
                  </a:cubicBezTo>
                  <a:cubicBezTo>
                    <a:pt x="14841" y="28200"/>
                    <a:pt x="15424" y="28222"/>
                    <a:pt x="15979" y="28222"/>
                  </a:cubicBezTo>
                  <a:cubicBezTo>
                    <a:pt x="16949" y="28222"/>
                    <a:pt x="17912" y="28164"/>
                    <a:pt x="18868" y="28032"/>
                  </a:cubicBezTo>
                  <a:cubicBezTo>
                    <a:pt x="19422" y="27952"/>
                    <a:pt x="19962" y="27843"/>
                    <a:pt x="20502" y="27704"/>
                  </a:cubicBezTo>
                  <a:cubicBezTo>
                    <a:pt x="20860" y="27697"/>
                    <a:pt x="21225" y="27646"/>
                    <a:pt x="21575" y="27551"/>
                  </a:cubicBezTo>
                  <a:cubicBezTo>
                    <a:pt x="21874" y="27471"/>
                    <a:pt x="22173" y="27368"/>
                    <a:pt x="22458" y="27252"/>
                  </a:cubicBezTo>
                  <a:cubicBezTo>
                    <a:pt x="22757" y="27135"/>
                    <a:pt x="23049" y="26996"/>
                    <a:pt x="23326" y="26843"/>
                  </a:cubicBezTo>
                  <a:cubicBezTo>
                    <a:pt x="23931" y="26529"/>
                    <a:pt x="24508" y="26157"/>
                    <a:pt x="25048" y="25749"/>
                  </a:cubicBezTo>
                  <a:cubicBezTo>
                    <a:pt x="25573" y="25369"/>
                    <a:pt x="26069" y="24946"/>
                    <a:pt x="26536" y="24494"/>
                  </a:cubicBezTo>
                  <a:cubicBezTo>
                    <a:pt x="26952" y="24100"/>
                    <a:pt x="27331" y="23677"/>
                    <a:pt x="27674" y="23217"/>
                  </a:cubicBezTo>
                  <a:cubicBezTo>
                    <a:pt x="27806" y="23042"/>
                    <a:pt x="27922" y="22859"/>
                    <a:pt x="28032" y="22662"/>
                  </a:cubicBezTo>
                  <a:cubicBezTo>
                    <a:pt x="28141" y="22444"/>
                    <a:pt x="28243" y="22210"/>
                    <a:pt x="28331" y="21977"/>
                  </a:cubicBezTo>
                  <a:cubicBezTo>
                    <a:pt x="28703" y="20875"/>
                    <a:pt x="28856" y="19715"/>
                    <a:pt x="28776" y="18562"/>
                  </a:cubicBezTo>
                  <a:cubicBezTo>
                    <a:pt x="28754" y="18263"/>
                    <a:pt x="28710" y="17971"/>
                    <a:pt x="28652" y="17679"/>
                  </a:cubicBezTo>
                  <a:cubicBezTo>
                    <a:pt x="28586" y="17402"/>
                    <a:pt x="28499" y="17132"/>
                    <a:pt x="28389" y="16869"/>
                  </a:cubicBezTo>
                  <a:cubicBezTo>
                    <a:pt x="28287" y="16621"/>
                    <a:pt x="28149" y="16388"/>
                    <a:pt x="27988" y="16176"/>
                  </a:cubicBezTo>
                  <a:cubicBezTo>
                    <a:pt x="27828" y="15965"/>
                    <a:pt x="27645" y="15782"/>
                    <a:pt x="27434" y="15636"/>
                  </a:cubicBezTo>
                  <a:cubicBezTo>
                    <a:pt x="27317" y="15556"/>
                    <a:pt x="27193" y="15483"/>
                    <a:pt x="27061" y="15425"/>
                  </a:cubicBezTo>
                  <a:cubicBezTo>
                    <a:pt x="26945" y="15381"/>
                    <a:pt x="26821" y="15345"/>
                    <a:pt x="26697" y="15323"/>
                  </a:cubicBezTo>
                  <a:cubicBezTo>
                    <a:pt x="26587" y="15301"/>
                    <a:pt x="26478" y="15286"/>
                    <a:pt x="26376" y="15286"/>
                  </a:cubicBezTo>
                  <a:lnTo>
                    <a:pt x="26325" y="15286"/>
                  </a:lnTo>
                  <a:cubicBezTo>
                    <a:pt x="26186" y="15293"/>
                    <a:pt x="26055" y="15308"/>
                    <a:pt x="25923" y="15337"/>
                  </a:cubicBezTo>
                  <a:cubicBezTo>
                    <a:pt x="25683" y="15396"/>
                    <a:pt x="25449" y="15476"/>
                    <a:pt x="25230" y="15585"/>
                  </a:cubicBezTo>
                  <a:cubicBezTo>
                    <a:pt x="25062" y="15666"/>
                    <a:pt x="24902" y="15753"/>
                    <a:pt x="24741" y="15833"/>
                  </a:cubicBezTo>
                  <a:lnTo>
                    <a:pt x="24617" y="15899"/>
                  </a:lnTo>
                  <a:cubicBezTo>
                    <a:pt x="24457" y="15987"/>
                    <a:pt x="24296" y="16060"/>
                    <a:pt x="24128" y="16125"/>
                  </a:cubicBezTo>
                  <a:cubicBezTo>
                    <a:pt x="24041" y="16162"/>
                    <a:pt x="23953" y="16176"/>
                    <a:pt x="23858" y="16191"/>
                  </a:cubicBezTo>
                  <a:lnTo>
                    <a:pt x="23829" y="16191"/>
                  </a:lnTo>
                  <a:cubicBezTo>
                    <a:pt x="23800" y="16191"/>
                    <a:pt x="23764" y="16191"/>
                    <a:pt x="23734" y="16184"/>
                  </a:cubicBezTo>
                  <a:cubicBezTo>
                    <a:pt x="23698" y="16176"/>
                    <a:pt x="23669" y="16169"/>
                    <a:pt x="23640" y="16154"/>
                  </a:cubicBezTo>
                  <a:cubicBezTo>
                    <a:pt x="23610" y="16140"/>
                    <a:pt x="23581" y="16118"/>
                    <a:pt x="23552" y="16096"/>
                  </a:cubicBezTo>
                  <a:cubicBezTo>
                    <a:pt x="23501" y="16052"/>
                    <a:pt x="23457" y="16001"/>
                    <a:pt x="23413" y="15943"/>
                  </a:cubicBezTo>
                  <a:cubicBezTo>
                    <a:pt x="23348" y="15848"/>
                    <a:pt x="23297" y="15753"/>
                    <a:pt x="23253" y="15644"/>
                  </a:cubicBezTo>
                  <a:cubicBezTo>
                    <a:pt x="23216" y="15505"/>
                    <a:pt x="23187" y="15359"/>
                    <a:pt x="23180" y="15213"/>
                  </a:cubicBezTo>
                  <a:cubicBezTo>
                    <a:pt x="23151" y="14863"/>
                    <a:pt x="23143" y="14513"/>
                    <a:pt x="23143" y="14126"/>
                  </a:cubicBezTo>
                  <a:lnTo>
                    <a:pt x="23143" y="13652"/>
                  </a:lnTo>
                  <a:lnTo>
                    <a:pt x="23143" y="12776"/>
                  </a:lnTo>
                  <a:cubicBezTo>
                    <a:pt x="23143" y="12251"/>
                    <a:pt x="23114" y="11777"/>
                    <a:pt x="23078" y="11332"/>
                  </a:cubicBezTo>
                  <a:cubicBezTo>
                    <a:pt x="23049" y="10901"/>
                    <a:pt x="22976" y="10471"/>
                    <a:pt x="22866" y="10055"/>
                  </a:cubicBezTo>
                  <a:cubicBezTo>
                    <a:pt x="22808" y="9858"/>
                    <a:pt x="22735" y="9661"/>
                    <a:pt x="22655" y="9471"/>
                  </a:cubicBezTo>
                  <a:cubicBezTo>
                    <a:pt x="22574" y="9303"/>
                    <a:pt x="22472" y="9143"/>
                    <a:pt x="22356" y="8997"/>
                  </a:cubicBezTo>
                  <a:cubicBezTo>
                    <a:pt x="22137" y="8712"/>
                    <a:pt x="21830" y="8523"/>
                    <a:pt x="21480" y="8450"/>
                  </a:cubicBezTo>
                  <a:cubicBezTo>
                    <a:pt x="21385" y="8428"/>
                    <a:pt x="21283" y="8413"/>
                    <a:pt x="21188" y="8413"/>
                  </a:cubicBezTo>
                  <a:lnTo>
                    <a:pt x="21144" y="8413"/>
                  </a:lnTo>
                  <a:cubicBezTo>
                    <a:pt x="21042" y="8413"/>
                    <a:pt x="20947" y="8421"/>
                    <a:pt x="20845" y="8435"/>
                  </a:cubicBezTo>
                  <a:cubicBezTo>
                    <a:pt x="20743" y="8450"/>
                    <a:pt x="20641" y="8479"/>
                    <a:pt x="20546" y="8515"/>
                  </a:cubicBezTo>
                  <a:cubicBezTo>
                    <a:pt x="20444" y="8559"/>
                    <a:pt x="20342" y="8610"/>
                    <a:pt x="20254" y="8676"/>
                  </a:cubicBezTo>
                  <a:cubicBezTo>
                    <a:pt x="20086" y="8815"/>
                    <a:pt x="19933" y="8968"/>
                    <a:pt x="19809" y="9143"/>
                  </a:cubicBezTo>
                  <a:cubicBezTo>
                    <a:pt x="19671" y="9333"/>
                    <a:pt x="19547" y="9522"/>
                    <a:pt x="19437" y="9727"/>
                  </a:cubicBezTo>
                  <a:cubicBezTo>
                    <a:pt x="19328" y="9916"/>
                    <a:pt x="19225" y="10106"/>
                    <a:pt x="19123" y="10303"/>
                  </a:cubicBezTo>
                  <a:cubicBezTo>
                    <a:pt x="19065" y="10420"/>
                    <a:pt x="18999" y="10544"/>
                    <a:pt x="18934" y="10660"/>
                  </a:cubicBezTo>
                  <a:cubicBezTo>
                    <a:pt x="18802" y="10923"/>
                    <a:pt x="18642" y="11179"/>
                    <a:pt x="18459" y="11419"/>
                  </a:cubicBezTo>
                  <a:cubicBezTo>
                    <a:pt x="18394" y="11500"/>
                    <a:pt x="18313" y="11580"/>
                    <a:pt x="18226" y="11645"/>
                  </a:cubicBezTo>
                  <a:cubicBezTo>
                    <a:pt x="18182" y="11667"/>
                    <a:pt x="18138" y="11689"/>
                    <a:pt x="18095" y="11711"/>
                  </a:cubicBezTo>
                  <a:cubicBezTo>
                    <a:pt x="18065" y="11718"/>
                    <a:pt x="18036" y="11726"/>
                    <a:pt x="18007" y="11733"/>
                  </a:cubicBezTo>
                  <a:cubicBezTo>
                    <a:pt x="17978" y="11733"/>
                    <a:pt x="17941" y="11733"/>
                    <a:pt x="17912" y="11726"/>
                  </a:cubicBezTo>
                  <a:cubicBezTo>
                    <a:pt x="17876" y="11718"/>
                    <a:pt x="17839" y="11711"/>
                    <a:pt x="17803" y="11697"/>
                  </a:cubicBezTo>
                  <a:cubicBezTo>
                    <a:pt x="17774" y="11675"/>
                    <a:pt x="17737" y="11660"/>
                    <a:pt x="17715" y="11638"/>
                  </a:cubicBezTo>
                  <a:cubicBezTo>
                    <a:pt x="17679" y="11602"/>
                    <a:pt x="17642" y="11565"/>
                    <a:pt x="17613" y="11529"/>
                  </a:cubicBezTo>
                  <a:cubicBezTo>
                    <a:pt x="17562" y="11441"/>
                    <a:pt x="17511" y="11346"/>
                    <a:pt x="17482" y="11251"/>
                  </a:cubicBezTo>
                  <a:cubicBezTo>
                    <a:pt x="17394" y="10989"/>
                    <a:pt x="17343" y="10712"/>
                    <a:pt x="17329" y="10442"/>
                  </a:cubicBezTo>
                  <a:lnTo>
                    <a:pt x="17329" y="10420"/>
                  </a:lnTo>
                  <a:cubicBezTo>
                    <a:pt x="17270" y="9690"/>
                    <a:pt x="17314" y="8939"/>
                    <a:pt x="17358" y="8224"/>
                  </a:cubicBezTo>
                  <a:cubicBezTo>
                    <a:pt x="17372" y="7946"/>
                    <a:pt x="17387" y="7662"/>
                    <a:pt x="17401" y="7385"/>
                  </a:cubicBezTo>
                  <a:cubicBezTo>
                    <a:pt x="17409" y="7217"/>
                    <a:pt x="17409" y="7012"/>
                    <a:pt x="17401" y="6808"/>
                  </a:cubicBezTo>
                  <a:cubicBezTo>
                    <a:pt x="17394" y="6721"/>
                    <a:pt x="17387" y="6626"/>
                    <a:pt x="17380" y="6531"/>
                  </a:cubicBezTo>
                  <a:cubicBezTo>
                    <a:pt x="17358" y="6429"/>
                    <a:pt x="17336" y="6327"/>
                    <a:pt x="17307" y="6217"/>
                  </a:cubicBezTo>
                  <a:cubicBezTo>
                    <a:pt x="17212" y="5867"/>
                    <a:pt x="17059" y="5531"/>
                    <a:pt x="16862" y="5218"/>
                  </a:cubicBezTo>
                  <a:cubicBezTo>
                    <a:pt x="16694" y="4948"/>
                    <a:pt x="16468" y="4714"/>
                    <a:pt x="16198" y="4546"/>
                  </a:cubicBezTo>
                  <a:cubicBezTo>
                    <a:pt x="16015" y="4444"/>
                    <a:pt x="15811" y="4379"/>
                    <a:pt x="15599" y="4364"/>
                  </a:cubicBezTo>
                  <a:lnTo>
                    <a:pt x="15534" y="4364"/>
                  </a:lnTo>
                  <a:cubicBezTo>
                    <a:pt x="15329" y="4371"/>
                    <a:pt x="15125" y="4422"/>
                    <a:pt x="14943" y="4517"/>
                  </a:cubicBezTo>
                  <a:cubicBezTo>
                    <a:pt x="14833" y="4576"/>
                    <a:pt x="14724" y="4641"/>
                    <a:pt x="14629" y="4722"/>
                  </a:cubicBezTo>
                  <a:cubicBezTo>
                    <a:pt x="14512" y="4809"/>
                    <a:pt x="14410" y="4911"/>
                    <a:pt x="14315" y="5021"/>
                  </a:cubicBezTo>
                  <a:cubicBezTo>
                    <a:pt x="14213" y="5145"/>
                    <a:pt x="14111" y="5276"/>
                    <a:pt x="14023" y="5400"/>
                  </a:cubicBezTo>
                  <a:cubicBezTo>
                    <a:pt x="13929" y="5524"/>
                    <a:pt x="13848" y="5634"/>
                    <a:pt x="13746" y="5758"/>
                  </a:cubicBezTo>
                  <a:cubicBezTo>
                    <a:pt x="13578" y="5962"/>
                    <a:pt x="13389" y="6152"/>
                    <a:pt x="13177" y="6305"/>
                  </a:cubicBezTo>
                  <a:cubicBezTo>
                    <a:pt x="13090" y="6363"/>
                    <a:pt x="13002" y="6414"/>
                    <a:pt x="12907" y="6451"/>
                  </a:cubicBezTo>
                  <a:cubicBezTo>
                    <a:pt x="12841" y="6473"/>
                    <a:pt x="12783" y="6487"/>
                    <a:pt x="12717" y="6494"/>
                  </a:cubicBezTo>
                  <a:lnTo>
                    <a:pt x="12681" y="6494"/>
                  </a:lnTo>
                  <a:cubicBezTo>
                    <a:pt x="12637" y="6494"/>
                    <a:pt x="12601" y="6494"/>
                    <a:pt x="12564" y="6487"/>
                  </a:cubicBezTo>
                  <a:cubicBezTo>
                    <a:pt x="12499" y="6473"/>
                    <a:pt x="12433" y="6451"/>
                    <a:pt x="12367" y="6429"/>
                  </a:cubicBezTo>
                  <a:cubicBezTo>
                    <a:pt x="12258" y="6370"/>
                    <a:pt x="12156" y="6305"/>
                    <a:pt x="12061" y="6232"/>
                  </a:cubicBezTo>
                  <a:cubicBezTo>
                    <a:pt x="11813" y="5998"/>
                    <a:pt x="11587" y="5736"/>
                    <a:pt x="11390" y="5451"/>
                  </a:cubicBezTo>
                  <a:cubicBezTo>
                    <a:pt x="11200" y="5174"/>
                    <a:pt x="11047" y="4926"/>
                    <a:pt x="10915" y="4700"/>
                  </a:cubicBezTo>
                  <a:cubicBezTo>
                    <a:pt x="10813" y="4517"/>
                    <a:pt x="10726" y="4335"/>
                    <a:pt x="10631" y="4152"/>
                  </a:cubicBezTo>
                  <a:lnTo>
                    <a:pt x="10623" y="4131"/>
                  </a:lnTo>
                  <a:lnTo>
                    <a:pt x="10507" y="3904"/>
                  </a:lnTo>
                  <a:cubicBezTo>
                    <a:pt x="10317" y="3518"/>
                    <a:pt x="10113" y="3124"/>
                    <a:pt x="9908" y="2744"/>
                  </a:cubicBezTo>
                  <a:cubicBezTo>
                    <a:pt x="9646" y="2248"/>
                    <a:pt x="9339" y="1774"/>
                    <a:pt x="9011" y="1322"/>
                  </a:cubicBezTo>
                  <a:cubicBezTo>
                    <a:pt x="8858" y="1117"/>
                    <a:pt x="8690" y="928"/>
                    <a:pt x="8515" y="752"/>
                  </a:cubicBezTo>
                  <a:cubicBezTo>
                    <a:pt x="8340" y="577"/>
                    <a:pt x="8143" y="424"/>
                    <a:pt x="7931" y="293"/>
                  </a:cubicBezTo>
                  <a:cubicBezTo>
                    <a:pt x="7742" y="176"/>
                    <a:pt x="7530" y="89"/>
                    <a:pt x="7311" y="45"/>
                  </a:cubicBezTo>
                  <a:cubicBezTo>
                    <a:pt x="7187" y="16"/>
                    <a:pt x="7063" y="1"/>
                    <a:pt x="69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38"/>
            <p:cNvSpPr/>
            <p:nvPr/>
          </p:nvSpPr>
          <p:spPr>
            <a:xfrm>
              <a:off x="4458798" y="3807124"/>
              <a:ext cx="732988" cy="916276"/>
            </a:xfrm>
            <a:custGeom>
              <a:avLst/>
              <a:gdLst/>
              <a:ahLst/>
              <a:cxnLst/>
              <a:rect l="l" t="t" r="r" b="b"/>
              <a:pathLst>
                <a:path w="22443" h="28055" extrusionOk="0">
                  <a:moveTo>
                    <a:pt x="6158" y="1"/>
                  </a:moveTo>
                  <a:lnTo>
                    <a:pt x="6158" y="1"/>
                  </a:lnTo>
                  <a:cubicBezTo>
                    <a:pt x="6063" y="37"/>
                    <a:pt x="5976" y="88"/>
                    <a:pt x="5888" y="139"/>
                  </a:cubicBezTo>
                  <a:cubicBezTo>
                    <a:pt x="5662" y="263"/>
                    <a:pt x="5458" y="417"/>
                    <a:pt x="5275" y="592"/>
                  </a:cubicBezTo>
                  <a:cubicBezTo>
                    <a:pt x="5078" y="774"/>
                    <a:pt x="4903" y="978"/>
                    <a:pt x="4750" y="1190"/>
                  </a:cubicBezTo>
                  <a:cubicBezTo>
                    <a:pt x="4597" y="1402"/>
                    <a:pt x="4458" y="1628"/>
                    <a:pt x="4334" y="1854"/>
                  </a:cubicBezTo>
                  <a:cubicBezTo>
                    <a:pt x="4071" y="2372"/>
                    <a:pt x="3852" y="2912"/>
                    <a:pt x="3699" y="3466"/>
                  </a:cubicBezTo>
                  <a:cubicBezTo>
                    <a:pt x="3531" y="4050"/>
                    <a:pt x="3400" y="4641"/>
                    <a:pt x="3312" y="5239"/>
                  </a:cubicBezTo>
                  <a:cubicBezTo>
                    <a:pt x="3225" y="5779"/>
                    <a:pt x="3159" y="6341"/>
                    <a:pt x="3123" y="6947"/>
                  </a:cubicBezTo>
                  <a:cubicBezTo>
                    <a:pt x="3086" y="7443"/>
                    <a:pt x="3072" y="7953"/>
                    <a:pt x="3072" y="8450"/>
                  </a:cubicBezTo>
                  <a:cubicBezTo>
                    <a:pt x="3072" y="8924"/>
                    <a:pt x="3108" y="9442"/>
                    <a:pt x="3167" y="10069"/>
                  </a:cubicBezTo>
                  <a:lnTo>
                    <a:pt x="3188" y="10325"/>
                  </a:lnTo>
                  <a:cubicBezTo>
                    <a:pt x="3210" y="10500"/>
                    <a:pt x="3225" y="10675"/>
                    <a:pt x="3240" y="10850"/>
                  </a:cubicBezTo>
                  <a:lnTo>
                    <a:pt x="3247" y="10821"/>
                  </a:lnTo>
                  <a:lnTo>
                    <a:pt x="3247" y="10821"/>
                  </a:lnTo>
                  <a:cubicBezTo>
                    <a:pt x="3276" y="11193"/>
                    <a:pt x="3276" y="11558"/>
                    <a:pt x="3232" y="11930"/>
                  </a:cubicBezTo>
                  <a:cubicBezTo>
                    <a:pt x="3210" y="12054"/>
                    <a:pt x="3174" y="12178"/>
                    <a:pt x="3123" y="12295"/>
                  </a:cubicBezTo>
                  <a:cubicBezTo>
                    <a:pt x="3079" y="12375"/>
                    <a:pt x="3028" y="12455"/>
                    <a:pt x="2970" y="12535"/>
                  </a:cubicBezTo>
                  <a:cubicBezTo>
                    <a:pt x="2897" y="12616"/>
                    <a:pt x="2809" y="12696"/>
                    <a:pt x="2714" y="12762"/>
                  </a:cubicBezTo>
                  <a:cubicBezTo>
                    <a:pt x="2554" y="12871"/>
                    <a:pt x="2371" y="12959"/>
                    <a:pt x="2189" y="13024"/>
                  </a:cubicBezTo>
                  <a:cubicBezTo>
                    <a:pt x="1890" y="13119"/>
                    <a:pt x="1591" y="13192"/>
                    <a:pt x="1284" y="13236"/>
                  </a:cubicBezTo>
                  <a:cubicBezTo>
                    <a:pt x="1233" y="13243"/>
                    <a:pt x="1189" y="13250"/>
                    <a:pt x="1138" y="13258"/>
                  </a:cubicBezTo>
                  <a:lnTo>
                    <a:pt x="1094" y="13265"/>
                  </a:lnTo>
                  <a:cubicBezTo>
                    <a:pt x="912" y="13287"/>
                    <a:pt x="730" y="13323"/>
                    <a:pt x="547" y="13374"/>
                  </a:cubicBezTo>
                  <a:cubicBezTo>
                    <a:pt x="489" y="13396"/>
                    <a:pt x="438" y="13418"/>
                    <a:pt x="379" y="13440"/>
                  </a:cubicBezTo>
                  <a:cubicBezTo>
                    <a:pt x="336" y="13469"/>
                    <a:pt x="292" y="13498"/>
                    <a:pt x="248" y="13528"/>
                  </a:cubicBezTo>
                  <a:cubicBezTo>
                    <a:pt x="153" y="13601"/>
                    <a:pt x="80" y="13710"/>
                    <a:pt x="37" y="13827"/>
                  </a:cubicBezTo>
                  <a:cubicBezTo>
                    <a:pt x="22" y="13871"/>
                    <a:pt x="15" y="13922"/>
                    <a:pt x="7" y="13973"/>
                  </a:cubicBezTo>
                  <a:lnTo>
                    <a:pt x="7" y="14002"/>
                  </a:lnTo>
                  <a:cubicBezTo>
                    <a:pt x="0" y="14053"/>
                    <a:pt x="0" y="14104"/>
                    <a:pt x="7" y="14155"/>
                  </a:cubicBezTo>
                  <a:cubicBezTo>
                    <a:pt x="37" y="14644"/>
                    <a:pt x="234" y="15096"/>
                    <a:pt x="569" y="15454"/>
                  </a:cubicBezTo>
                  <a:cubicBezTo>
                    <a:pt x="795" y="15709"/>
                    <a:pt x="1051" y="15935"/>
                    <a:pt x="1335" y="16132"/>
                  </a:cubicBezTo>
                  <a:cubicBezTo>
                    <a:pt x="1853" y="16504"/>
                    <a:pt x="2415" y="16818"/>
                    <a:pt x="3006" y="17074"/>
                  </a:cubicBezTo>
                  <a:cubicBezTo>
                    <a:pt x="3188" y="17154"/>
                    <a:pt x="3378" y="17219"/>
                    <a:pt x="3546" y="17278"/>
                  </a:cubicBezTo>
                  <a:cubicBezTo>
                    <a:pt x="3714" y="17336"/>
                    <a:pt x="3882" y="17395"/>
                    <a:pt x="4049" y="17453"/>
                  </a:cubicBezTo>
                  <a:lnTo>
                    <a:pt x="4283" y="17526"/>
                  </a:lnTo>
                  <a:cubicBezTo>
                    <a:pt x="4779" y="17694"/>
                    <a:pt x="5348" y="17883"/>
                    <a:pt x="5873" y="18124"/>
                  </a:cubicBezTo>
                  <a:cubicBezTo>
                    <a:pt x="6070" y="18204"/>
                    <a:pt x="6253" y="18314"/>
                    <a:pt x="6428" y="18445"/>
                  </a:cubicBezTo>
                  <a:lnTo>
                    <a:pt x="6443" y="18460"/>
                  </a:lnTo>
                  <a:cubicBezTo>
                    <a:pt x="6450" y="18467"/>
                    <a:pt x="6457" y="18474"/>
                    <a:pt x="6464" y="18482"/>
                  </a:cubicBezTo>
                  <a:cubicBezTo>
                    <a:pt x="6406" y="18504"/>
                    <a:pt x="6340" y="18533"/>
                    <a:pt x="6260" y="18569"/>
                  </a:cubicBezTo>
                  <a:cubicBezTo>
                    <a:pt x="6012" y="18649"/>
                    <a:pt x="5757" y="18708"/>
                    <a:pt x="5501" y="18744"/>
                  </a:cubicBezTo>
                  <a:cubicBezTo>
                    <a:pt x="5297" y="18781"/>
                    <a:pt x="5078" y="18810"/>
                    <a:pt x="4815" y="18832"/>
                  </a:cubicBezTo>
                  <a:lnTo>
                    <a:pt x="4582" y="18846"/>
                  </a:lnTo>
                  <a:cubicBezTo>
                    <a:pt x="4188" y="18876"/>
                    <a:pt x="3787" y="18919"/>
                    <a:pt x="3400" y="18992"/>
                  </a:cubicBezTo>
                  <a:cubicBezTo>
                    <a:pt x="3188" y="19029"/>
                    <a:pt x="2984" y="19095"/>
                    <a:pt x="2787" y="19182"/>
                  </a:cubicBezTo>
                  <a:cubicBezTo>
                    <a:pt x="2612" y="19262"/>
                    <a:pt x="2466" y="19394"/>
                    <a:pt x="2364" y="19554"/>
                  </a:cubicBezTo>
                  <a:cubicBezTo>
                    <a:pt x="2284" y="19707"/>
                    <a:pt x="2247" y="19875"/>
                    <a:pt x="2276" y="20043"/>
                  </a:cubicBezTo>
                  <a:lnTo>
                    <a:pt x="2276" y="20087"/>
                  </a:lnTo>
                  <a:cubicBezTo>
                    <a:pt x="2276" y="20225"/>
                    <a:pt x="2313" y="20357"/>
                    <a:pt x="2379" y="20481"/>
                  </a:cubicBezTo>
                  <a:cubicBezTo>
                    <a:pt x="2452" y="20619"/>
                    <a:pt x="2539" y="20751"/>
                    <a:pt x="2641" y="20867"/>
                  </a:cubicBezTo>
                  <a:cubicBezTo>
                    <a:pt x="2860" y="21123"/>
                    <a:pt x="3108" y="21356"/>
                    <a:pt x="3371" y="21561"/>
                  </a:cubicBezTo>
                  <a:cubicBezTo>
                    <a:pt x="3458" y="21634"/>
                    <a:pt x="3568" y="21714"/>
                    <a:pt x="3699" y="21809"/>
                  </a:cubicBezTo>
                  <a:cubicBezTo>
                    <a:pt x="3801" y="21882"/>
                    <a:pt x="3903" y="21947"/>
                    <a:pt x="4013" y="22013"/>
                  </a:cubicBezTo>
                  <a:cubicBezTo>
                    <a:pt x="4494" y="22312"/>
                    <a:pt x="4969" y="22604"/>
                    <a:pt x="5436" y="22874"/>
                  </a:cubicBezTo>
                  <a:cubicBezTo>
                    <a:pt x="6019" y="23209"/>
                    <a:pt x="6501" y="23472"/>
                    <a:pt x="6939" y="23691"/>
                  </a:cubicBezTo>
                  <a:cubicBezTo>
                    <a:pt x="7187" y="23822"/>
                    <a:pt x="7435" y="23946"/>
                    <a:pt x="7690" y="24063"/>
                  </a:cubicBezTo>
                  <a:cubicBezTo>
                    <a:pt x="7887" y="24158"/>
                    <a:pt x="8084" y="24246"/>
                    <a:pt x="8281" y="24340"/>
                  </a:cubicBezTo>
                  <a:cubicBezTo>
                    <a:pt x="8201" y="24355"/>
                    <a:pt x="8128" y="24370"/>
                    <a:pt x="8048" y="24384"/>
                  </a:cubicBezTo>
                  <a:lnTo>
                    <a:pt x="7975" y="24406"/>
                  </a:lnTo>
                  <a:cubicBezTo>
                    <a:pt x="7894" y="24421"/>
                    <a:pt x="7821" y="24435"/>
                    <a:pt x="7749" y="24457"/>
                  </a:cubicBezTo>
                  <a:cubicBezTo>
                    <a:pt x="7522" y="24515"/>
                    <a:pt x="7289" y="24588"/>
                    <a:pt x="7121" y="24749"/>
                  </a:cubicBezTo>
                  <a:cubicBezTo>
                    <a:pt x="7041" y="24844"/>
                    <a:pt x="6975" y="24946"/>
                    <a:pt x="6939" y="25063"/>
                  </a:cubicBezTo>
                  <a:cubicBezTo>
                    <a:pt x="6895" y="25172"/>
                    <a:pt x="6873" y="25289"/>
                    <a:pt x="6880" y="25413"/>
                  </a:cubicBezTo>
                  <a:cubicBezTo>
                    <a:pt x="6895" y="25639"/>
                    <a:pt x="6990" y="25858"/>
                    <a:pt x="7143" y="26026"/>
                  </a:cubicBezTo>
                  <a:cubicBezTo>
                    <a:pt x="7223" y="26113"/>
                    <a:pt x="7303" y="26194"/>
                    <a:pt x="7398" y="26267"/>
                  </a:cubicBezTo>
                  <a:cubicBezTo>
                    <a:pt x="7500" y="26347"/>
                    <a:pt x="7610" y="26420"/>
                    <a:pt x="7719" y="26485"/>
                  </a:cubicBezTo>
                  <a:cubicBezTo>
                    <a:pt x="7953" y="26617"/>
                    <a:pt x="8194" y="26733"/>
                    <a:pt x="8442" y="26836"/>
                  </a:cubicBezTo>
                  <a:cubicBezTo>
                    <a:pt x="8909" y="27011"/>
                    <a:pt x="9376" y="27164"/>
                    <a:pt x="9857" y="27288"/>
                  </a:cubicBezTo>
                  <a:cubicBezTo>
                    <a:pt x="11302" y="27667"/>
                    <a:pt x="12775" y="27901"/>
                    <a:pt x="14264" y="27996"/>
                  </a:cubicBezTo>
                  <a:cubicBezTo>
                    <a:pt x="14862" y="28032"/>
                    <a:pt x="15439" y="28054"/>
                    <a:pt x="15993" y="28054"/>
                  </a:cubicBezTo>
                  <a:cubicBezTo>
                    <a:pt x="16041" y="28054"/>
                    <a:pt x="16090" y="28055"/>
                    <a:pt x="16138" y="28055"/>
                  </a:cubicBezTo>
                  <a:cubicBezTo>
                    <a:pt x="17053" y="28055"/>
                    <a:pt x="17974" y="27989"/>
                    <a:pt x="18882" y="27864"/>
                  </a:cubicBezTo>
                  <a:cubicBezTo>
                    <a:pt x="19429" y="27784"/>
                    <a:pt x="19977" y="27675"/>
                    <a:pt x="20509" y="27536"/>
                  </a:cubicBezTo>
                  <a:cubicBezTo>
                    <a:pt x="20874" y="27529"/>
                    <a:pt x="21232" y="27478"/>
                    <a:pt x="21582" y="27383"/>
                  </a:cubicBezTo>
                  <a:cubicBezTo>
                    <a:pt x="21874" y="27310"/>
                    <a:pt x="22158" y="27215"/>
                    <a:pt x="22443" y="27098"/>
                  </a:cubicBezTo>
                  <a:cubicBezTo>
                    <a:pt x="21881" y="26726"/>
                    <a:pt x="21341" y="26347"/>
                    <a:pt x="20808" y="25960"/>
                  </a:cubicBezTo>
                  <a:cubicBezTo>
                    <a:pt x="19437" y="24961"/>
                    <a:pt x="18138" y="23866"/>
                    <a:pt x="16934" y="22677"/>
                  </a:cubicBezTo>
                  <a:cubicBezTo>
                    <a:pt x="16635" y="22370"/>
                    <a:pt x="16336" y="22064"/>
                    <a:pt x="16051" y="21743"/>
                  </a:cubicBezTo>
                  <a:cubicBezTo>
                    <a:pt x="15760" y="21429"/>
                    <a:pt x="15460" y="21101"/>
                    <a:pt x="15176" y="20773"/>
                  </a:cubicBezTo>
                  <a:cubicBezTo>
                    <a:pt x="14600" y="20116"/>
                    <a:pt x="14038" y="19445"/>
                    <a:pt x="13498" y="18766"/>
                  </a:cubicBezTo>
                  <a:cubicBezTo>
                    <a:pt x="12418" y="17402"/>
                    <a:pt x="11418" y="15965"/>
                    <a:pt x="10514" y="14476"/>
                  </a:cubicBezTo>
                  <a:cubicBezTo>
                    <a:pt x="9631" y="13032"/>
                    <a:pt x="8850" y="11521"/>
                    <a:pt x="8186" y="9960"/>
                  </a:cubicBezTo>
                  <a:cubicBezTo>
                    <a:pt x="7858" y="9172"/>
                    <a:pt x="7559" y="8377"/>
                    <a:pt x="7296" y="7559"/>
                  </a:cubicBezTo>
                  <a:cubicBezTo>
                    <a:pt x="7041" y="6750"/>
                    <a:pt x="6822" y="5932"/>
                    <a:pt x="6647" y="5101"/>
                  </a:cubicBezTo>
                  <a:cubicBezTo>
                    <a:pt x="6457" y="4225"/>
                    <a:pt x="6318" y="3342"/>
                    <a:pt x="6231" y="2452"/>
                  </a:cubicBezTo>
                  <a:cubicBezTo>
                    <a:pt x="6187" y="2015"/>
                    <a:pt x="6158" y="1569"/>
                    <a:pt x="6151" y="1132"/>
                  </a:cubicBezTo>
                  <a:cubicBezTo>
                    <a:pt x="6136" y="752"/>
                    <a:pt x="6143" y="373"/>
                    <a:pt x="6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38"/>
            <p:cNvSpPr/>
            <p:nvPr/>
          </p:nvSpPr>
          <p:spPr>
            <a:xfrm>
              <a:off x="4531465" y="3870515"/>
              <a:ext cx="804971" cy="918105"/>
            </a:xfrm>
            <a:custGeom>
              <a:avLst/>
              <a:gdLst/>
              <a:ahLst/>
              <a:cxnLst/>
              <a:rect l="l" t="t" r="r" b="b"/>
              <a:pathLst>
                <a:path w="24647" h="28111" extrusionOk="0">
                  <a:moveTo>
                    <a:pt x="3948" y="1"/>
                  </a:moveTo>
                  <a:cubicBezTo>
                    <a:pt x="3918" y="1"/>
                    <a:pt x="3896" y="22"/>
                    <a:pt x="3896" y="52"/>
                  </a:cubicBezTo>
                  <a:cubicBezTo>
                    <a:pt x="3940" y="708"/>
                    <a:pt x="4006" y="1358"/>
                    <a:pt x="4108" y="2007"/>
                  </a:cubicBezTo>
                  <a:cubicBezTo>
                    <a:pt x="4203" y="2656"/>
                    <a:pt x="4334" y="3320"/>
                    <a:pt x="4495" y="3970"/>
                  </a:cubicBezTo>
                  <a:cubicBezTo>
                    <a:pt x="4663" y="4648"/>
                    <a:pt x="4860" y="5319"/>
                    <a:pt x="5078" y="5983"/>
                  </a:cubicBezTo>
                  <a:lnTo>
                    <a:pt x="5078" y="5991"/>
                  </a:lnTo>
                  <a:cubicBezTo>
                    <a:pt x="4984" y="5991"/>
                    <a:pt x="4881" y="5983"/>
                    <a:pt x="4787" y="5976"/>
                  </a:cubicBezTo>
                  <a:cubicBezTo>
                    <a:pt x="4356" y="5918"/>
                    <a:pt x="3933" y="5808"/>
                    <a:pt x="3532" y="5648"/>
                  </a:cubicBezTo>
                  <a:cubicBezTo>
                    <a:pt x="3028" y="5451"/>
                    <a:pt x="2554" y="5195"/>
                    <a:pt x="2116" y="4874"/>
                  </a:cubicBezTo>
                  <a:lnTo>
                    <a:pt x="2116" y="4874"/>
                  </a:lnTo>
                  <a:lnTo>
                    <a:pt x="2131" y="4882"/>
                  </a:lnTo>
                  <a:cubicBezTo>
                    <a:pt x="2000" y="4794"/>
                    <a:pt x="1883" y="4692"/>
                    <a:pt x="1766" y="4582"/>
                  </a:cubicBezTo>
                  <a:cubicBezTo>
                    <a:pt x="1751" y="4575"/>
                    <a:pt x="1744" y="4568"/>
                    <a:pt x="1730" y="4568"/>
                  </a:cubicBezTo>
                  <a:cubicBezTo>
                    <a:pt x="1715" y="4568"/>
                    <a:pt x="1700" y="4575"/>
                    <a:pt x="1693" y="4582"/>
                  </a:cubicBezTo>
                  <a:cubicBezTo>
                    <a:pt x="1678" y="4604"/>
                    <a:pt x="1678" y="4634"/>
                    <a:pt x="1693" y="4655"/>
                  </a:cubicBezTo>
                  <a:cubicBezTo>
                    <a:pt x="1927" y="4860"/>
                    <a:pt x="2175" y="5057"/>
                    <a:pt x="2430" y="5225"/>
                  </a:cubicBezTo>
                  <a:cubicBezTo>
                    <a:pt x="2715" y="5414"/>
                    <a:pt x="3014" y="5582"/>
                    <a:pt x="3327" y="5728"/>
                  </a:cubicBezTo>
                  <a:cubicBezTo>
                    <a:pt x="3634" y="5874"/>
                    <a:pt x="3955" y="5991"/>
                    <a:pt x="4276" y="6085"/>
                  </a:cubicBezTo>
                  <a:cubicBezTo>
                    <a:pt x="4429" y="6129"/>
                    <a:pt x="4582" y="6158"/>
                    <a:pt x="4736" y="6188"/>
                  </a:cubicBezTo>
                  <a:cubicBezTo>
                    <a:pt x="4881" y="6209"/>
                    <a:pt x="5020" y="6224"/>
                    <a:pt x="5166" y="6231"/>
                  </a:cubicBezTo>
                  <a:cubicBezTo>
                    <a:pt x="5356" y="6786"/>
                    <a:pt x="5560" y="7340"/>
                    <a:pt x="5779" y="7880"/>
                  </a:cubicBezTo>
                  <a:cubicBezTo>
                    <a:pt x="6326" y="9201"/>
                    <a:pt x="6954" y="10492"/>
                    <a:pt x="7661" y="11733"/>
                  </a:cubicBezTo>
                  <a:cubicBezTo>
                    <a:pt x="8077" y="12469"/>
                    <a:pt x="8522" y="13192"/>
                    <a:pt x="8982" y="13899"/>
                  </a:cubicBezTo>
                  <a:lnTo>
                    <a:pt x="8836" y="13936"/>
                  </a:lnTo>
                  <a:cubicBezTo>
                    <a:pt x="8697" y="13972"/>
                    <a:pt x="8559" y="14009"/>
                    <a:pt x="8413" y="14038"/>
                  </a:cubicBezTo>
                  <a:cubicBezTo>
                    <a:pt x="8150" y="14104"/>
                    <a:pt x="7880" y="14155"/>
                    <a:pt x="7610" y="14199"/>
                  </a:cubicBezTo>
                  <a:cubicBezTo>
                    <a:pt x="7406" y="14228"/>
                    <a:pt x="7202" y="14250"/>
                    <a:pt x="6997" y="14264"/>
                  </a:cubicBezTo>
                  <a:cubicBezTo>
                    <a:pt x="6786" y="14286"/>
                    <a:pt x="6567" y="14293"/>
                    <a:pt x="6355" y="14293"/>
                  </a:cubicBezTo>
                  <a:cubicBezTo>
                    <a:pt x="5910" y="14293"/>
                    <a:pt x="5472" y="14272"/>
                    <a:pt x="5027" y="14213"/>
                  </a:cubicBezTo>
                  <a:lnTo>
                    <a:pt x="5057" y="14213"/>
                  </a:lnTo>
                  <a:cubicBezTo>
                    <a:pt x="3948" y="14089"/>
                    <a:pt x="2853" y="13819"/>
                    <a:pt x="1810" y="13411"/>
                  </a:cubicBezTo>
                  <a:cubicBezTo>
                    <a:pt x="1212" y="13177"/>
                    <a:pt x="628" y="12893"/>
                    <a:pt x="81" y="12542"/>
                  </a:cubicBezTo>
                  <a:lnTo>
                    <a:pt x="59" y="12542"/>
                  </a:lnTo>
                  <a:cubicBezTo>
                    <a:pt x="37" y="12542"/>
                    <a:pt x="22" y="12550"/>
                    <a:pt x="15" y="12564"/>
                  </a:cubicBezTo>
                  <a:cubicBezTo>
                    <a:pt x="0" y="12586"/>
                    <a:pt x="8" y="12615"/>
                    <a:pt x="37" y="12630"/>
                  </a:cubicBezTo>
                  <a:cubicBezTo>
                    <a:pt x="409" y="12871"/>
                    <a:pt x="788" y="13082"/>
                    <a:pt x="1190" y="13272"/>
                  </a:cubicBezTo>
                  <a:cubicBezTo>
                    <a:pt x="1613" y="13476"/>
                    <a:pt x="2051" y="13659"/>
                    <a:pt x="2496" y="13812"/>
                  </a:cubicBezTo>
                  <a:cubicBezTo>
                    <a:pt x="2963" y="13980"/>
                    <a:pt x="3437" y="14111"/>
                    <a:pt x="3918" y="14228"/>
                  </a:cubicBezTo>
                  <a:cubicBezTo>
                    <a:pt x="4400" y="14345"/>
                    <a:pt x="4889" y="14432"/>
                    <a:pt x="5385" y="14490"/>
                  </a:cubicBezTo>
                  <a:cubicBezTo>
                    <a:pt x="5886" y="14550"/>
                    <a:pt x="6386" y="14582"/>
                    <a:pt x="6887" y="14582"/>
                  </a:cubicBezTo>
                  <a:cubicBezTo>
                    <a:pt x="7058" y="14582"/>
                    <a:pt x="7228" y="14578"/>
                    <a:pt x="7399" y="14571"/>
                  </a:cubicBezTo>
                  <a:cubicBezTo>
                    <a:pt x="7734" y="14556"/>
                    <a:pt x="8070" y="14520"/>
                    <a:pt x="8398" y="14461"/>
                  </a:cubicBezTo>
                  <a:cubicBezTo>
                    <a:pt x="8551" y="14432"/>
                    <a:pt x="8705" y="14403"/>
                    <a:pt x="8851" y="14359"/>
                  </a:cubicBezTo>
                  <a:cubicBezTo>
                    <a:pt x="8975" y="14323"/>
                    <a:pt x="9099" y="14279"/>
                    <a:pt x="9215" y="14228"/>
                  </a:cubicBezTo>
                  <a:cubicBezTo>
                    <a:pt x="9493" y="14629"/>
                    <a:pt x="9763" y="15030"/>
                    <a:pt x="10047" y="15424"/>
                  </a:cubicBezTo>
                  <a:cubicBezTo>
                    <a:pt x="10981" y="16723"/>
                    <a:pt x="11988" y="17978"/>
                    <a:pt x="13060" y="19167"/>
                  </a:cubicBezTo>
                  <a:lnTo>
                    <a:pt x="13002" y="19182"/>
                  </a:lnTo>
                  <a:cubicBezTo>
                    <a:pt x="12863" y="19226"/>
                    <a:pt x="12732" y="19262"/>
                    <a:pt x="12586" y="19299"/>
                  </a:cubicBezTo>
                  <a:cubicBezTo>
                    <a:pt x="12316" y="19372"/>
                    <a:pt x="12032" y="19437"/>
                    <a:pt x="11754" y="19503"/>
                  </a:cubicBezTo>
                  <a:cubicBezTo>
                    <a:pt x="10853" y="19686"/>
                    <a:pt x="9937" y="19773"/>
                    <a:pt x="9018" y="19773"/>
                  </a:cubicBezTo>
                  <a:cubicBezTo>
                    <a:pt x="8800" y="19773"/>
                    <a:pt x="8581" y="19768"/>
                    <a:pt x="8362" y="19758"/>
                  </a:cubicBezTo>
                  <a:lnTo>
                    <a:pt x="8420" y="19758"/>
                  </a:lnTo>
                  <a:lnTo>
                    <a:pt x="8216" y="19744"/>
                  </a:lnTo>
                  <a:cubicBezTo>
                    <a:pt x="7851" y="19729"/>
                    <a:pt x="7493" y="19700"/>
                    <a:pt x="7136" y="19656"/>
                  </a:cubicBezTo>
                  <a:cubicBezTo>
                    <a:pt x="6764" y="19612"/>
                    <a:pt x="6392" y="19554"/>
                    <a:pt x="6027" y="19496"/>
                  </a:cubicBezTo>
                  <a:cubicBezTo>
                    <a:pt x="5655" y="19437"/>
                    <a:pt x="5297" y="19357"/>
                    <a:pt x="4933" y="19269"/>
                  </a:cubicBezTo>
                  <a:cubicBezTo>
                    <a:pt x="4568" y="19189"/>
                    <a:pt x="4225" y="19087"/>
                    <a:pt x="3882" y="18985"/>
                  </a:cubicBezTo>
                  <a:lnTo>
                    <a:pt x="3896" y="18985"/>
                  </a:lnTo>
                  <a:cubicBezTo>
                    <a:pt x="3203" y="18766"/>
                    <a:pt x="2518" y="18496"/>
                    <a:pt x="1861" y="18182"/>
                  </a:cubicBezTo>
                  <a:lnTo>
                    <a:pt x="1839" y="18182"/>
                  </a:lnTo>
                  <a:cubicBezTo>
                    <a:pt x="1788" y="18182"/>
                    <a:pt x="1781" y="18248"/>
                    <a:pt x="1817" y="18270"/>
                  </a:cubicBezTo>
                  <a:cubicBezTo>
                    <a:pt x="2248" y="18474"/>
                    <a:pt x="2678" y="18671"/>
                    <a:pt x="3116" y="18846"/>
                  </a:cubicBezTo>
                  <a:cubicBezTo>
                    <a:pt x="3583" y="19029"/>
                    <a:pt x="4050" y="19189"/>
                    <a:pt x="4524" y="19342"/>
                  </a:cubicBezTo>
                  <a:cubicBezTo>
                    <a:pt x="4765" y="19415"/>
                    <a:pt x="5013" y="19496"/>
                    <a:pt x="5254" y="19561"/>
                  </a:cubicBezTo>
                  <a:cubicBezTo>
                    <a:pt x="5502" y="19634"/>
                    <a:pt x="5757" y="19700"/>
                    <a:pt x="6005" y="19766"/>
                  </a:cubicBezTo>
                  <a:cubicBezTo>
                    <a:pt x="6253" y="19824"/>
                    <a:pt x="6508" y="19882"/>
                    <a:pt x="6771" y="19933"/>
                  </a:cubicBezTo>
                  <a:cubicBezTo>
                    <a:pt x="7026" y="19977"/>
                    <a:pt x="7282" y="20028"/>
                    <a:pt x="7537" y="20065"/>
                  </a:cubicBezTo>
                  <a:cubicBezTo>
                    <a:pt x="8048" y="20145"/>
                    <a:pt x="8566" y="20203"/>
                    <a:pt x="9084" y="20225"/>
                  </a:cubicBezTo>
                  <a:cubicBezTo>
                    <a:pt x="9343" y="20240"/>
                    <a:pt x="9604" y="20247"/>
                    <a:pt x="9865" y="20247"/>
                  </a:cubicBezTo>
                  <a:cubicBezTo>
                    <a:pt x="10125" y="20247"/>
                    <a:pt x="10386" y="20240"/>
                    <a:pt x="10645" y="20225"/>
                  </a:cubicBezTo>
                  <a:cubicBezTo>
                    <a:pt x="11141" y="20196"/>
                    <a:pt x="11638" y="20130"/>
                    <a:pt x="12119" y="20043"/>
                  </a:cubicBezTo>
                  <a:cubicBezTo>
                    <a:pt x="12375" y="19992"/>
                    <a:pt x="12630" y="19926"/>
                    <a:pt x="12878" y="19846"/>
                  </a:cubicBezTo>
                  <a:cubicBezTo>
                    <a:pt x="12987" y="19809"/>
                    <a:pt x="13090" y="19773"/>
                    <a:pt x="13199" y="19729"/>
                  </a:cubicBezTo>
                  <a:cubicBezTo>
                    <a:pt x="13294" y="19693"/>
                    <a:pt x="13374" y="19656"/>
                    <a:pt x="13462" y="19612"/>
                  </a:cubicBezTo>
                  <a:cubicBezTo>
                    <a:pt x="14235" y="20451"/>
                    <a:pt x="15045" y="21268"/>
                    <a:pt x="15877" y="22049"/>
                  </a:cubicBezTo>
                  <a:cubicBezTo>
                    <a:pt x="16409" y="22545"/>
                    <a:pt x="16956" y="23034"/>
                    <a:pt x="17511" y="23508"/>
                  </a:cubicBezTo>
                  <a:cubicBezTo>
                    <a:pt x="17540" y="23559"/>
                    <a:pt x="17591" y="23596"/>
                    <a:pt x="17642" y="23618"/>
                  </a:cubicBezTo>
                  <a:cubicBezTo>
                    <a:pt x="18131" y="24026"/>
                    <a:pt x="18627" y="24428"/>
                    <a:pt x="19131" y="24814"/>
                  </a:cubicBezTo>
                  <a:cubicBezTo>
                    <a:pt x="20203" y="25639"/>
                    <a:pt x="21319" y="26405"/>
                    <a:pt x="22472" y="27098"/>
                  </a:cubicBezTo>
                  <a:cubicBezTo>
                    <a:pt x="22771" y="27280"/>
                    <a:pt x="23071" y="27456"/>
                    <a:pt x="23377" y="27623"/>
                  </a:cubicBezTo>
                  <a:cubicBezTo>
                    <a:pt x="23661" y="27784"/>
                    <a:pt x="23953" y="27937"/>
                    <a:pt x="24245" y="28090"/>
                  </a:cubicBezTo>
                  <a:cubicBezTo>
                    <a:pt x="24281" y="28104"/>
                    <a:pt x="24318" y="28110"/>
                    <a:pt x="24354" y="28110"/>
                  </a:cubicBezTo>
                  <a:cubicBezTo>
                    <a:pt x="24471" y="28110"/>
                    <a:pt x="24580" y="28041"/>
                    <a:pt x="24625" y="27930"/>
                  </a:cubicBezTo>
                  <a:cubicBezTo>
                    <a:pt x="24646" y="27864"/>
                    <a:pt x="24639" y="27784"/>
                    <a:pt x="24610" y="27718"/>
                  </a:cubicBezTo>
                  <a:cubicBezTo>
                    <a:pt x="24581" y="27653"/>
                    <a:pt x="24522" y="27594"/>
                    <a:pt x="24457" y="27565"/>
                  </a:cubicBezTo>
                  <a:cubicBezTo>
                    <a:pt x="24114" y="27390"/>
                    <a:pt x="23786" y="27200"/>
                    <a:pt x="23457" y="27018"/>
                  </a:cubicBezTo>
                  <a:cubicBezTo>
                    <a:pt x="21633" y="25960"/>
                    <a:pt x="19897" y="24763"/>
                    <a:pt x="18262" y="23435"/>
                  </a:cubicBezTo>
                  <a:cubicBezTo>
                    <a:pt x="18328" y="23399"/>
                    <a:pt x="18386" y="23370"/>
                    <a:pt x="18445" y="23333"/>
                  </a:cubicBezTo>
                  <a:cubicBezTo>
                    <a:pt x="18656" y="23209"/>
                    <a:pt x="18861" y="23078"/>
                    <a:pt x="19065" y="22932"/>
                  </a:cubicBezTo>
                  <a:cubicBezTo>
                    <a:pt x="19444" y="22655"/>
                    <a:pt x="19809" y="22348"/>
                    <a:pt x="20152" y="22013"/>
                  </a:cubicBezTo>
                  <a:cubicBezTo>
                    <a:pt x="20874" y="21312"/>
                    <a:pt x="21524" y="20546"/>
                    <a:pt x="22086" y="19714"/>
                  </a:cubicBezTo>
                  <a:cubicBezTo>
                    <a:pt x="22348" y="19335"/>
                    <a:pt x="22596" y="18941"/>
                    <a:pt x="22815" y="18540"/>
                  </a:cubicBezTo>
                  <a:cubicBezTo>
                    <a:pt x="22925" y="18335"/>
                    <a:pt x="23027" y="18138"/>
                    <a:pt x="23129" y="17934"/>
                  </a:cubicBezTo>
                  <a:cubicBezTo>
                    <a:pt x="23231" y="17730"/>
                    <a:pt x="23333" y="17511"/>
                    <a:pt x="23428" y="17292"/>
                  </a:cubicBezTo>
                  <a:cubicBezTo>
                    <a:pt x="23778" y="16519"/>
                    <a:pt x="24041" y="15709"/>
                    <a:pt x="24223" y="14877"/>
                  </a:cubicBezTo>
                  <a:cubicBezTo>
                    <a:pt x="24231" y="14841"/>
                    <a:pt x="24201" y="14812"/>
                    <a:pt x="24172" y="14804"/>
                  </a:cubicBezTo>
                  <a:lnTo>
                    <a:pt x="24165" y="14804"/>
                  </a:lnTo>
                  <a:cubicBezTo>
                    <a:pt x="24128" y="14812"/>
                    <a:pt x="24107" y="14833"/>
                    <a:pt x="24099" y="14863"/>
                  </a:cubicBezTo>
                  <a:cubicBezTo>
                    <a:pt x="24085" y="14950"/>
                    <a:pt x="24063" y="15045"/>
                    <a:pt x="24034" y="15140"/>
                  </a:cubicBezTo>
                  <a:lnTo>
                    <a:pt x="24034" y="15125"/>
                  </a:lnTo>
                  <a:cubicBezTo>
                    <a:pt x="23778" y="16088"/>
                    <a:pt x="23399" y="17015"/>
                    <a:pt x="22903" y="17883"/>
                  </a:cubicBezTo>
                  <a:cubicBezTo>
                    <a:pt x="22757" y="18138"/>
                    <a:pt x="22604" y="18387"/>
                    <a:pt x="22443" y="18635"/>
                  </a:cubicBezTo>
                  <a:cubicBezTo>
                    <a:pt x="22275" y="18897"/>
                    <a:pt x="22100" y="19153"/>
                    <a:pt x="21918" y="19401"/>
                  </a:cubicBezTo>
                  <a:cubicBezTo>
                    <a:pt x="21728" y="19656"/>
                    <a:pt x="21553" y="19882"/>
                    <a:pt x="21356" y="20108"/>
                  </a:cubicBezTo>
                  <a:cubicBezTo>
                    <a:pt x="21152" y="20342"/>
                    <a:pt x="20947" y="20583"/>
                    <a:pt x="20728" y="20802"/>
                  </a:cubicBezTo>
                  <a:cubicBezTo>
                    <a:pt x="20057" y="21495"/>
                    <a:pt x="19306" y="22093"/>
                    <a:pt x="18489" y="22604"/>
                  </a:cubicBezTo>
                  <a:cubicBezTo>
                    <a:pt x="18357" y="22677"/>
                    <a:pt x="18226" y="22757"/>
                    <a:pt x="18095" y="22830"/>
                  </a:cubicBezTo>
                  <a:cubicBezTo>
                    <a:pt x="17985" y="22896"/>
                    <a:pt x="17868" y="22954"/>
                    <a:pt x="17759" y="23020"/>
                  </a:cubicBezTo>
                  <a:cubicBezTo>
                    <a:pt x="17453" y="22764"/>
                    <a:pt x="17146" y="22509"/>
                    <a:pt x="16847" y="22246"/>
                  </a:cubicBezTo>
                  <a:cubicBezTo>
                    <a:pt x="16205" y="21684"/>
                    <a:pt x="15592" y="21108"/>
                    <a:pt x="14986" y="20510"/>
                  </a:cubicBezTo>
                  <a:lnTo>
                    <a:pt x="14979" y="20502"/>
                  </a:lnTo>
                  <a:cubicBezTo>
                    <a:pt x="14585" y="20116"/>
                    <a:pt x="14206" y="19729"/>
                    <a:pt x="13826" y="19328"/>
                  </a:cubicBezTo>
                  <a:lnTo>
                    <a:pt x="13863" y="19306"/>
                  </a:lnTo>
                  <a:cubicBezTo>
                    <a:pt x="13950" y="19240"/>
                    <a:pt x="14045" y="19167"/>
                    <a:pt x="14126" y="19102"/>
                  </a:cubicBezTo>
                  <a:cubicBezTo>
                    <a:pt x="14293" y="18963"/>
                    <a:pt x="14454" y="18817"/>
                    <a:pt x="14607" y="18664"/>
                  </a:cubicBezTo>
                  <a:cubicBezTo>
                    <a:pt x="14921" y="18343"/>
                    <a:pt x="15213" y="18000"/>
                    <a:pt x="15483" y="17635"/>
                  </a:cubicBezTo>
                  <a:cubicBezTo>
                    <a:pt x="15753" y="17270"/>
                    <a:pt x="15993" y="16891"/>
                    <a:pt x="16220" y="16504"/>
                  </a:cubicBezTo>
                  <a:cubicBezTo>
                    <a:pt x="16453" y="16096"/>
                    <a:pt x="16665" y="15687"/>
                    <a:pt x="16862" y="15257"/>
                  </a:cubicBezTo>
                  <a:cubicBezTo>
                    <a:pt x="17051" y="14833"/>
                    <a:pt x="17226" y="14410"/>
                    <a:pt x="17387" y="13972"/>
                  </a:cubicBezTo>
                  <a:cubicBezTo>
                    <a:pt x="17547" y="13535"/>
                    <a:pt x="17686" y="13090"/>
                    <a:pt x="17810" y="12645"/>
                  </a:cubicBezTo>
                  <a:cubicBezTo>
                    <a:pt x="18058" y="11776"/>
                    <a:pt x="18248" y="10901"/>
                    <a:pt x="18386" y="10011"/>
                  </a:cubicBezTo>
                  <a:cubicBezTo>
                    <a:pt x="18467" y="9544"/>
                    <a:pt x="18525" y="9070"/>
                    <a:pt x="18569" y="8595"/>
                  </a:cubicBezTo>
                  <a:cubicBezTo>
                    <a:pt x="18576" y="8551"/>
                    <a:pt x="18547" y="8522"/>
                    <a:pt x="18503" y="8522"/>
                  </a:cubicBezTo>
                  <a:cubicBezTo>
                    <a:pt x="18474" y="8522"/>
                    <a:pt x="18445" y="8544"/>
                    <a:pt x="18445" y="8581"/>
                  </a:cubicBezTo>
                  <a:cubicBezTo>
                    <a:pt x="18357" y="9544"/>
                    <a:pt x="18189" y="10500"/>
                    <a:pt x="17956" y="11441"/>
                  </a:cubicBezTo>
                  <a:cubicBezTo>
                    <a:pt x="17861" y="11791"/>
                    <a:pt x="17766" y="12141"/>
                    <a:pt x="17657" y="12491"/>
                  </a:cubicBezTo>
                  <a:cubicBezTo>
                    <a:pt x="17598" y="12666"/>
                    <a:pt x="17540" y="12842"/>
                    <a:pt x="17482" y="13017"/>
                  </a:cubicBezTo>
                  <a:cubicBezTo>
                    <a:pt x="17416" y="13192"/>
                    <a:pt x="17350" y="13367"/>
                    <a:pt x="17285" y="13535"/>
                  </a:cubicBezTo>
                  <a:cubicBezTo>
                    <a:pt x="17153" y="13885"/>
                    <a:pt x="17007" y="14228"/>
                    <a:pt x="16854" y="14571"/>
                  </a:cubicBezTo>
                  <a:cubicBezTo>
                    <a:pt x="16701" y="14906"/>
                    <a:pt x="16533" y="15213"/>
                    <a:pt x="16358" y="15534"/>
                  </a:cubicBezTo>
                  <a:cubicBezTo>
                    <a:pt x="16125" y="15957"/>
                    <a:pt x="15862" y="16366"/>
                    <a:pt x="15577" y="16760"/>
                  </a:cubicBezTo>
                  <a:cubicBezTo>
                    <a:pt x="15300" y="17139"/>
                    <a:pt x="15001" y="17496"/>
                    <a:pt x="14673" y="17839"/>
                  </a:cubicBezTo>
                  <a:cubicBezTo>
                    <a:pt x="14461" y="18051"/>
                    <a:pt x="14242" y="18255"/>
                    <a:pt x="14009" y="18452"/>
                  </a:cubicBezTo>
                  <a:cubicBezTo>
                    <a:pt x="13892" y="18554"/>
                    <a:pt x="13775" y="18657"/>
                    <a:pt x="13651" y="18751"/>
                  </a:cubicBezTo>
                  <a:cubicBezTo>
                    <a:pt x="13586" y="18802"/>
                    <a:pt x="13513" y="18861"/>
                    <a:pt x="13440" y="18912"/>
                  </a:cubicBezTo>
                  <a:cubicBezTo>
                    <a:pt x="12010" y="17372"/>
                    <a:pt x="10689" y="15724"/>
                    <a:pt x="9493" y="13994"/>
                  </a:cubicBezTo>
                  <a:cubicBezTo>
                    <a:pt x="9507" y="13980"/>
                    <a:pt x="9529" y="13965"/>
                    <a:pt x="9544" y="13951"/>
                  </a:cubicBezTo>
                  <a:cubicBezTo>
                    <a:pt x="9638" y="13856"/>
                    <a:pt x="9733" y="13761"/>
                    <a:pt x="9821" y="13666"/>
                  </a:cubicBezTo>
                  <a:cubicBezTo>
                    <a:pt x="9981" y="13491"/>
                    <a:pt x="10135" y="13309"/>
                    <a:pt x="10281" y="13119"/>
                  </a:cubicBezTo>
                  <a:cubicBezTo>
                    <a:pt x="10419" y="12922"/>
                    <a:pt x="10550" y="12725"/>
                    <a:pt x="10682" y="12521"/>
                  </a:cubicBezTo>
                  <a:cubicBezTo>
                    <a:pt x="10813" y="12316"/>
                    <a:pt x="10937" y="12090"/>
                    <a:pt x="11061" y="11864"/>
                  </a:cubicBezTo>
                  <a:cubicBezTo>
                    <a:pt x="11287" y="11426"/>
                    <a:pt x="11492" y="10981"/>
                    <a:pt x="11667" y="10521"/>
                  </a:cubicBezTo>
                  <a:cubicBezTo>
                    <a:pt x="11856" y="10062"/>
                    <a:pt x="12017" y="9588"/>
                    <a:pt x="12148" y="9106"/>
                  </a:cubicBezTo>
                  <a:cubicBezTo>
                    <a:pt x="12258" y="8734"/>
                    <a:pt x="12353" y="8362"/>
                    <a:pt x="12440" y="7982"/>
                  </a:cubicBezTo>
                  <a:cubicBezTo>
                    <a:pt x="12520" y="7618"/>
                    <a:pt x="12586" y="7253"/>
                    <a:pt x="12644" y="6888"/>
                  </a:cubicBezTo>
                  <a:cubicBezTo>
                    <a:pt x="12754" y="6166"/>
                    <a:pt x="12820" y="5443"/>
                    <a:pt x="12834" y="4714"/>
                  </a:cubicBezTo>
                  <a:cubicBezTo>
                    <a:pt x="12841" y="4685"/>
                    <a:pt x="12812" y="4655"/>
                    <a:pt x="12776" y="4648"/>
                  </a:cubicBezTo>
                  <a:cubicBezTo>
                    <a:pt x="12739" y="4648"/>
                    <a:pt x="12717" y="4670"/>
                    <a:pt x="12710" y="4699"/>
                  </a:cubicBezTo>
                  <a:cubicBezTo>
                    <a:pt x="12688" y="5764"/>
                    <a:pt x="12542" y="6815"/>
                    <a:pt x="12280" y="7844"/>
                  </a:cubicBezTo>
                  <a:cubicBezTo>
                    <a:pt x="12207" y="8128"/>
                    <a:pt x="12134" y="8406"/>
                    <a:pt x="12046" y="8683"/>
                  </a:cubicBezTo>
                  <a:cubicBezTo>
                    <a:pt x="11959" y="8982"/>
                    <a:pt x="11856" y="9274"/>
                    <a:pt x="11747" y="9558"/>
                  </a:cubicBezTo>
                  <a:cubicBezTo>
                    <a:pt x="11528" y="10120"/>
                    <a:pt x="11273" y="10675"/>
                    <a:pt x="10974" y="11200"/>
                  </a:cubicBezTo>
                  <a:cubicBezTo>
                    <a:pt x="10835" y="11441"/>
                    <a:pt x="10696" y="11681"/>
                    <a:pt x="10543" y="11915"/>
                  </a:cubicBezTo>
                  <a:cubicBezTo>
                    <a:pt x="10397" y="12148"/>
                    <a:pt x="10229" y="12375"/>
                    <a:pt x="10062" y="12601"/>
                  </a:cubicBezTo>
                  <a:cubicBezTo>
                    <a:pt x="9894" y="12827"/>
                    <a:pt x="9726" y="13039"/>
                    <a:pt x="9544" y="13250"/>
                  </a:cubicBezTo>
                  <a:cubicBezTo>
                    <a:pt x="9456" y="13360"/>
                    <a:pt x="9361" y="13462"/>
                    <a:pt x="9274" y="13571"/>
                  </a:cubicBezTo>
                  <a:lnTo>
                    <a:pt x="9230" y="13615"/>
                  </a:lnTo>
                  <a:cubicBezTo>
                    <a:pt x="8756" y="12907"/>
                    <a:pt x="8303" y="12185"/>
                    <a:pt x="7873" y="11448"/>
                  </a:cubicBezTo>
                  <a:lnTo>
                    <a:pt x="7873" y="11448"/>
                  </a:lnTo>
                  <a:lnTo>
                    <a:pt x="7880" y="11470"/>
                  </a:lnTo>
                  <a:cubicBezTo>
                    <a:pt x="7180" y="10281"/>
                    <a:pt x="6560" y="9048"/>
                    <a:pt x="6005" y="7785"/>
                  </a:cubicBezTo>
                  <a:cubicBezTo>
                    <a:pt x="5764" y="7238"/>
                    <a:pt x="5545" y="6676"/>
                    <a:pt x="5341" y="6115"/>
                  </a:cubicBezTo>
                  <a:cubicBezTo>
                    <a:pt x="5458" y="5991"/>
                    <a:pt x="5553" y="5859"/>
                    <a:pt x="5640" y="5721"/>
                  </a:cubicBezTo>
                  <a:cubicBezTo>
                    <a:pt x="5742" y="5553"/>
                    <a:pt x="5830" y="5378"/>
                    <a:pt x="5910" y="5195"/>
                  </a:cubicBezTo>
                  <a:cubicBezTo>
                    <a:pt x="6049" y="4845"/>
                    <a:pt x="6166" y="4480"/>
                    <a:pt x="6239" y="4108"/>
                  </a:cubicBezTo>
                  <a:cubicBezTo>
                    <a:pt x="6392" y="3357"/>
                    <a:pt x="6487" y="2591"/>
                    <a:pt x="6516" y="1825"/>
                  </a:cubicBezTo>
                  <a:cubicBezTo>
                    <a:pt x="6523" y="1803"/>
                    <a:pt x="6501" y="1781"/>
                    <a:pt x="6472" y="1773"/>
                  </a:cubicBezTo>
                  <a:cubicBezTo>
                    <a:pt x="6443" y="1773"/>
                    <a:pt x="6421" y="1795"/>
                    <a:pt x="6421" y="1817"/>
                  </a:cubicBezTo>
                  <a:cubicBezTo>
                    <a:pt x="6392" y="2445"/>
                    <a:pt x="6304" y="3065"/>
                    <a:pt x="6158" y="3678"/>
                  </a:cubicBezTo>
                  <a:cubicBezTo>
                    <a:pt x="6085" y="3955"/>
                    <a:pt x="5998" y="4232"/>
                    <a:pt x="5896" y="4495"/>
                  </a:cubicBezTo>
                  <a:cubicBezTo>
                    <a:pt x="5793" y="4750"/>
                    <a:pt x="5677" y="4998"/>
                    <a:pt x="5545" y="5239"/>
                  </a:cubicBezTo>
                  <a:cubicBezTo>
                    <a:pt x="5443" y="5421"/>
                    <a:pt x="5334" y="5589"/>
                    <a:pt x="5217" y="5757"/>
                  </a:cubicBezTo>
                  <a:cubicBezTo>
                    <a:pt x="5020" y="5188"/>
                    <a:pt x="4838" y="4612"/>
                    <a:pt x="4684" y="4028"/>
                  </a:cubicBezTo>
                  <a:lnTo>
                    <a:pt x="4684" y="4021"/>
                  </a:lnTo>
                  <a:cubicBezTo>
                    <a:pt x="4684" y="4013"/>
                    <a:pt x="4684" y="4013"/>
                    <a:pt x="4684" y="4006"/>
                  </a:cubicBezTo>
                  <a:cubicBezTo>
                    <a:pt x="4327" y="2707"/>
                    <a:pt x="4093" y="1379"/>
                    <a:pt x="3991" y="37"/>
                  </a:cubicBezTo>
                  <a:cubicBezTo>
                    <a:pt x="3991" y="15"/>
                    <a:pt x="3969" y="1"/>
                    <a:pt x="39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38"/>
            <p:cNvSpPr/>
            <p:nvPr/>
          </p:nvSpPr>
          <p:spPr>
            <a:xfrm>
              <a:off x="4684212" y="4001348"/>
              <a:ext cx="33" cy="3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939A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38"/>
            <p:cNvSpPr/>
            <p:nvPr/>
          </p:nvSpPr>
          <p:spPr>
            <a:xfrm>
              <a:off x="4684212" y="4001348"/>
              <a:ext cx="261" cy="490"/>
            </a:xfrm>
            <a:custGeom>
              <a:avLst/>
              <a:gdLst/>
              <a:ahLst/>
              <a:cxnLst/>
              <a:rect l="l" t="t" r="r" b="b"/>
              <a:pathLst>
                <a:path w="8" h="15" extrusionOk="0">
                  <a:moveTo>
                    <a:pt x="7" y="15"/>
                  </a:moveTo>
                  <a:lnTo>
                    <a:pt x="7" y="0"/>
                  </a:lnTo>
                  <a:lnTo>
                    <a:pt x="7" y="15"/>
                  </a:lnTo>
                  <a:cubicBezTo>
                    <a:pt x="0" y="15"/>
                    <a:pt x="0" y="15"/>
                    <a:pt x="7" y="15"/>
                  </a:cubicBezTo>
                  <a:close/>
                </a:path>
              </a:pathLst>
            </a:custGeom>
            <a:solidFill>
              <a:srgbClr val="939A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38"/>
            <p:cNvSpPr/>
            <p:nvPr/>
          </p:nvSpPr>
          <p:spPr>
            <a:xfrm>
              <a:off x="4531465" y="3870515"/>
              <a:ext cx="804971" cy="918105"/>
            </a:xfrm>
            <a:custGeom>
              <a:avLst/>
              <a:gdLst/>
              <a:ahLst/>
              <a:cxnLst/>
              <a:rect l="l" t="t" r="r" b="b"/>
              <a:pathLst>
                <a:path w="24647" h="28111" extrusionOk="0">
                  <a:moveTo>
                    <a:pt x="3948" y="1"/>
                  </a:moveTo>
                  <a:cubicBezTo>
                    <a:pt x="3918" y="1"/>
                    <a:pt x="3896" y="22"/>
                    <a:pt x="3896" y="52"/>
                  </a:cubicBezTo>
                  <a:cubicBezTo>
                    <a:pt x="3940" y="708"/>
                    <a:pt x="4006" y="1358"/>
                    <a:pt x="4108" y="2007"/>
                  </a:cubicBezTo>
                  <a:cubicBezTo>
                    <a:pt x="4203" y="2656"/>
                    <a:pt x="4334" y="3320"/>
                    <a:pt x="4495" y="3970"/>
                  </a:cubicBezTo>
                  <a:cubicBezTo>
                    <a:pt x="4663" y="4648"/>
                    <a:pt x="4860" y="5319"/>
                    <a:pt x="5078" y="5983"/>
                  </a:cubicBezTo>
                  <a:lnTo>
                    <a:pt x="5078" y="5991"/>
                  </a:lnTo>
                  <a:cubicBezTo>
                    <a:pt x="4984" y="5991"/>
                    <a:pt x="4881" y="5983"/>
                    <a:pt x="4787" y="5976"/>
                  </a:cubicBezTo>
                  <a:cubicBezTo>
                    <a:pt x="4356" y="5918"/>
                    <a:pt x="3933" y="5808"/>
                    <a:pt x="3532" y="5648"/>
                  </a:cubicBezTo>
                  <a:cubicBezTo>
                    <a:pt x="3028" y="5451"/>
                    <a:pt x="2554" y="5195"/>
                    <a:pt x="2116" y="4874"/>
                  </a:cubicBezTo>
                  <a:lnTo>
                    <a:pt x="2116" y="4874"/>
                  </a:lnTo>
                  <a:lnTo>
                    <a:pt x="2131" y="4882"/>
                  </a:lnTo>
                  <a:cubicBezTo>
                    <a:pt x="2000" y="4794"/>
                    <a:pt x="1883" y="4692"/>
                    <a:pt x="1766" y="4582"/>
                  </a:cubicBezTo>
                  <a:cubicBezTo>
                    <a:pt x="1751" y="4575"/>
                    <a:pt x="1744" y="4568"/>
                    <a:pt x="1730" y="4568"/>
                  </a:cubicBezTo>
                  <a:cubicBezTo>
                    <a:pt x="1715" y="4568"/>
                    <a:pt x="1700" y="4575"/>
                    <a:pt x="1693" y="4582"/>
                  </a:cubicBezTo>
                  <a:cubicBezTo>
                    <a:pt x="1678" y="4604"/>
                    <a:pt x="1678" y="4634"/>
                    <a:pt x="1693" y="4655"/>
                  </a:cubicBezTo>
                  <a:cubicBezTo>
                    <a:pt x="1927" y="4860"/>
                    <a:pt x="2175" y="5057"/>
                    <a:pt x="2430" y="5225"/>
                  </a:cubicBezTo>
                  <a:cubicBezTo>
                    <a:pt x="2715" y="5414"/>
                    <a:pt x="3014" y="5582"/>
                    <a:pt x="3327" y="5728"/>
                  </a:cubicBezTo>
                  <a:cubicBezTo>
                    <a:pt x="3634" y="5874"/>
                    <a:pt x="3955" y="5991"/>
                    <a:pt x="4276" y="6085"/>
                  </a:cubicBezTo>
                  <a:cubicBezTo>
                    <a:pt x="4429" y="6129"/>
                    <a:pt x="4582" y="6158"/>
                    <a:pt x="4736" y="6188"/>
                  </a:cubicBezTo>
                  <a:cubicBezTo>
                    <a:pt x="4881" y="6209"/>
                    <a:pt x="5020" y="6224"/>
                    <a:pt x="5166" y="6231"/>
                  </a:cubicBezTo>
                  <a:cubicBezTo>
                    <a:pt x="5356" y="6786"/>
                    <a:pt x="5560" y="7340"/>
                    <a:pt x="5779" y="7880"/>
                  </a:cubicBezTo>
                  <a:cubicBezTo>
                    <a:pt x="6326" y="9201"/>
                    <a:pt x="6954" y="10492"/>
                    <a:pt x="7661" y="11733"/>
                  </a:cubicBezTo>
                  <a:cubicBezTo>
                    <a:pt x="8077" y="12469"/>
                    <a:pt x="8522" y="13192"/>
                    <a:pt x="8982" y="13899"/>
                  </a:cubicBezTo>
                  <a:lnTo>
                    <a:pt x="8836" y="13936"/>
                  </a:lnTo>
                  <a:cubicBezTo>
                    <a:pt x="8697" y="13972"/>
                    <a:pt x="8559" y="14009"/>
                    <a:pt x="8413" y="14038"/>
                  </a:cubicBezTo>
                  <a:cubicBezTo>
                    <a:pt x="8150" y="14104"/>
                    <a:pt x="7880" y="14155"/>
                    <a:pt x="7610" y="14199"/>
                  </a:cubicBezTo>
                  <a:cubicBezTo>
                    <a:pt x="7406" y="14228"/>
                    <a:pt x="7202" y="14250"/>
                    <a:pt x="6997" y="14264"/>
                  </a:cubicBezTo>
                  <a:cubicBezTo>
                    <a:pt x="6786" y="14286"/>
                    <a:pt x="6567" y="14293"/>
                    <a:pt x="6355" y="14293"/>
                  </a:cubicBezTo>
                  <a:cubicBezTo>
                    <a:pt x="5910" y="14293"/>
                    <a:pt x="5472" y="14272"/>
                    <a:pt x="5027" y="14213"/>
                  </a:cubicBezTo>
                  <a:lnTo>
                    <a:pt x="5057" y="14213"/>
                  </a:lnTo>
                  <a:cubicBezTo>
                    <a:pt x="3948" y="14089"/>
                    <a:pt x="2853" y="13819"/>
                    <a:pt x="1810" y="13411"/>
                  </a:cubicBezTo>
                  <a:cubicBezTo>
                    <a:pt x="1212" y="13177"/>
                    <a:pt x="628" y="12893"/>
                    <a:pt x="81" y="12542"/>
                  </a:cubicBezTo>
                  <a:lnTo>
                    <a:pt x="59" y="12542"/>
                  </a:lnTo>
                  <a:cubicBezTo>
                    <a:pt x="37" y="12542"/>
                    <a:pt x="22" y="12550"/>
                    <a:pt x="15" y="12564"/>
                  </a:cubicBezTo>
                  <a:cubicBezTo>
                    <a:pt x="0" y="12586"/>
                    <a:pt x="8" y="12615"/>
                    <a:pt x="37" y="12630"/>
                  </a:cubicBezTo>
                  <a:cubicBezTo>
                    <a:pt x="409" y="12871"/>
                    <a:pt x="788" y="13082"/>
                    <a:pt x="1190" y="13272"/>
                  </a:cubicBezTo>
                  <a:cubicBezTo>
                    <a:pt x="1613" y="13476"/>
                    <a:pt x="2051" y="13659"/>
                    <a:pt x="2496" y="13812"/>
                  </a:cubicBezTo>
                  <a:cubicBezTo>
                    <a:pt x="2963" y="13980"/>
                    <a:pt x="3437" y="14111"/>
                    <a:pt x="3918" y="14228"/>
                  </a:cubicBezTo>
                  <a:cubicBezTo>
                    <a:pt x="4400" y="14345"/>
                    <a:pt x="4889" y="14432"/>
                    <a:pt x="5385" y="14490"/>
                  </a:cubicBezTo>
                  <a:cubicBezTo>
                    <a:pt x="5886" y="14550"/>
                    <a:pt x="6386" y="14582"/>
                    <a:pt x="6887" y="14582"/>
                  </a:cubicBezTo>
                  <a:cubicBezTo>
                    <a:pt x="7058" y="14582"/>
                    <a:pt x="7228" y="14578"/>
                    <a:pt x="7399" y="14571"/>
                  </a:cubicBezTo>
                  <a:cubicBezTo>
                    <a:pt x="7734" y="14556"/>
                    <a:pt x="8070" y="14520"/>
                    <a:pt x="8398" y="14461"/>
                  </a:cubicBezTo>
                  <a:cubicBezTo>
                    <a:pt x="8551" y="14432"/>
                    <a:pt x="8705" y="14403"/>
                    <a:pt x="8851" y="14359"/>
                  </a:cubicBezTo>
                  <a:cubicBezTo>
                    <a:pt x="8975" y="14323"/>
                    <a:pt x="9099" y="14279"/>
                    <a:pt x="9215" y="14228"/>
                  </a:cubicBezTo>
                  <a:cubicBezTo>
                    <a:pt x="9493" y="14629"/>
                    <a:pt x="9763" y="15030"/>
                    <a:pt x="10047" y="15424"/>
                  </a:cubicBezTo>
                  <a:cubicBezTo>
                    <a:pt x="10981" y="16723"/>
                    <a:pt x="11988" y="17978"/>
                    <a:pt x="13060" y="19167"/>
                  </a:cubicBezTo>
                  <a:lnTo>
                    <a:pt x="13002" y="19182"/>
                  </a:lnTo>
                  <a:cubicBezTo>
                    <a:pt x="12863" y="19226"/>
                    <a:pt x="12732" y="19262"/>
                    <a:pt x="12586" y="19299"/>
                  </a:cubicBezTo>
                  <a:cubicBezTo>
                    <a:pt x="12316" y="19372"/>
                    <a:pt x="12032" y="19437"/>
                    <a:pt x="11754" y="19503"/>
                  </a:cubicBezTo>
                  <a:cubicBezTo>
                    <a:pt x="10853" y="19686"/>
                    <a:pt x="9937" y="19773"/>
                    <a:pt x="9018" y="19773"/>
                  </a:cubicBezTo>
                  <a:cubicBezTo>
                    <a:pt x="8800" y="19773"/>
                    <a:pt x="8581" y="19768"/>
                    <a:pt x="8362" y="19758"/>
                  </a:cubicBezTo>
                  <a:lnTo>
                    <a:pt x="8420" y="19758"/>
                  </a:lnTo>
                  <a:lnTo>
                    <a:pt x="8216" y="19744"/>
                  </a:lnTo>
                  <a:cubicBezTo>
                    <a:pt x="7851" y="19729"/>
                    <a:pt x="7493" y="19700"/>
                    <a:pt x="7136" y="19656"/>
                  </a:cubicBezTo>
                  <a:cubicBezTo>
                    <a:pt x="6764" y="19612"/>
                    <a:pt x="6392" y="19554"/>
                    <a:pt x="6027" y="19496"/>
                  </a:cubicBezTo>
                  <a:cubicBezTo>
                    <a:pt x="5655" y="19437"/>
                    <a:pt x="5297" y="19357"/>
                    <a:pt x="4933" y="19269"/>
                  </a:cubicBezTo>
                  <a:cubicBezTo>
                    <a:pt x="4568" y="19189"/>
                    <a:pt x="4225" y="19087"/>
                    <a:pt x="3882" y="18985"/>
                  </a:cubicBezTo>
                  <a:lnTo>
                    <a:pt x="3896" y="18985"/>
                  </a:lnTo>
                  <a:cubicBezTo>
                    <a:pt x="3203" y="18766"/>
                    <a:pt x="2518" y="18496"/>
                    <a:pt x="1861" y="18182"/>
                  </a:cubicBezTo>
                  <a:lnTo>
                    <a:pt x="1839" y="18182"/>
                  </a:lnTo>
                  <a:cubicBezTo>
                    <a:pt x="1788" y="18182"/>
                    <a:pt x="1781" y="18248"/>
                    <a:pt x="1817" y="18270"/>
                  </a:cubicBezTo>
                  <a:cubicBezTo>
                    <a:pt x="2248" y="18474"/>
                    <a:pt x="2678" y="18671"/>
                    <a:pt x="3116" y="18846"/>
                  </a:cubicBezTo>
                  <a:cubicBezTo>
                    <a:pt x="3583" y="19029"/>
                    <a:pt x="4050" y="19189"/>
                    <a:pt x="4524" y="19342"/>
                  </a:cubicBezTo>
                  <a:cubicBezTo>
                    <a:pt x="4765" y="19415"/>
                    <a:pt x="5013" y="19496"/>
                    <a:pt x="5254" y="19561"/>
                  </a:cubicBezTo>
                  <a:cubicBezTo>
                    <a:pt x="5502" y="19634"/>
                    <a:pt x="5757" y="19700"/>
                    <a:pt x="6005" y="19766"/>
                  </a:cubicBezTo>
                  <a:cubicBezTo>
                    <a:pt x="6253" y="19824"/>
                    <a:pt x="6508" y="19882"/>
                    <a:pt x="6771" y="19933"/>
                  </a:cubicBezTo>
                  <a:cubicBezTo>
                    <a:pt x="7026" y="19977"/>
                    <a:pt x="7282" y="20028"/>
                    <a:pt x="7537" y="20065"/>
                  </a:cubicBezTo>
                  <a:cubicBezTo>
                    <a:pt x="8048" y="20145"/>
                    <a:pt x="8566" y="20203"/>
                    <a:pt x="9084" y="20225"/>
                  </a:cubicBezTo>
                  <a:cubicBezTo>
                    <a:pt x="9343" y="20240"/>
                    <a:pt x="9604" y="20247"/>
                    <a:pt x="9865" y="20247"/>
                  </a:cubicBezTo>
                  <a:cubicBezTo>
                    <a:pt x="10125" y="20247"/>
                    <a:pt x="10386" y="20240"/>
                    <a:pt x="10645" y="20225"/>
                  </a:cubicBezTo>
                  <a:cubicBezTo>
                    <a:pt x="11141" y="20196"/>
                    <a:pt x="11638" y="20130"/>
                    <a:pt x="12119" y="20043"/>
                  </a:cubicBezTo>
                  <a:cubicBezTo>
                    <a:pt x="12375" y="19992"/>
                    <a:pt x="12630" y="19926"/>
                    <a:pt x="12878" y="19846"/>
                  </a:cubicBezTo>
                  <a:cubicBezTo>
                    <a:pt x="12987" y="19809"/>
                    <a:pt x="13090" y="19773"/>
                    <a:pt x="13199" y="19729"/>
                  </a:cubicBezTo>
                  <a:cubicBezTo>
                    <a:pt x="13294" y="19693"/>
                    <a:pt x="13374" y="19656"/>
                    <a:pt x="13462" y="19612"/>
                  </a:cubicBezTo>
                  <a:cubicBezTo>
                    <a:pt x="14235" y="20451"/>
                    <a:pt x="15045" y="21268"/>
                    <a:pt x="15877" y="22049"/>
                  </a:cubicBezTo>
                  <a:cubicBezTo>
                    <a:pt x="16409" y="22545"/>
                    <a:pt x="16956" y="23034"/>
                    <a:pt x="17511" y="23508"/>
                  </a:cubicBezTo>
                  <a:cubicBezTo>
                    <a:pt x="17540" y="23559"/>
                    <a:pt x="17591" y="23596"/>
                    <a:pt x="17642" y="23618"/>
                  </a:cubicBezTo>
                  <a:cubicBezTo>
                    <a:pt x="18131" y="24026"/>
                    <a:pt x="18627" y="24428"/>
                    <a:pt x="19131" y="24814"/>
                  </a:cubicBezTo>
                  <a:cubicBezTo>
                    <a:pt x="20203" y="25639"/>
                    <a:pt x="21319" y="26405"/>
                    <a:pt x="22472" y="27098"/>
                  </a:cubicBezTo>
                  <a:cubicBezTo>
                    <a:pt x="22771" y="27280"/>
                    <a:pt x="23071" y="27456"/>
                    <a:pt x="23377" y="27623"/>
                  </a:cubicBezTo>
                  <a:cubicBezTo>
                    <a:pt x="23661" y="27784"/>
                    <a:pt x="23953" y="27937"/>
                    <a:pt x="24245" y="28090"/>
                  </a:cubicBezTo>
                  <a:cubicBezTo>
                    <a:pt x="24281" y="28104"/>
                    <a:pt x="24318" y="28110"/>
                    <a:pt x="24354" y="28110"/>
                  </a:cubicBezTo>
                  <a:cubicBezTo>
                    <a:pt x="24471" y="28110"/>
                    <a:pt x="24580" y="28041"/>
                    <a:pt x="24625" y="27930"/>
                  </a:cubicBezTo>
                  <a:cubicBezTo>
                    <a:pt x="24646" y="27864"/>
                    <a:pt x="24639" y="27784"/>
                    <a:pt x="24610" y="27718"/>
                  </a:cubicBezTo>
                  <a:cubicBezTo>
                    <a:pt x="24581" y="27653"/>
                    <a:pt x="24522" y="27594"/>
                    <a:pt x="24457" y="27565"/>
                  </a:cubicBezTo>
                  <a:cubicBezTo>
                    <a:pt x="24114" y="27390"/>
                    <a:pt x="23786" y="27200"/>
                    <a:pt x="23457" y="27018"/>
                  </a:cubicBezTo>
                  <a:cubicBezTo>
                    <a:pt x="21633" y="25960"/>
                    <a:pt x="19897" y="24763"/>
                    <a:pt x="18262" y="23435"/>
                  </a:cubicBezTo>
                  <a:cubicBezTo>
                    <a:pt x="18328" y="23399"/>
                    <a:pt x="18386" y="23370"/>
                    <a:pt x="18445" y="23333"/>
                  </a:cubicBezTo>
                  <a:cubicBezTo>
                    <a:pt x="18656" y="23209"/>
                    <a:pt x="18861" y="23078"/>
                    <a:pt x="19065" y="22932"/>
                  </a:cubicBezTo>
                  <a:cubicBezTo>
                    <a:pt x="19444" y="22655"/>
                    <a:pt x="19809" y="22348"/>
                    <a:pt x="20152" y="22013"/>
                  </a:cubicBezTo>
                  <a:cubicBezTo>
                    <a:pt x="20874" y="21312"/>
                    <a:pt x="21524" y="20546"/>
                    <a:pt x="22086" y="19714"/>
                  </a:cubicBezTo>
                  <a:cubicBezTo>
                    <a:pt x="22348" y="19335"/>
                    <a:pt x="22596" y="18941"/>
                    <a:pt x="22815" y="18540"/>
                  </a:cubicBezTo>
                  <a:cubicBezTo>
                    <a:pt x="22925" y="18335"/>
                    <a:pt x="23027" y="18138"/>
                    <a:pt x="23129" y="17934"/>
                  </a:cubicBezTo>
                  <a:cubicBezTo>
                    <a:pt x="23231" y="17730"/>
                    <a:pt x="23333" y="17511"/>
                    <a:pt x="23428" y="17292"/>
                  </a:cubicBezTo>
                  <a:cubicBezTo>
                    <a:pt x="23778" y="16519"/>
                    <a:pt x="24041" y="15709"/>
                    <a:pt x="24223" y="14877"/>
                  </a:cubicBezTo>
                  <a:cubicBezTo>
                    <a:pt x="24231" y="14841"/>
                    <a:pt x="24201" y="14812"/>
                    <a:pt x="24172" y="14804"/>
                  </a:cubicBezTo>
                  <a:lnTo>
                    <a:pt x="24165" y="14804"/>
                  </a:lnTo>
                  <a:cubicBezTo>
                    <a:pt x="24128" y="14812"/>
                    <a:pt x="24107" y="14833"/>
                    <a:pt x="24099" y="14863"/>
                  </a:cubicBezTo>
                  <a:cubicBezTo>
                    <a:pt x="24085" y="14950"/>
                    <a:pt x="24063" y="15045"/>
                    <a:pt x="24034" y="15140"/>
                  </a:cubicBezTo>
                  <a:lnTo>
                    <a:pt x="24034" y="15125"/>
                  </a:lnTo>
                  <a:cubicBezTo>
                    <a:pt x="23778" y="16088"/>
                    <a:pt x="23399" y="17015"/>
                    <a:pt x="22903" y="17883"/>
                  </a:cubicBezTo>
                  <a:cubicBezTo>
                    <a:pt x="22757" y="18138"/>
                    <a:pt x="22604" y="18387"/>
                    <a:pt x="22443" y="18635"/>
                  </a:cubicBezTo>
                  <a:cubicBezTo>
                    <a:pt x="22275" y="18897"/>
                    <a:pt x="22100" y="19153"/>
                    <a:pt x="21918" y="19401"/>
                  </a:cubicBezTo>
                  <a:cubicBezTo>
                    <a:pt x="21728" y="19656"/>
                    <a:pt x="21553" y="19882"/>
                    <a:pt x="21356" y="20108"/>
                  </a:cubicBezTo>
                  <a:cubicBezTo>
                    <a:pt x="21152" y="20342"/>
                    <a:pt x="20947" y="20583"/>
                    <a:pt x="20728" y="20802"/>
                  </a:cubicBezTo>
                  <a:cubicBezTo>
                    <a:pt x="20057" y="21495"/>
                    <a:pt x="19306" y="22093"/>
                    <a:pt x="18489" y="22604"/>
                  </a:cubicBezTo>
                  <a:cubicBezTo>
                    <a:pt x="18357" y="22677"/>
                    <a:pt x="18226" y="22757"/>
                    <a:pt x="18095" y="22830"/>
                  </a:cubicBezTo>
                  <a:cubicBezTo>
                    <a:pt x="17985" y="22896"/>
                    <a:pt x="17868" y="22954"/>
                    <a:pt x="17759" y="23020"/>
                  </a:cubicBezTo>
                  <a:cubicBezTo>
                    <a:pt x="17453" y="22764"/>
                    <a:pt x="17146" y="22509"/>
                    <a:pt x="16847" y="22246"/>
                  </a:cubicBezTo>
                  <a:cubicBezTo>
                    <a:pt x="16205" y="21684"/>
                    <a:pt x="15592" y="21108"/>
                    <a:pt x="14986" y="20510"/>
                  </a:cubicBezTo>
                  <a:lnTo>
                    <a:pt x="14979" y="20502"/>
                  </a:lnTo>
                  <a:cubicBezTo>
                    <a:pt x="14585" y="20116"/>
                    <a:pt x="14206" y="19729"/>
                    <a:pt x="13826" y="19328"/>
                  </a:cubicBezTo>
                  <a:lnTo>
                    <a:pt x="13863" y="19306"/>
                  </a:lnTo>
                  <a:cubicBezTo>
                    <a:pt x="13950" y="19240"/>
                    <a:pt x="14045" y="19167"/>
                    <a:pt x="14126" y="19102"/>
                  </a:cubicBezTo>
                  <a:cubicBezTo>
                    <a:pt x="14293" y="18963"/>
                    <a:pt x="14454" y="18817"/>
                    <a:pt x="14607" y="18664"/>
                  </a:cubicBezTo>
                  <a:cubicBezTo>
                    <a:pt x="14921" y="18343"/>
                    <a:pt x="15213" y="18000"/>
                    <a:pt x="15483" y="17635"/>
                  </a:cubicBezTo>
                  <a:cubicBezTo>
                    <a:pt x="15753" y="17270"/>
                    <a:pt x="15993" y="16891"/>
                    <a:pt x="16220" y="16504"/>
                  </a:cubicBezTo>
                  <a:cubicBezTo>
                    <a:pt x="16453" y="16096"/>
                    <a:pt x="16665" y="15687"/>
                    <a:pt x="16862" y="15257"/>
                  </a:cubicBezTo>
                  <a:cubicBezTo>
                    <a:pt x="17051" y="14833"/>
                    <a:pt x="17226" y="14410"/>
                    <a:pt x="17387" y="13972"/>
                  </a:cubicBezTo>
                  <a:cubicBezTo>
                    <a:pt x="17547" y="13535"/>
                    <a:pt x="17686" y="13090"/>
                    <a:pt x="17810" y="12645"/>
                  </a:cubicBezTo>
                  <a:cubicBezTo>
                    <a:pt x="18058" y="11776"/>
                    <a:pt x="18248" y="10901"/>
                    <a:pt x="18386" y="10011"/>
                  </a:cubicBezTo>
                  <a:cubicBezTo>
                    <a:pt x="18467" y="9544"/>
                    <a:pt x="18525" y="9070"/>
                    <a:pt x="18569" y="8595"/>
                  </a:cubicBezTo>
                  <a:cubicBezTo>
                    <a:pt x="18576" y="8551"/>
                    <a:pt x="18547" y="8522"/>
                    <a:pt x="18503" y="8522"/>
                  </a:cubicBezTo>
                  <a:cubicBezTo>
                    <a:pt x="18474" y="8522"/>
                    <a:pt x="18445" y="8544"/>
                    <a:pt x="18445" y="8581"/>
                  </a:cubicBezTo>
                  <a:cubicBezTo>
                    <a:pt x="18357" y="9544"/>
                    <a:pt x="18189" y="10500"/>
                    <a:pt x="17956" y="11441"/>
                  </a:cubicBezTo>
                  <a:cubicBezTo>
                    <a:pt x="17861" y="11791"/>
                    <a:pt x="17766" y="12141"/>
                    <a:pt x="17657" y="12491"/>
                  </a:cubicBezTo>
                  <a:cubicBezTo>
                    <a:pt x="17598" y="12666"/>
                    <a:pt x="17540" y="12842"/>
                    <a:pt x="17482" y="13017"/>
                  </a:cubicBezTo>
                  <a:cubicBezTo>
                    <a:pt x="17416" y="13192"/>
                    <a:pt x="17350" y="13367"/>
                    <a:pt x="17285" y="13535"/>
                  </a:cubicBezTo>
                  <a:cubicBezTo>
                    <a:pt x="17153" y="13885"/>
                    <a:pt x="17007" y="14228"/>
                    <a:pt x="16854" y="14571"/>
                  </a:cubicBezTo>
                  <a:cubicBezTo>
                    <a:pt x="16701" y="14906"/>
                    <a:pt x="16533" y="15213"/>
                    <a:pt x="16358" y="15534"/>
                  </a:cubicBezTo>
                  <a:cubicBezTo>
                    <a:pt x="16125" y="15957"/>
                    <a:pt x="15862" y="16366"/>
                    <a:pt x="15577" y="16760"/>
                  </a:cubicBezTo>
                  <a:cubicBezTo>
                    <a:pt x="15300" y="17139"/>
                    <a:pt x="15001" y="17496"/>
                    <a:pt x="14673" y="17839"/>
                  </a:cubicBezTo>
                  <a:cubicBezTo>
                    <a:pt x="14461" y="18051"/>
                    <a:pt x="14242" y="18255"/>
                    <a:pt x="14009" y="18452"/>
                  </a:cubicBezTo>
                  <a:cubicBezTo>
                    <a:pt x="13892" y="18554"/>
                    <a:pt x="13775" y="18657"/>
                    <a:pt x="13651" y="18751"/>
                  </a:cubicBezTo>
                  <a:cubicBezTo>
                    <a:pt x="13586" y="18802"/>
                    <a:pt x="13513" y="18861"/>
                    <a:pt x="13440" y="18912"/>
                  </a:cubicBezTo>
                  <a:cubicBezTo>
                    <a:pt x="12010" y="17372"/>
                    <a:pt x="10689" y="15724"/>
                    <a:pt x="9493" y="13994"/>
                  </a:cubicBezTo>
                  <a:cubicBezTo>
                    <a:pt x="9507" y="13980"/>
                    <a:pt x="9529" y="13965"/>
                    <a:pt x="9544" y="13951"/>
                  </a:cubicBezTo>
                  <a:cubicBezTo>
                    <a:pt x="9638" y="13856"/>
                    <a:pt x="9733" y="13761"/>
                    <a:pt x="9821" y="13666"/>
                  </a:cubicBezTo>
                  <a:cubicBezTo>
                    <a:pt x="9981" y="13491"/>
                    <a:pt x="10135" y="13309"/>
                    <a:pt x="10281" y="13119"/>
                  </a:cubicBezTo>
                  <a:cubicBezTo>
                    <a:pt x="10419" y="12922"/>
                    <a:pt x="10550" y="12725"/>
                    <a:pt x="10682" y="12521"/>
                  </a:cubicBezTo>
                  <a:cubicBezTo>
                    <a:pt x="10813" y="12316"/>
                    <a:pt x="10937" y="12090"/>
                    <a:pt x="11061" y="11864"/>
                  </a:cubicBezTo>
                  <a:cubicBezTo>
                    <a:pt x="11287" y="11426"/>
                    <a:pt x="11492" y="10981"/>
                    <a:pt x="11667" y="10521"/>
                  </a:cubicBezTo>
                  <a:cubicBezTo>
                    <a:pt x="11856" y="10062"/>
                    <a:pt x="12017" y="9588"/>
                    <a:pt x="12148" y="9106"/>
                  </a:cubicBezTo>
                  <a:cubicBezTo>
                    <a:pt x="12258" y="8734"/>
                    <a:pt x="12353" y="8362"/>
                    <a:pt x="12440" y="7982"/>
                  </a:cubicBezTo>
                  <a:cubicBezTo>
                    <a:pt x="12520" y="7618"/>
                    <a:pt x="12586" y="7253"/>
                    <a:pt x="12644" y="6888"/>
                  </a:cubicBezTo>
                  <a:cubicBezTo>
                    <a:pt x="12754" y="6166"/>
                    <a:pt x="12820" y="5443"/>
                    <a:pt x="12834" y="4714"/>
                  </a:cubicBezTo>
                  <a:cubicBezTo>
                    <a:pt x="12841" y="4685"/>
                    <a:pt x="12812" y="4655"/>
                    <a:pt x="12776" y="4648"/>
                  </a:cubicBezTo>
                  <a:cubicBezTo>
                    <a:pt x="12739" y="4648"/>
                    <a:pt x="12717" y="4670"/>
                    <a:pt x="12710" y="4699"/>
                  </a:cubicBezTo>
                  <a:cubicBezTo>
                    <a:pt x="12688" y="5764"/>
                    <a:pt x="12542" y="6815"/>
                    <a:pt x="12280" y="7844"/>
                  </a:cubicBezTo>
                  <a:cubicBezTo>
                    <a:pt x="12207" y="8128"/>
                    <a:pt x="12134" y="8406"/>
                    <a:pt x="12046" y="8683"/>
                  </a:cubicBezTo>
                  <a:cubicBezTo>
                    <a:pt x="11959" y="8982"/>
                    <a:pt x="11856" y="9274"/>
                    <a:pt x="11747" y="9558"/>
                  </a:cubicBezTo>
                  <a:cubicBezTo>
                    <a:pt x="11528" y="10120"/>
                    <a:pt x="11273" y="10675"/>
                    <a:pt x="10974" y="11200"/>
                  </a:cubicBezTo>
                  <a:cubicBezTo>
                    <a:pt x="10835" y="11441"/>
                    <a:pt x="10696" y="11681"/>
                    <a:pt x="10543" y="11915"/>
                  </a:cubicBezTo>
                  <a:cubicBezTo>
                    <a:pt x="10397" y="12148"/>
                    <a:pt x="10229" y="12375"/>
                    <a:pt x="10062" y="12601"/>
                  </a:cubicBezTo>
                  <a:cubicBezTo>
                    <a:pt x="9894" y="12827"/>
                    <a:pt x="9726" y="13039"/>
                    <a:pt x="9544" y="13250"/>
                  </a:cubicBezTo>
                  <a:cubicBezTo>
                    <a:pt x="9456" y="13360"/>
                    <a:pt x="9361" y="13462"/>
                    <a:pt x="9274" y="13571"/>
                  </a:cubicBezTo>
                  <a:lnTo>
                    <a:pt x="9230" y="13615"/>
                  </a:lnTo>
                  <a:cubicBezTo>
                    <a:pt x="8756" y="12907"/>
                    <a:pt x="8303" y="12185"/>
                    <a:pt x="7873" y="11448"/>
                  </a:cubicBezTo>
                  <a:lnTo>
                    <a:pt x="7873" y="11448"/>
                  </a:lnTo>
                  <a:lnTo>
                    <a:pt x="7880" y="11470"/>
                  </a:lnTo>
                  <a:cubicBezTo>
                    <a:pt x="7180" y="10281"/>
                    <a:pt x="6560" y="9048"/>
                    <a:pt x="6005" y="7785"/>
                  </a:cubicBezTo>
                  <a:cubicBezTo>
                    <a:pt x="5764" y="7238"/>
                    <a:pt x="5545" y="6676"/>
                    <a:pt x="5341" y="6115"/>
                  </a:cubicBezTo>
                  <a:cubicBezTo>
                    <a:pt x="5458" y="5991"/>
                    <a:pt x="5553" y="5859"/>
                    <a:pt x="5640" y="5721"/>
                  </a:cubicBezTo>
                  <a:cubicBezTo>
                    <a:pt x="5742" y="5553"/>
                    <a:pt x="5830" y="5378"/>
                    <a:pt x="5910" y="5195"/>
                  </a:cubicBezTo>
                  <a:cubicBezTo>
                    <a:pt x="6049" y="4845"/>
                    <a:pt x="6166" y="4480"/>
                    <a:pt x="6239" y="4108"/>
                  </a:cubicBezTo>
                  <a:cubicBezTo>
                    <a:pt x="6392" y="3357"/>
                    <a:pt x="6487" y="2591"/>
                    <a:pt x="6516" y="1825"/>
                  </a:cubicBezTo>
                  <a:cubicBezTo>
                    <a:pt x="6523" y="1803"/>
                    <a:pt x="6501" y="1781"/>
                    <a:pt x="6472" y="1773"/>
                  </a:cubicBezTo>
                  <a:cubicBezTo>
                    <a:pt x="6443" y="1773"/>
                    <a:pt x="6421" y="1795"/>
                    <a:pt x="6421" y="1817"/>
                  </a:cubicBezTo>
                  <a:cubicBezTo>
                    <a:pt x="6392" y="2445"/>
                    <a:pt x="6304" y="3065"/>
                    <a:pt x="6158" y="3678"/>
                  </a:cubicBezTo>
                  <a:cubicBezTo>
                    <a:pt x="6085" y="3955"/>
                    <a:pt x="5998" y="4232"/>
                    <a:pt x="5896" y="4495"/>
                  </a:cubicBezTo>
                  <a:cubicBezTo>
                    <a:pt x="5793" y="4750"/>
                    <a:pt x="5677" y="4998"/>
                    <a:pt x="5545" y="5239"/>
                  </a:cubicBezTo>
                  <a:cubicBezTo>
                    <a:pt x="5443" y="5421"/>
                    <a:pt x="5334" y="5589"/>
                    <a:pt x="5217" y="5757"/>
                  </a:cubicBezTo>
                  <a:cubicBezTo>
                    <a:pt x="5020" y="5188"/>
                    <a:pt x="4838" y="4612"/>
                    <a:pt x="4684" y="4028"/>
                  </a:cubicBezTo>
                  <a:lnTo>
                    <a:pt x="4684" y="4021"/>
                  </a:lnTo>
                  <a:cubicBezTo>
                    <a:pt x="4684" y="4013"/>
                    <a:pt x="4684" y="4013"/>
                    <a:pt x="4684" y="4006"/>
                  </a:cubicBezTo>
                  <a:cubicBezTo>
                    <a:pt x="4327" y="2707"/>
                    <a:pt x="4093" y="1379"/>
                    <a:pt x="3991" y="37"/>
                  </a:cubicBezTo>
                  <a:cubicBezTo>
                    <a:pt x="3991" y="15"/>
                    <a:pt x="3969" y="1"/>
                    <a:pt x="3948" y="1"/>
                  </a:cubicBezTo>
                  <a:close/>
                </a:path>
              </a:pathLst>
            </a:custGeom>
            <a:solidFill>
              <a:srgbClr val="191919">
                <a:alpha val="11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4" name="Google Shape;204;p38"/>
          <p:cNvGrpSpPr/>
          <p:nvPr/>
        </p:nvGrpSpPr>
        <p:grpSpPr>
          <a:xfrm>
            <a:off x="8012975" y="137073"/>
            <a:ext cx="987955" cy="952102"/>
            <a:chOff x="5155400" y="1692223"/>
            <a:chExt cx="987955" cy="952102"/>
          </a:xfrm>
        </p:grpSpPr>
        <p:sp>
          <p:nvSpPr>
            <p:cNvPr id="205" name="Google Shape;205;p38"/>
            <p:cNvSpPr/>
            <p:nvPr/>
          </p:nvSpPr>
          <p:spPr>
            <a:xfrm>
              <a:off x="5524972" y="1692223"/>
              <a:ext cx="493525" cy="809543"/>
            </a:xfrm>
            <a:custGeom>
              <a:avLst/>
              <a:gdLst/>
              <a:ahLst/>
              <a:cxnLst/>
              <a:rect l="l" t="t" r="r" b="b"/>
              <a:pathLst>
                <a:path w="15111" h="24787" extrusionOk="0">
                  <a:moveTo>
                    <a:pt x="271" y="1"/>
                  </a:moveTo>
                  <a:cubicBezTo>
                    <a:pt x="241" y="1"/>
                    <a:pt x="212" y="8"/>
                    <a:pt x="190" y="15"/>
                  </a:cubicBezTo>
                  <a:cubicBezTo>
                    <a:pt x="66" y="59"/>
                    <a:pt x="1" y="198"/>
                    <a:pt x="44" y="322"/>
                  </a:cubicBezTo>
                  <a:cubicBezTo>
                    <a:pt x="95" y="504"/>
                    <a:pt x="139" y="679"/>
                    <a:pt x="183" y="862"/>
                  </a:cubicBezTo>
                  <a:cubicBezTo>
                    <a:pt x="592" y="2686"/>
                    <a:pt x="650" y="4561"/>
                    <a:pt x="657" y="6319"/>
                  </a:cubicBezTo>
                  <a:cubicBezTo>
                    <a:pt x="657" y="6888"/>
                    <a:pt x="657" y="7465"/>
                    <a:pt x="643" y="8034"/>
                  </a:cubicBezTo>
                  <a:cubicBezTo>
                    <a:pt x="628" y="9289"/>
                    <a:pt x="621" y="10587"/>
                    <a:pt x="686" y="11857"/>
                  </a:cubicBezTo>
                  <a:cubicBezTo>
                    <a:pt x="796" y="13936"/>
                    <a:pt x="1131" y="15680"/>
                    <a:pt x="1715" y="17198"/>
                  </a:cubicBezTo>
                  <a:cubicBezTo>
                    <a:pt x="1992" y="17913"/>
                    <a:pt x="2343" y="18606"/>
                    <a:pt x="2773" y="19248"/>
                  </a:cubicBezTo>
                  <a:cubicBezTo>
                    <a:pt x="3174" y="19853"/>
                    <a:pt x="3641" y="20415"/>
                    <a:pt x="4167" y="20919"/>
                  </a:cubicBezTo>
                  <a:cubicBezTo>
                    <a:pt x="5137" y="21874"/>
                    <a:pt x="6334" y="22670"/>
                    <a:pt x="7734" y="23297"/>
                  </a:cubicBezTo>
                  <a:cubicBezTo>
                    <a:pt x="9084" y="23881"/>
                    <a:pt x="10500" y="24289"/>
                    <a:pt x="11959" y="24508"/>
                  </a:cubicBezTo>
                  <a:cubicBezTo>
                    <a:pt x="12302" y="24559"/>
                    <a:pt x="12667" y="24603"/>
                    <a:pt x="13061" y="24647"/>
                  </a:cubicBezTo>
                  <a:cubicBezTo>
                    <a:pt x="13075" y="24669"/>
                    <a:pt x="13097" y="24691"/>
                    <a:pt x="13119" y="24713"/>
                  </a:cubicBezTo>
                  <a:cubicBezTo>
                    <a:pt x="13178" y="24758"/>
                    <a:pt x="13249" y="24787"/>
                    <a:pt x="13321" y="24787"/>
                  </a:cubicBezTo>
                  <a:cubicBezTo>
                    <a:pt x="13329" y="24787"/>
                    <a:pt x="13337" y="24786"/>
                    <a:pt x="13345" y="24786"/>
                  </a:cubicBezTo>
                  <a:cubicBezTo>
                    <a:pt x="13455" y="24786"/>
                    <a:pt x="13549" y="24734"/>
                    <a:pt x="13622" y="24662"/>
                  </a:cubicBezTo>
                  <a:cubicBezTo>
                    <a:pt x="13878" y="24384"/>
                    <a:pt x="14089" y="24071"/>
                    <a:pt x="14264" y="23735"/>
                  </a:cubicBezTo>
                  <a:cubicBezTo>
                    <a:pt x="14432" y="23414"/>
                    <a:pt x="14578" y="23078"/>
                    <a:pt x="14688" y="22728"/>
                  </a:cubicBezTo>
                  <a:cubicBezTo>
                    <a:pt x="14914" y="21977"/>
                    <a:pt x="15045" y="21203"/>
                    <a:pt x="15082" y="20423"/>
                  </a:cubicBezTo>
                  <a:cubicBezTo>
                    <a:pt x="15111" y="19635"/>
                    <a:pt x="15074" y="18839"/>
                    <a:pt x="14965" y="18051"/>
                  </a:cubicBezTo>
                  <a:cubicBezTo>
                    <a:pt x="14855" y="17307"/>
                    <a:pt x="14695" y="16577"/>
                    <a:pt x="14469" y="15855"/>
                  </a:cubicBezTo>
                  <a:cubicBezTo>
                    <a:pt x="13520" y="12849"/>
                    <a:pt x="11368" y="10507"/>
                    <a:pt x="9610" y="8807"/>
                  </a:cubicBezTo>
                  <a:cubicBezTo>
                    <a:pt x="8544" y="7778"/>
                    <a:pt x="7406" y="6801"/>
                    <a:pt x="6297" y="5852"/>
                  </a:cubicBezTo>
                  <a:lnTo>
                    <a:pt x="6268" y="5823"/>
                  </a:lnTo>
                  <a:lnTo>
                    <a:pt x="6151" y="5721"/>
                  </a:lnTo>
                  <a:cubicBezTo>
                    <a:pt x="5086" y="4809"/>
                    <a:pt x="3984" y="3868"/>
                    <a:pt x="2963" y="2876"/>
                  </a:cubicBezTo>
                  <a:cubicBezTo>
                    <a:pt x="2583" y="2511"/>
                    <a:pt x="2255" y="2175"/>
                    <a:pt x="1949" y="1854"/>
                  </a:cubicBezTo>
                  <a:cubicBezTo>
                    <a:pt x="1693" y="1584"/>
                    <a:pt x="1438" y="1300"/>
                    <a:pt x="1190" y="1008"/>
                  </a:cubicBezTo>
                  <a:cubicBezTo>
                    <a:pt x="1066" y="855"/>
                    <a:pt x="942" y="709"/>
                    <a:pt x="818" y="555"/>
                  </a:cubicBezTo>
                  <a:lnTo>
                    <a:pt x="672" y="358"/>
                  </a:lnTo>
                  <a:cubicBezTo>
                    <a:pt x="606" y="271"/>
                    <a:pt x="541" y="183"/>
                    <a:pt x="468" y="103"/>
                  </a:cubicBezTo>
                  <a:cubicBezTo>
                    <a:pt x="416" y="37"/>
                    <a:pt x="351" y="1"/>
                    <a:pt x="2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38"/>
            <p:cNvSpPr/>
            <p:nvPr/>
          </p:nvSpPr>
          <p:spPr>
            <a:xfrm>
              <a:off x="5584118" y="1805420"/>
              <a:ext cx="559237" cy="838905"/>
            </a:xfrm>
            <a:custGeom>
              <a:avLst/>
              <a:gdLst/>
              <a:ahLst/>
              <a:cxnLst/>
              <a:rect l="l" t="t" r="r" b="b"/>
              <a:pathLst>
                <a:path w="17123" h="25686" extrusionOk="0">
                  <a:moveTo>
                    <a:pt x="151" y="0"/>
                  </a:moveTo>
                  <a:cubicBezTo>
                    <a:pt x="61" y="0"/>
                    <a:pt x="1" y="105"/>
                    <a:pt x="50" y="183"/>
                  </a:cubicBezTo>
                  <a:lnTo>
                    <a:pt x="50" y="176"/>
                  </a:lnTo>
                  <a:cubicBezTo>
                    <a:pt x="583" y="1066"/>
                    <a:pt x="1079" y="1985"/>
                    <a:pt x="1524" y="2926"/>
                  </a:cubicBezTo>
                  <a:cubicBezTo>
                    <a:pt x="1969" y="3853"/>
                    <a:pt x="2378" y="4801"/>
                    <a:pt x="2772" y="5750"/>
                  </a:cubicBezTo>
                  <a:cubicBezTo>
                    <a:pt x="3107" y="6582"/>
                    <a:pt x="3435" y="7413"/>
                    <a:pt x="3756" y="8252"/>
                  </a:cubicBezTo>
                  <a:cubicBezTo>
                    <a:pt x="3910" y="8661"/>
                    <a:pt x="4070" y="9062"/>
                    <a:pt x="4231" y="9471"/>
                  </a:cubicBezTo>
                  <a:cubicBezTo>
                    <a:pt x="4406" y="9909"/>
                    <a:pt x="4581" y="10346"/>
                    <a:pt x="4763" y="10777"/>
                  </a:cubicBezTo>
                  <a:lnTo>
                    <a:pt x="4720" y="10682"/>
                  </a:lnTo>
                  <a:lnTo>
                    <a:pt x="4720" y="10682"/>
                  </a:lnTo>
                  <a:cubicBezTo>
                    <a:pt x="5135" y="11703"/>
                    <a:pt x="5573" y="12718"/>
                    <a:pt x="6055" y="13717"/>
                  </a:cubicBezTo>
                  <a:cubicBezTo>
                    <a:pt x="6493" y="14629"/>
                    <a:pt x="6989" y="15526"/>
                    <a:pt x="7514" y="16395"/>
                  </a:cubicBezTo>
                  <a:cubicBezTo>
                    <a:pt x="8025" y="17248"/>
                    <a:pt x="8572" y="18066"/>
                    <a:pt x="9163" y="18868"/>
                  </a:cubicBezTo>
                  <a:cubicBezTo>
                    <a:pt x="9761" y="19700"/>
                    <a:pt x="10410" y="20495"/>
                    <a:pt x="11096" y="21261"/>
                  </a:cubicBezTo>
                  <a:cubicBezTo>
                    <a:pt x="11833" y="22064"/>
                    <a:pt x="12621" y="22823"/>
                    <a:pt x="13453" y="23530"/>
                  </a:cubicBezTo>
                  <a:cubicBezTo>
                    <a:pt x="13905" y="23924"/>
                    <a:pt x="14365" y="24296"/>
                    <a:pt x="14846" y="24661"/>
                  </a:cubicBezTo>
                  <a:cubicBezTo>
                    <a:pt x="15292" y="25004"/>
                    <a:pt x="15758" y="25325"/>
                    <a:pt x="16240" y="25610"/>
                  </a:cubicBezTo>
                  <a:cubicBezTo>
                    <a:pt x="16331" y="25661"/>
                    <a:pt x="16431" y="25686"/>
                    <a:pt x="16531" y="25686"/>
                  </a:cubicBezTo>
                  <a:cubicBezTo>
                    <a:pt x="16686" y="25686"/>
                    <a:pt x="16840" y="25626"/>
                    <a:pt x="16955" y="25515"/>
                  </a:cubicBezTo>
                  <a:cubicBezTo>
                    <a:pt x="17064" y="25405"/>
                    <a:pt x="17123" y="25252"/>
                    <a:pt x="17123" y="25099"/>
                  </a:cubicBezTo>
                  <a:cubicBezTo>
                    <a:pt x="17123" y="24946"/>
                    <a:pt x="17064" y="24785"/>
                    <a:pt x="16948" y="24676"/>
                  </a:cubicBezTo>
                  <a:cubicBezTo>
                    <a:pt x="16627" y="24406"/>
                    <a:pt x="16298" y="24136"/>
                    <a:pt x="15970" y="23873"/>
                  </a:cubicBezTo>
                  <a:cubicBezTo>
                    <a:pt x="15627" y="23596"/>
                    <a:pt x="15292" y="23311"/>
                    <a:pt x="14956" y="23027"/>
                  </a:cubicBezTo>
                  <a:cubicBezTo>
                    <a:pt x="14307" y="22465"/>
                    <a:pt x="13679" y="21889"/>
                    <a:pt x="13074" y="21283"/>
                  </a:cubicBezTo>
                  <a:cubicBezTo>
                    <a:pt x="11870" y="20094"/>
                    <a:pt x="10739" y="18824"/>
                    <a:pt x="9703" y="17489"/>
                  </a:cubicBezTo>
                  <a:cubicBezTo>
                    <a:pt x="9119" y="16723"/>
                    <a:pt x="8565" y="15935"/>
                    <a:pt x="8047" y="15118"/>
                  </a:cubicBezTo>
                  <a:cubicBezTo>
                    <a:pt x="7492" y="14242"/>
                    <a:pt x="6974" y="13338"/>
                    <a:pt x="6485" y="12418"/>
                  </a:cubicBezTo>
                  <a:cubicBezTo>
                    <a:pt x="5974" y="11463"/>
                    <a:pt x="5493" y="10485"/>
                    <a:pt x="5026" y="9500"/>
                  </a:cubicBezTo>
                  <a:cubicBezTo>
                    <a:pt x="4793" y="9011"/>
                    <a:pt x="4566" y="8508"/>
                    <a:pt x="4333" y="8019"/>
                  </a:cubicBezTo>
                  <a:cubicBezTo>
                    <a:pt x="4092" y="7523"/>
                    <a:pt x="3866" y="7027"/>
                    <a:pt x="3632" y="6530"/>
                  </a:cubicBezTo>
                  <a:cubicBezTo>
                    <a:pt x="3114" y="5429"/>
                    <a:pt x="2596" y="4320"/>
                    <a:pt x="2042" y="3233"/>
                  </a:cubicBezTo>
                  <a:cubicBezTo>
                    <a:pt x="1495" y="2146"/>
                    <a:pt x="896" y="1095"/>
                    <a:pt x="262" y="59"/>
                  </a:cubicBezTo>
                  <a:cubicBezTo>
                    <a:pt x="240" y="22"/>
                    <a:pt x="203" y="1"/>
                    <a:pt x="160" y="1"/>
                  </a:cubicBezTo>
                  <a:cubicBezTo>
                    <a:pt x="157" y="0"/>
                    <a:pt x="154" y="0"/>
                    <a:pt x="1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38"/>
            <p:cNvSpPr/>
            <p:nvPr/>
          </p:nvSpPr>
          <p:spPr>
            <a:xfrm>
              <a:off x="5155400" y="2293905"/>
              <a:ext cx="590525" cy="304326"/>
            </a:xfrm>
            <a:custGeom>
              <a:avLst/>
              <a:gdLst/>
              <a:ahLst/>
              <a:cxnLst/>
              <a:rect l="l" t="t" r="r" b="b"/>
              <a:pathLst>
                <a:path w="18081" h="9318" extrusionOk="0">
                  <a:moveTo>
                    <a:pt x="256" y="0"/>
                  </a:moveTo>
                  <a:cubicBezTo>
                    <a:pt x="190" y="0"/>
                    <a:pt x="117" y="30"/>
                    <a:pt x="73" y="81"/>
                  </a:cubicBezTo>
                  <a:cubicBezTo>
                    <a:pt x="8" y="168"/>
                    <a:pt x="0" y="292"/>
                    <a:pt x="66" y="380"/>
                  </a:cubicBezTo>
                  <a:lnTo>
                    <a:pt x="110" y="431"/>
                  </a:lnTo>
                  <a:cubicBezTo>
                    <a:pt x="548" y="1022"/>
                    <a:pt x="1007" y="1635"/>
                    <a:pt x="1474" y="2218"/>
                  </a:cubicBezTo>
                  <a:cubicBezTo>
                    <a:pt x="1978" y="2831"/>
                    <a:pt x="2503" y="3430"/>
                    <a:pt x="3043" y="3999"/>
                  </a:cubicBezTo>
                  <a:cubicBezTo>
                    <a:pt x="4115" y="5137"/>
                    <a:pt x="5305" y="6158"/>
                    <a:pt x="6589" y="7034"/>
                  </a:cubicBezTo>
                  <a:cubicBezTo>
                    <a:pt x="7224" y="7464"/>
                    <a:pt x="7887" y="7844"/>
                    <a:pt x="8573" y="8172"/>
                  </a:cubicBezTo>
                  <a:cubicBezTo>
                    <a:pt x="9252" y="8493"/>
                    <a:pt x="9960" y="8756"/>
                    <a:pt x="10682" y="8953"/>
                  </a:cubicBezTo>
                  <a:cubicBezTo>
                    <a:pt x="11579" y="9193"/>
                    <a:pt x="12506" y="9317"/>
                    <a:pt x="13432" y="9317"/>
                  </a:cubicBezTo>
                  <a:cubicBezTo>
                    <a:pt x="14038" y="9310"/>
                    <a:pt x="14636" y="9259"/>
                    <a:pt x="15235" y="9157"/>
                  </a:cubicBezTo>
                  <a:cubicBezTo>
                    <a:pt x="16154" y="8996"/>
                    <a:pt x="17059" y="8726"/>
                    <a:pt x="17920" y="8354"/>
                  </a:cubicBezTo>
                  <a:cubicBezTo>
                    <a:pt x="18022" y="8311"/>
                    <a:pt x="18080" y="8194"/>
                    <a:pt x="18044" y="8084"/>
                  </a:cubicBezTo>
                  <a:cubicBezTo>
                    <a:pt x="18051" y="8033"/>
                    <a:pt x="18051" y="7982"/>
                    <a:pt x="18029" y="7931"/>
                  </a:cubicBezTo>
                  <a:cubicBezTo>
                    <a:pt x="17832" y="7552"/>
                    <a:pt x="17606" y="7172"/>
                    <a:pt x="17365" y="6815"/>
                  </a:cubicBezTo>
                  <a:cubicBezTo>
                    <a:pt x="17110" y="6443"/>
                    <a:pt x="16869" y="6107"/>
                    <a:pt x="16621" y="5801"/>
                  </a:cubicBezTo>
                  <a:cubicBezTo>
                    <a:pt x="16088" y="5137"/>
                    <a:pt x="15505" y="4509"/>
                    <a:pt x="14870" y="3933"/>
                  </a:cubicBezTo>
                  <a:cubicBezTo>
                    <a:pt x="14250" y="3378"/>
                    <a:pt x="13578" y="2875"/>
                    <a:pt x="12863" y="2445"/>
                  </a:cubicBezTo>
                  <a:cubicBezTo>
                    <a:pt x="12469" y="2196"/>
                    <a:pt x="12097" y="1985"/>
                    <a:pt x="11725" y="1803"/>
                  </a:cubicBezTo>
                  <a:cubicBezTo>
                    <a:pt x="11302" y="1591"/>
                    <a:pt x="10857" y="1409"/>
                    <a:pt x="10397" y="1270"/>
                  </a:cubicBezTo>
                  <a:cubicBezTo>
                    <a:pt x="9879" y="1102"/>
                    <a:pt x="9347" y="985"/>
                    <a:pt x="8814" y="905"/>
                  </a:cubicBezTo>
                  <a:cubicBezTo>
                    <a:pt x="8289" y="825"/>
                    <a:pt x="7763" y="781"/>
                    <a:pt x="7238" y="759"/>
                  </a:cubicBezTo>
                  <a:cubicBezTo>
                    <a:pt x="6654" y="730"/>
                    <a:pt x="6071" y="723"/>
                    <a:pt x="5502" y="715"/>
                  </a:cubicBezTo>
                  <a:cubicBezTo>
                    <a:pt x="5042" y="708"/>
                    <a:pt x="4597" y="701"/>
                    <a:pt x="4145" y="686"/>
                  </a:cubicBezTo>
                  <a:lnTo>
                    <a:pt x="4086" y="686"/>
                  </a:lnTo>
                  <a:cubicBezTo>
                    <a:pt x="2839" y="628"/>
                    <a:pt x="1890" y="497"/>
                    <a:pt x="1022" y="241"/>
                  </a:cubicBezTo>
                  <a:cubicBezTo>
                    <a:pt x="839" y="190"/>
                    <a:pt x="686" y="132"/>
                    <a:pt x="526" y="73"/>
                  </a:cubicBezTo>
                  <a:lnTo>
                    <a:pt x="365" y="15"/>
                  </a:lnTo>
                  <a:cubicBezTo>
                    <a:pt x="329" y="8"/>
                    <a:pt x="292" y="0"/>
                    <a:pt x="2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38"/>
            <p:cNvSpPr/>
            <p:nvPr/>
          </p:nvSpPr>
          <p:spPr>
            <a:xfrm>
              <a:off x="5228557" y="2342273"/>
              <a:ext cx="642030" cy="291001"/>
            </a:xfrm>
            <a:custGeom>
              <a:avLst/>
              <a:gdLst/>
              <a:ahLst/>
              <a:cxnLst/>
              <a:rect l="l" t="t" r="r" b="b"/>
              <a:pathLst>
                <a:path w="19658" h="8910" extrusionOk="0">
                  <a:moveTo>
                    <a:pt x="146" y="0"/>
                  </a:moveTo>
                  <a:cubicBezTo>
                    <a:pt x="88" y="0"/>
                    <a:pt x="37" y="44"/>
                    <a:pt x="15" y="103"/>
                  </a:cubicBezTo>
                  <a:cubicBezTo>
                    <a:pt x="0" y="176"/>
                    <a:pt x="44" y="249"/>
                    <a:pt x="117" y="270"/>
                  </a:cubicBezTo>
                  <a:cubicBezTo>
                    <a:pt x="1051" y="621"/>
                    <a:pt x="1985" y="978"/>
                    <a:pt x="2919" y="1343"/>
                  </a:cubicBezTo>
                  <a:cubicBezTo>
                    <a:pt x="3889" y="1715"/>
                    <a:pt x="4859" y="2094"/>
                    <a:pt x="5823" y="2488"/>
                  </a:cubicBezTo>
                  <a:lnTo>
                    <a:pt x="5808" y="2488"/>
                  </a:lnTo>
                  <a:cubicBezTo>
                    <a:pt x="6195" y="2649"/>
                    <a:pt x="6589" y="2802"/>
                    <a:pt x="6975" y="2963"/>
                  </a:cubicBezTo>
                  <a:cubicBezTo>
                    <a:pt x="7471" y="3167"/>
                    <a:pt x="7968" y="3379"/>
                    <a:pt x="8456" y="3605"/>
                  </a:cubicBezTo>
                  <a:cubicBezTo>
                    <a:pt x="8945" y="3824"/>
                    <a:pt x="9449" y="4035"/>
                    <a:pt x="9952" y="4254"/>
                  </a:cubicBezTo>
                  <a:cubicBezTo>
                    <a:pt x="10937" y="4699"/>
                    <a:pt x="11922" y="5151"/>
                    <a:pt x="12892" y="5633"/>
                  </a:cubicBezTo>
                  <a:cubicBezTo>
                    <a:pt x="13863" y="6115"/>
                    <a:pt x="14811" y="6611"/>
                    <a:pt x="15752" y="7129"/>
                  </a:cubicBezTo>
                  <a:cubicBezTo>
                    <a:pt x="16227" y="7384"/>
                    <a:pt x="16686" y="7647"/>
                    <a:pt x="17146" y="7917"/>
                  </a:cubicBezTo>
                  <a:cubicBezTo>
                    <a:pt x="17606" y="8194"/>
                    <a:pt x="18058" y="8471"/>
                    <a:pt x="18510" y="8741"/>
                  </a:cubicBezTo>
                  <a:cubicBezTo>
                    <a:pt x="18561" y="8770"/>
                    <a:pt x="18620" y="8800"/>
                    <a:pt x="18678" y="8829"/>
                  </a:cubicBezTo>
                  <a:cubicBezTo>
                    <a:pt x="18776" y="8885"/>
                    <a:pt x="18878" y="8910"/>
                    <a:pt x="18976" y="8910"/>
                  </a:cubicBezTo>
                  <a:cubicBezTo>
                    <a:pt x="19340" y="8910"/>
                    <a:pt x="19657" y="8565"/>
                    <a:pt x="19554" y="8157"/>
                  </a:cubicBezTo>
                  <a:cubicBezTo>
                    <a:pt x="19532" y="8106"/>
                    <a:pt x="19517" y="8063"/>
                    <a:pt x="19495" y="8012"/>
                  </a:cubicBezTo>
                  <a:cubicBezTo>
                    <a:pt x="19444" y="7917"/>
                    <a:pt x="19364" y="7836"/>
                    <a:pt x="19269" y="7785"/>
                  </a:cubicBezTo>
                  <a:cubicBezTo>
                    <a:pt x="18846" y="7479"/>
                    <a:pt x="18386" y="7209"/>
                    <a:pt x="17927" y="6939"/>
                  </a:cubicBezTo>
                  <a:cubicBezTo>
                    <a:pt x="17467" y="6669"/>
                    <a:pt x="17000" y="6414"/>
                    <a:pt x="16526" y="6166"/>
                  </a:cubicBezTo>
                  <a:cubicBezTo>
                    <a:pt x="16052" y="5918"/>
                    <a:pt x="15570" y="5677"/>
                    <a:pt x="15081" y="5443"/>
                  </a:cubicBezTo>
                  <a:cubicBezTo>
                    <a:pt x="14600" y="5217"/>
                    <a:pt x="14096" y="5006"/>
                    <a:pt x="13593" y="4787"/>
                  </a:cubicBezTo>
                  <a:cubicBezTo>
                    <a:pt x="13075" y="4568"/>
                    <a:pt x="12557" y="4356"/>
                    <a:pt x="12032" y="4152"/>
                  </a:cubicBezTo>
                  <a:cubicBezTo>
                    <a:pt x="11528" y="3948"/>
                    <a:pt x="11025" y="3751"/>
                    <a:pt x="10514" y="3568"/>
                  </a:cubicBezTo>
                  <a:cubicBezTo>
                    <a:pt x="10003" y="3386"/>
                    <a:pt x="9492" y="3196"/>
                    <a:pt x="8982" y="3014"/>
                  </a:cubicBezTo>
                  <a:cubicBezTo>
                    <a:pt x="8734" y="2933"/>
                    <a:pt x="8478" y="2853"/>
                    <a:pt x="8238" y="2773"/>
                  </a:cubicBezTo>
                  <a:lnTo>
                    <a:pt x="7428" y="2503"/>
                  </a:lnTo>
                  <a:lnTo>
                    <a:pt x="5647" y="1905"/>
                  </a:lnTo>
                  <a:cubicBezTo>
                    <a:pt x="5027" y="1700"/>
                    <a:pt x="4414" y="1496"/>
                    <a:pt x="3802" y="1292"/>
                  </a:cubicBezTo>
                  <a:cubicBezTo>
                    <a:pt x="3189" y="1088"/>
                    <a:pt x="2583" y="869"/>
                    <a:pt x="1978" y="657"/>
                  </a:cubicBezTo>
                  <a:cubicBezTo>
                    <a:pt x="1372" y="446"/>
                    <a:pt x="781" y="234"/>
                    <a:pt x="183" y="8"/>
                  </a:cubicBezTo>
                  <a:cubicBezTo>
                    <a:pt x="175" y="0"/>
                    <a:pt x="161" y="0"/>
                    <a:pt x="1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9" name="Google Shape;209;p38"/>
          <p:cNvSpPr/>
          <p:nvPr/>
        </p:nvSpPr>
        <p:spPr>
          <a:xfrm>
            <a:off x="420225" y="535000"/>
            <a:ext cx="2518800" cy="40734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2"/>
        </a:soli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/>
          <p:nvPr/>
        </p:nvSpPr>
        <p:spPr>
          <a:xfrm>
            <a:off x="871800" y="847150"/>
            <a:ext cx="7400700" cy="34494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1735925" y="2678000"/>
            <a:ext cx="56721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title" idx="2" hasCustomPrompt="1"/>
          </p:nvPr>
        </p:nvSpPr>
        <p:spPr>
          <a:xfrm>
            <a:off x="3812200" y="1568450"/>
            <a:ext cx="1519500" cy="70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6" name="Google Shape;16;p3"/>
          <p:cNvSpPr txBox="1">
            <a:spLocks noGrp="1"/>
          </p:cNvSpPr>
          <p:nvPr>
            <p:ph type="subTitle" idx="1"/>
          </p:nvPr>
        </p:nvSpPr>
        <p:spPr>
          <a:xfrm>
            <a:off x="2391925" y="3519800"/>
            <a:ext cx="4360200" cy="39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accent3"/>
        </a:solid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/>
          <p:nvPr/>
        </p:nvSpPr>
        <p:spPr>
          <a:xfrm>
            <a:off x="290100" y="266250"/>
            <a:ext cx="8563800" cy="46110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dk2"/>
        </a:soli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/>
          <p:nvPr/>
        </p:nvSpPr>
        <p:spPr>
          <a:xfrm>
            <a:off x="567250" y="266250"/>
            <a:ext cx="8009400" cy="46110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1093925" y="1152475"/>
            <a:ext cx="3322200" cy="341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92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naheim"/>
              <a:buChar char="●"/>
              <a:defRPr sz="1400">
                <a:solidFill>
                  <a:srgbClr val="434343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○"/>
              <a:defRPr>
                <a:solidFill>
                  <a:srgbClr val="434343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■"/>
              <a:defRPr>
                <a:solidFill>
                  <a:srgbClr val="434343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●"/>
              <a:defRPr>
                <a:solidFill>
                  <a:srgbClr val="434343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○"/>
              <a:defRPr>
                <a:solidFill>
                  <a:srgbClr val="434343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■"/>
              <a:defRPr>
                <a:solidFill>
                  <a:srgbClr val="434343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●"/>
              <a:defRPr>
                <a:solidFill>
                  <a:srgbClr val="434343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○"/>
              <a:defRPr>
                <a:solidFill>
                  <a:srgbClr val="434343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lt2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/>
          <p:nvPr/>
        </p:nvSpPr>
        <p:spPr>
          <a:xfrm>
            <a:off x="1308825" y="1376625"/>
            <a:ext cx="6526500" cy="23904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title"/>
          </p:nvPr>
        </p:nvSpPr>
        <p:spPr>
          <a:xfrm>
            <a:off x="1672250" y="1873975"/>
            <a:ext cx="5799600" cy="139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accent1"/>
        </a:solid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949250" y="721600"/>
            <a:ext cx="5314500" cy="31545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title"/>
          </p:nvPr>
        </p:nvSpPr>
        <p:spPr>
          <a:xfrm>
            <a:off x="1411161" y="1178234"/>
            <a:ext cx="4389900" cy="89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5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subTitle" idx="1"/>
          </p:nvPr>
        </p:nvSpPr>
        <p:spPr>
          <a:xfrm>
            <a:off x="1411456" y="2074102"/>
            <a:ext cx="4389900" cy="13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bg>
      <p:bgPr>
        <a:solidFill>
          <a:schemeClr val="accent2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/>
          <p:nvPr/>
        </p:nvSpPr>
        <p:spPr>
          <a:xfrm>
            <a:off x="567250" y="266250"/>
            <a:ext cx="8009400" cy="46110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title"/>
          </p:nvPr>
        </p:nvSpPr>
        <p:spPr>
          <a:xfrm>
            <a:off x="3046102" y="1061950"/>
            <a:ext cx="4125300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5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title" idx="2" hasCustomPrompt="1"/>
          </p:nvPr>
        </p:nvSpPr>
        <p:spPr>
          <a:xfrm>
            <a:off x="1972663" y="1284300"/>
            <a:ext cx="862800" cy="34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4" name="Google Shape;54;p13"/>
          <p:cNvSpPr txBox="1">
            <a:spLocks noGrp="1"/>
          </p:cNvSpPr>
          <p:nvPr>
            <p:ph type="subTitle" idx="1"/>
          </p:nvPr>
        </p:nvSpPr>
        <p:spPr>
          <a:xfrm>
            <a:off x="3045938" y="1511350"/>
            <a:ext cx="41253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title" idx="3"/>
          </p:nvPr>
        </p:nvSpPr>
        <p:spPr>
          <a:xfrm>
            <a:off x="3045863" y="2805783"/>
            <a:ext cx="4125000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5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title" idx="4" hasCustomPrompt="1"/>
          </p:nvPr>
        </p:nvSpPr>
        <p:spPr>
          <a:xfrm>
            <a:off x="1972613" y="2166275"/>
            <a:ext cx="862800" cy="34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7" name="Google Shape;57;p13"/>
          <p:cNvSpPr txBox="1">
            <a:spLocks noGrp="1"/>
          </p:cNvSpPr>
          <p:nvPr>
            <p:ph type="subTitle" idx="5"/>
          </p:nvPr>
        </p:nvSpPr>
        <p:spPr>
          <a:xfrm>
            <a:off x="3045863" y="3259963"/>
            <a:ext cx="41250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title" idx="6"/>
          </p:nvPr>
        </p:nvSpPr>
        <p:spPr>
          <a:xfrm>
            <a:off x="3046026" y="1933867"/>
            <a:ext cx="4125000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5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title" idx="7" hasCustomPrompt="1"/>
          </p:nvPr>
        </p:nvSpPr>
        <p:spPr>
          <a:xfrm>
            <a:off x="1972663" y="3048275"/>
            <a:ext cx="862800" cy="34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0" name="Google Shape;60;p13"/>
          <p:cNvSpPr txBox="1">
            <a:spLocks noGrp="1"/>
          </p:cNvSpPr>
          <p:nvPr>
            <p:ph type="subTitle" idx="8"/>
          </p:nvPr>
        </p:nvSpPr>
        <p:spPr>
          <a:xfrm>
            <a:off x="3045863" y="2389727"/>
            <a:ext cx="41250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3"/>
          <p:cNvSpPr txBox="1">
            <a:spLocks noGrp="1"/>
          </p:cNvSpPr>
          <p:nvPr>
            <p:ph type="title" idx="9"/>
          </p:nvPr>
        </p:nvSpPr>
        <p:spPr>
          <a:xfrm>
            <a:off x="3045863" y="3677700"/>
            <a:ext cx="4125000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5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title" idx="13" hasCustomPrompt="1"/>
          </p:nvPr>
        </p:nvSpPr>
        <p:spPr>
          <a:xfrm>
            <a:off x="1972588" y="3930250"/>
            <a:ext cx="862800" cy="34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3" name="Google Shape;63;p13"/>
          <p:cNvSpPr txBox="1">
            <a:spLocks noGrp="1"/>
          </p:cNvSpPr>
          <p:nvPr>
            <p:ph type="subTitle" idx="14"/>
          </p:nvPr>
        </p:nvSpPr>
        <p:spPr>
          <a:xfrm>
            <a:off x="3045575" y="4135009"/>
            <a:ext cx="41253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3"/>
          <p:cNvSpPr txBox="1">
            <a:spLocks noGrp="1"/>
          </p:cNvSpPr>
          <p:nvPr>
            <p:ph type="title" idx="15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1">
    <p:bg>
      <p:bgPr>
        <a:solidFill>
          <a:schemeClr val="lt2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>
            <a:spLocks noGrp="1"/>
          </p:cNvSpPr>
          <p:nvPr>
            <p:ph type="title"/>
          </p:nvPr>
        </p:nvSpPr>
        <p:spPr>
          <a:xfrm>
            <a:off x="4434063" y="2365875"/>
            <a:ext cx="36714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71" name="Google Shape;71;p15"/>
          <p:cNvSpPr txBox="1">
            <a:spLocks noGrp="1"/>
          </p:cNvSpPr>
          <p:nvPr>
            <p:ph type="title" idx="2" hasCustomPrompt="1"/>
          </p:nvPr>
        </p:nvSpPr>
        <p:spPr>
          <a:xfrm>
            <a:off x="5510013" y="1156375"/>
            <a:ext cx="1519500" cy="70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72" name="Google Shape;72;p15"/>
          <p:cNvSpPr txBox="1">
            <a:spLocks noGrp="1"/>
          </p:cNvSpPr>
          <p:nvPr>
            <p:ph type="subTitle" idx="1"/>
          </p:nvPr>
        </p:nvSpPr>
        <p:spPr>
          <a:xfrm>
            <a:off x="4434213" y="3568425"/>
            <a:ext cx="3671100" cy="39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ntarell"/>
              <a:buChar char="●"/>
              <a:defRPr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ntarell"/>
              <a:buChar char="○"/>
              <a:defRPr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ntarell"/>
              <a:buChar char="■"/>
              <a:defRPr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ntarell"/>
              <a:buChar char="●"/>
              <a:defRPr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ntarell"/>
              <a:buChar char="○"/>
              <a:defRPr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ntarell"/>
              <a:buChar char="■"/>
              <a:defRPr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ntarell"/>
              <a:buChar char="●"/>
              <a:defRPr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ntarell"/>
              <a:buChar char="○"/>
              <a:defRPr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Cantarell"/>
              <a:buChar char="■"/>
              <a:defRPr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2" r:id="rId3"/>
    <p:sldLayoutId id="2147483653" r:id="rId4"/>
    <p:sldLayoutId id="2147483654" r:id="rId5"/>
    <p:sldLayoutId id="2147483655" r:id="rId6"/>
    <p:sldLayoutId id="2147483658" r:id="rId7"/>
    <p:sldLayoutId id="2147483659" r:id="rId8"/>
    <p:sldLayoutId id="2147483661" r:id="rId9"/>
    <p:sldLayoutId id="2147483664" r:id="rId10"/>
    <p:sldLayoutId id="2147483666" r:id="rId11"/>
    <p:sldLayoutId id="2147483670" r:id="rId12"/>
    <p:sldLayoutId id="2147483671" r:id="rId13"/>
    <p:sldLayoutId id="2147483675" r:id="rId14"/>
    <p:sldLayoutId id="2147483679" r:id="rId15"/>
    <p:sldLayoutId id="2147483680" r:id="rId16"/>
    <p:sldLayoutId id="2147483683" r:id="rId17"/>
    <p:sldLayoutId id="2147483684" r:id="rId1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42"/>
          <p:cNvSpPr/>
          <p:nvPr/>
        </p:nvSpPr>
        <p:spPr>
          <a:xfrm>
            <a:off x="6967163" y="372250"/>
            <a:ext cx="1588514" cy="1014663"/>
          </a:xfrm>
          <a:custGeom>
            <a:avLst/>
            <a:gdLst/>
            <a:ahLst/>
            <a:cxnLst/>
            <a:rect l="l" t="t" r="r" b="b"/>
            <a:pathLst>
              <a:path w="11861" h="11148" extrusionOk="0">
                <a:moveTo>
                  <a:pt x="1532" y="0"/>
                </a:moveTo>
                <a:cubicBezTo>
                  <a:pt x="1249" y="0"/>
                  <a:pt x="973" y="77"/>
                  <a:pt x="728" y="222"/>
                </a:cubicBezTo>
                <a:cubicBezTo>
                  <a:pt x="460" y="375"/>
                  <a:pt x="238" y="613"/>
                  <a:pt x="116" y="896"/>
                </a:cubicBezTo>
                <a:lnTo>
                  <a:pt x="108" y="911"/>
                </a:lnTo>
                <a:cubicBezTo>
                  <a:pt x="39" y="1072"/>
                  <a:pt x="1" y="1241"/>
                  <a:pt x="1" y="1409"/>
                </a:cubicBezTo>
                <a:lnTo>
                  <a:pt x="1" y="7075"/>
                </a:lnTo>
                <a:cubicBezTo>
                  <a:pt x="1" y="7840"/>
                  <a:pt x="705" y="8483"/>
                  <a:pt x="1532" y="8483"/>
                </a:cubicBezTo>
                <a:lnTo>
                  <a:pt x="3270" y="8483"/>
                </a:lnTo>
                <a:cubicBezTo>
                  <a:pt x="3285" y="8583"/>
                  <a:pt x="3301" y="8682"/>
                  <a:pt x="3301" y="8782"/>
                </a:cubicBezTo>
                <a:lnTo>
                  <a:pt x="3301" y="8797"/>
                </a:lnTo>
                <a:cubicBezTo>
                  <a:pt x="3308" y="9211"/>
                  <a:pt x="3209" y="9624"/>
                  <a:pt x="3017" y="9992"/>
                </a:cubicBezTo>
                <a:cubicBezTo>
                  <a:pt x="2925" y="10160"/>
                  <a:pt x="2811" y="10313"/>
                  <a:pt x="2680" y="10459"/>
                </a:cubicBezTo>
                <a:cubicBezTo>
                  <a:pt x="2566" y="10581"/>
                  <a:pt x="2435" y="10681"/>
                  <a:pt x="2298" y="10772"/>
                </a:cubicBezTo>
                <a:cubicBezTo>
                  <a:pt x="2175" y="10849"/>
                  <a:pt x="2045" y="10910"/>
                  <a:pt x="1907" y="10949"/>
                </a:cubicBezTo>
                <a:cubicBezTo>
                  <a:pt x="1892" y="10956"/>
                  <a:pt x="1877" y="10971"/>
                  <a:pt x="1869" y="10987"/>
                </a:cubicBezTo>
                <a:cubicBezTo>
                  <a:pt x="1854" y="11002"/>
                  <a:pt x="1846" y="11033"/>
                  <a:pt x="1846" y="11056"/>
                </a:cubicBezTo>
                <a:cubicBezTo>
                  <a:pt x="1854" y="11102"/>
                  <a:pt x="1892" y="11132"/>
                  <a:pt x="1938" y="11140"/>
                </a:cubicBezTo>
                <a:cubicBezTo>
                  <a:pt x="2022" y="11148"/>
                  <a:pt x="2106" y="11148"/>
                  <a:pt x="2175" y="11148"/>
                </a:cubicBezTo>
                <a:cubicBezTo>
                  <a:pt x="2389" y="11148"/>
                  <a:pt x="2596" y="11125"/>
                  <a:pt x="2795" y="11086"/>
                </a:cubicBezTo>
                <a:cubicBezTo>
                  <a:pt x="3599" y="10910"/>
                  <a:pt x="4288" y="10397"/>
                  <a:pt x="4686" y="9678"/>
                </a:cubicBezTo>
                <a:cubicBezTo>
                  <a:pt x="4748" y="9555"/>
                  <a:pt x="4809" y="9433"/>
                  <a:pt x="4855" y="9302"/>
                </a:cubicBezTo>
                <a:cubicBezTo>
                  <a:pt x="4908" y="9172"/>
                  <a:pt x="4947" y="9042"/>
                  <a:pt x="4977" y="8904"/>
                </a:cubicBezTo>
                <a:cubicBezTo>
                  <a:pt x="5008" y="8767"/>
                  <a:pt x="5031" y="8629"/>
                  <a:pt x="5039" y="8483"/>
                </a:cubicBezTo>
                <a:lnTo>
                  <a:pt x="10329" y="8483"/>
                </a:lnTo>
                <a:cubicBezTo>
                  <a:pt x="11163" y="8483"/>
                  <a:pt x="11860" y="7840"/>
                  <a:pt x="11860" y="7075"/>
                </a:cubicBezTo>
                <a:lnTo>
                  <a:pt x="11860" y="1409"/>
                </a:lnTo>
                <a:cubicBezTo>
                  <a:pt x="11860" y="1241"/>
                  <a:pt x="11830" y="1072"/>
                  <a:pt x="11761" y="911"/>
                </a:cubicBezTo>
                <a:lnTo>
                  <a:pt x="11753" y="896"/>
                </a:lnTo>
                <a:cubicBezTo>
                  <a:pt x="11585" y="521"/>
                  <a:pt x="11263" y="230"/>
                  <a:pt x="10873" y="100"/>
                </a:cubicBezTo>
                <a:cubicBezTo>
                  <a:pt x="10696" y="31"/>
                  <a:pt x="10513" y="0"/>
                  <a:pt x="1032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#9Slide03 SFU Futura_05" panose="00000800000000000000" pitchFamily="2" charset="0"/>
            </a:endParaRPr>
          </a:p>
        </p:txBody>
      </p:sp>
      <p:sp>
        <p:nvSpPr>
          <p:cNvPr id="221" name="Google Shape;221;p42"/>
          <p:cNvSpPr txBox="1">
            <a:spLocks noGrp="1"/>
          </p:cNvSpPr>
          <p:nvPr>
            <p:ph type="ctrTitle"/>
          </p:nvPr>
        </p:nvSpPr>
        <p:spPr>
          <a:xfrm>
            <a:off x="1211225" y="1210563"/>
            <a:ext cx="5880600" cy="218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>
                <a:solidFill>
                  <a:schemeClr val="dk2"/>
                </a:solidFill>
                <a:latin typeface="#9Slide03 SFU Futura_05" panose="00000800000000000000" pitchFamily="2" charset="0"/>
              </a:rPr>
              <a:t>KHÚC NHẠC</a:t>
            </a:r>
            <a:br>
              <a:rPr lang="en-US" sz="4400" dirty="0">
                <a:solidFill>
                  <a:schemeClr val="dk2"/>
                </a:solidFill>
                <a:latin typeface="#9Slide03 SFU Futura_05" panose="00000800000000000000" pitchFamily="2" charset="0"/>
              </a:rPr>
            </a:br>
            <a:r>
              <a:rPr lang="en-US" sz="4400" dirty="0">
                <a:solidFill>
                  <a:schemeClr val="dk2"/>
                </a:solidFill>
                <a:latin typeface="#9Slide03 SFU Futura_05" panose="00000800000000000000" pitchFamily="2" charset="0"/>
              </a:rPr>
              <a:t> TÂM HỒN</a:t>
            </a:r>
            <a:endParaRPr sz="4400" dirty="0">
              <a:solidFill>
                <a:schemeClr val="accent1"/>
              </a:solidFill>
              <a:latin typeface="#9Slide03 SFU Futura_05" panose="00000800000000000000" pitchFamily="2" charset="0"/>
            </a:endParaRPr>
          </a:p>
        </p:txBody>
      </p:sp>
      <p:sp>
        <p:nvSpPr>
          <p:cNvPr id="222" name="Google Shape;222;p42"/>
          <p:cNvSpPr txBox="1">
            <a:spLocks noGrp="1"/>
          </p:cNvSpPr>
          <p:nvPr>
            <p:ph type="subTitle" idx="1"/>
          </p:nvPr>
        </p:nvSpPr>
        <p:spPr>
          <a:xfrm>
            <a:off x="1211225" y="3447238"/>
            <a:ext cx="4359000" cy="40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#9Slide03 SFU Futura_05" panose="00000800000000000000" pitchFamily="2" charset="0"/>
              </a:rPr>
              <a:t>Tri</a:t>
            </a:r>
            <a:r>
              <a:rPr lang="en" dirty="0">
                <a:latin typeface="#9Slide03 SFU Futura_05" panose="00000800000000000000" pitchFamily="2" charset="0"/>
              </a:rPr>
              <a:t> thức ngữ văn</a:t>
            </a:r>
            <a:endParaRPr dirty="0">
              <a:latin typeface="#9Slide03 SFU Futura_05" panose="00000800000000000000" pitchFamily="2" charset="0"/>
            </a:endParaRPr>
          </a:p>
        </p:txBody>
      </p:sp>
      <p:sp>
        <p:nvSpPr>
          <p:cNvPr id="223" name="Google Shape;223;p42"/>
          <p:cNvSpPr txBox="1"/>
          <p:nvPr/>
        </p:nvSpPr>
        <p:spPr>
          <a:xfrm>
            <a:off x="6967163" y="516600"/>
            <a:ext cx="1588500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lt1"/>
                </a:solidFill>
                <a:latin typeface="#9Slide03 SFU Futura_05" panose="00000800000000000000" pitchFamily="2" charset="0"/>
                <a:ea typeface="Fredoka One"/>
                <a:cs typeface="Fredoka One"/>
                <a:sym typeface="Fredoka One"/>
              </a:rPr>
              <a:t>CHỦ ĐỀ 2</a:t>
            </a:r>
            <a:endParaRPr sz="2000" dirty="0">
              <a:solidFill>
                <a:schemeClr val="lt1"/>
              </a:solidFill>
              <a:latin typeface="#9Slide03 SFU Futura_05" panose="00000800000000000000" pitchFamily="2" charset="0"/>
            </a:endParaRPr>
          </a:p>
        </p:txBody>
      </p:sp>
      <p:grpSp>
        <p:nvGrpSpPr>
          <p:cNvPr id="224" name="Google Shape;224;p42"/>
          <p:cNvGrpSpPr/>
          <p:nvPr/>
        </p:nvGrpSpPr>
        <p:grpSpPr>
          <a:xfrm>
            <a:off x="5977625" y="1974400"/>
            <a:ext cx="3035170" cy="3169100"/>
            <a:chOff x="5977625" y="1974400"/>
            <a:chExt cx="3035170" cy="3169100"/>
          </a:xfrm>
        </p:grpSpPr>
        <p:sp>
          <p:nvSpPr>
            <p:cNvPr id="225" name="Google Shape;225;p42"/>
            <p:cNvSpPr/>
            <p:nvPr/>
          </p:nvSpPr>
          <p:spPr>
            <a:xfrm>
              <a:off x="6103290" y="2235721"/>
              <a:ext cx="2781115" cy="2860449"/>
            </a:xfrm>
            <a:custGeom>
              <a:avLst/>
              <a:gdLst/>
              <a:ahLst/>
              <a:cxnLst/>
              <a:rect l="l" t="t" r="r" b="b"/>
              <a:pathLst>
                <a:path w="46765" h="48097" extrusionOk="0">
                  <a:moveTo>
                    <a:pt x="23727" y="1"/>
                  </a:moveTo>
                  <a:cubicBezTo>
                    <a:pt x="17870" y="1"/>
                    <a:pt x="12235" y="2803"/>
                    <a:pt x="7871" y="7886"/>
                  </a:cubicBezTo>
                  <a:cubicBezTo>
                    <a:pt x="3500" y="12985"/>
                    <a:pt x="858" y="19861"/>
                    <a:pt x="445" y="27241"/>
                  </a:cubicBezTo>
                  <a:cubicBezTo>
                    <a:pt x="1" y="35020"/>
                    <a:pt x="2045" y="42423"/>
                    <a:pt x="6202" y="48096"/>
                  </a:cubicBezTo>
                  <a:lnTo>
                    <a:pt x="39315" y="48096"/>
                  </a:lnTo>
                  <a:cubicBezTo>
                    <a:pt x="43166" y="43128"/>
                    <a:pt x="45494" y="36635"/>
                    <a:pt x="45884" y="29806"/>
                  </a:cubicBezTo>
                  <a:cubicBezTo>
                    <a:pt x="46764" y="14096"/>
                    <a:pt x="37302" y="736"/>
                    <a:pt x="24776" y="31"/>
                  </a:cubicBezTo>
                  <a:cubicBezTo>
                    <a:pt x="24424" y="8"/>
                    <a:pt x="24072" y="1"/>
                    <a:pt x="237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SFU Futura_05" panose="00000800000000000000" pitchFamily="2" charset="0"/>
              </a:endParaRPr>
            </a:p>
          </p:txBody>
        </p:sp>
        <p:sp>
          <p:nvSpPr>
            <p:cNvPr id="226" name="Google Shape;226;p42"/>
            <p:cNvSpPr/>
            <p:nvPr/>
          </p:nvSpPr>
          <p:spPr>
            <a:xfrm>
              <a:off x="6184907" y="4849165"/>
              <a:ext cx="39191" cy="201671"/>
            </a:xfrm>
            <a:custGeom>
              <a:avLst/>
              <a:gdLst/>
              <a:ahLst/>
              <a:cxnLst/>
              <a:rect l="l" t="t" r="r" b="b"/>
              <a:pathLst>
                <a:path w="659" h="3391" extrusionOk="0">
                  <a:moveTo>
                    <a:pt x="329" y="0"/>
                  </a:moveTo>
                  <a:cubicBezTo>
                    <a:pt x="146" y="0"/>
                    <a:pt x="0" y="146"/>
                    <a:pt x="0" y="330"/>
                  </a:cubicBezTo>
                  <a:lnTo>
                    <a:pt x="0" y="3063"/>
                  </a:lnTo>
                  <a:cubicBezTo>
                    <a:pt x="0" y="3281"/>
                    <a:pt x="165" y="3390"/>
                    <a:pt x="329" y="3390"/>
                  </a:cubicBezTo>
                  <a:cubicBezTo>
                    <a:pt x="494" y="3390"/>
                    <a:pt x="659" y="3281"/>
                    <a:pt x="659" y="3063"/>
                  </a:cubicBezTo>
                  <a:lnTo>
                    <a:pt x="659" y="330"/>
                  </a:lnTo>
                  <a:cubicBezTo>
                    <a:pt x="651" y="146"/>
                    <a:pt x="506" y="0"/>
                    <a:pt x="3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SFU Futura_05" panose="00000800000000000000" pitchFamily="2" charset="0"/>
              </a:endParaRPr>
            </a:p>
          </p:txBody>
        </p:sp>
        <p:sp>
          <p:nvSpPr>
            <p:cNvPr id="227" name="Google Shape;227;p42"/>
            <p:cNvSpPr/>
            <p:nvPr/>
          </p:nvSpPr>
          <p:spPr>
            <a:xfrm>
              <a:off x="6208496" y="4921252"/>
              <a:ext cx="306925" cy="126201"/>
            </a:xfrm>
            <a:custGeom>
              <a:avLst/>
              <a:gdLst/>
              <a:ahLst/>
              <a:cxnLst/>
              <a:rect l="l" t="t" r="r" b="b"/>
              <a:pathLst>
                <a:path w="5161" h="2122" extrusionOk="0">
                  <a:moveTo>
                    <a:pt x="4101" y="0"/>
                  </a:moveTo>
                  <a:cubicBezTo>
                    <a:pt x="4092" y="0"/>
                    <a:pt x="4083" y="0"/>
                    <a:pt x="4073" y="0"/>
                  </a:cubicBezTo>
                  <a:lnTo>
                    <a:pt x="1026" y="0"/>
                  </a:lnTo>
                  <a:cubicBezTo>
                    <a:pt x="452" y="23"/>
                    <a:pt x="0" y="490"/>
                    <a:pt x="0" y="1065"/>
                  </a:cubicBezTo>
                  <a:cubicBezTo>
                    <a:pt x="0" y="1631"/>
                    <a:pt x="452" y="2106"/>
                    <a:pt x="1026" y="2121"/>
                  </a:cubicBezTo>
                  <a:lnTo>
                    <a:pt x="4073" y="2121"/>
                  </a:lnTo>
                  <a:cubicBezTo>
                    <a:pt x="4083" y="2121"/>
                    <a:pt x="4092" y="2121"/>
                    <a:pt x="4102" y="2121"/>
                  </a:cubicBezTo>
                  <a:cubicBezTo>
                    <a:pt x="4686" y="2121"/>
                    <a:pt x="5161" y="1652"/>
                    <a:pt x="5161" y="1065"/>
                  </a:cubicBezTo>
                  <a:cubicBezTo>
                    <a:pt x="5161" y="477"/>
                    <a:pt x="4686" y="0"/>
                    <a:pt x="41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SFU Futura_05" panose="00000800000000000000" pitchFamily="2" charset="0"/>
              </a:endParaRPr>
            </a:p>
          </p:txBody>
        </p:sp>
        <p:sp>
          <p:nvSpPr>
            <p:cNvPr id="228" name="Google Shape;228;p42"/>
            <p:cNvSpPr/>
            <p:nvPr/>
          </p:nvSpPr>
          <p:spPr>
            <a:xfrm>
              <a:off x="6012238" y="3652232"/>
              <a:ext cx="652505" cy="1136103"/>
            </a:xfrm>
            <a:custGeom>
              <a:avLst/>
              <a:gdLst/>
              <a:ahLst/>
              <a:cxnLst/>
              <a:rect l="l" t="t" r="r" b="b"/>
              <a:pathLst>
                <a:path w="10972" h="19103" extrusionOk="0">
                  <a:moveTo>
                    <a:pt x="4916" y="1"/>
                  </a:moveTo>
                  <a:cubicBezTo>
                    <a:pt x="4028" y="47"/>
                    <a:pt x="3170" y="506"/>
                    <a:pt x="2443" y="1318"/>
                  </a:cubicBezTo>
                  <a:cubicBezTo>
                    <a:pt x="858" y="3094"/>
                    <a:pt x="1" y="6363"/>
                    <a:pt x="215" y="9839"/>
                  </a:cubicBezTo>
                  <a:cubicBezTo>
                    <a:pt x="529" y="15037"/>
                    <a:pt x="3025" y="19103"/>
                    <a:pt x="5903" y="19103"/>
                  </a:cubicBezTo>
                  <a:lnTo>
                    <a:pt x="6064" y="19103"/>
                  </a:lnTo>
                  <a:cubicBezTo>
                    <a:pt x="6952" y="19057"/>
                    <a:pt x="7802" y="18597"/>
                    <a:pt x="8530" y="17786"/>
                  </a:cubicBezTo>
                  <a:cubicBezTo>
                    <a:pt x="10114" y="16010"/>
                    <a:pt x="10972" y="12741"/>
                    <a:pt x="10757" y="9265"/>
                  </a:cubicBezTo>
                  <a:cubicBezTo>
                    <a:pt x="10451" y="4066"/>
                    <a:pt x="7948" y="1"/>
                    <a:pt x="50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SFU Futura_05" panose="00000800000000000000" pitchFamily="2" charset="0"/>
              </a:endParaRPr>
            </a:p>
          </p:txBody>
        </p:sp>
        <p:sp>
          <p:nvSpPr>
            <p:cNvPr id="229" name="Google Shape;229;p42"/>
            <p:cNvSpPr/>
            <p:nvPr/>
          </p:nvSpPr>
          <p:spPr>
            <a:xfrm>
              <a:off x="6066893" y="3703438"/>
              <a:ext cx="575134" cy="1035059"/>
            </a:xfrm>
            <a:custGeom>
              <a:avLst/>
              <a:gdLst/>
              <a:ahLst/>
              <a:cxnLst/>
              <a:rect l="l" t="t" r="r" b="b"/>
              <a:pathLst>
                <a:path w="9671" h="17404" extrusionOk="0">
                  <a:moveTo>
                    <a:pt x="4474" y="1"/>
                  </a:moveTo>
                  <a:cubicBezTo>
                    <a:pt x="4428" y="1"/>
                    <a:pt x="4381" y="2"/>
                    <a:pt x="4334" y="5"/>
                  </a:cubicBezTo>
                  <a:cubicBezTo>
                    <a:pt x="1815" y="150"/>
                    <a:pt x="0" y="4162"/>
                    <a:pt x="276" y="8963"/>
                  </a:cubicBezTo>
                  <a:cubicBezTo>
                    <a:pt x="546" y="13673"/>
                    <a:pt x="2734" y="17404"/>
                    <a:pt x="5189" y="17404"/>
                  </a:cubicBezTo>
                  <a:cubicBezTo>
                    <a:pt x="5235" y="17404"/>
                    <a:pt x="5282" y="17402"/>
                    <a:pt x="5329" y="17400"/>
                  </a:cubicBezTo>
                  <a:lnTo>
                    <a:pt x="5337" y="17400"/>
                  </a:lnTo>
                  <a:cubicBezTo>
                    <a:pt x="7848" y="17254"/>
                    <a:pt x="9670" y="13242"/>
                    <a:pt x="9394" y="8442"/>
                  </a:cubicBezTo>
                  <a:cubicBezTo>
                    <a:pt x="9124" y="3731"/>
                    <a:pt x="6936" y="1"/>
                    <a:pt x="447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SFU Futura_05" panose="00000800000000000000" pitchFamily="2" charset="0"/>
              </a:endParaRPr>
            </a:p>
          </p:txBody>
        </p:sp>
        <p:sp>
          <p:nvSpPr>
            <p:cNvPr id="230" name="Google Shape;230;p42"/>
            <p:cNvSpPr/>
            <p:nvPr/>
          </p:nvSpPr>
          <p:spPr>
            <a:xfrm>
              <a:off x="6084199" y="3800259"/>
              <a:ext cx="481291" cy="624283"/>
            </a:xfrm>
            <a:custGeom>
              <a:avLst/>
              <a:gdLst/>
              <a:ahLst/>
              <a:cxnLst/>
              <a:rect l="l" t="t" r="r" b="b"/>
              <a:pathLst>
                <a:path w="8093" h="10497" extrusionOk="0">
                  <a:moveTo>
                    <a:pt x="6937" y="0"/>
                  </a:moveTo>
                  <a:lnTo>
                    <a:pt x="6830" y="123"/>
                  </a:lnTo>
                  <a:lnTo>
                    <a:pt x="5735" y="1340"/>
                  </a:lnTo>
                  <a:lnTo>
                    <a:pt x="1455" y="6094"/>
                  </a:lnTo>
                  <a:lnTo>
                    <a:pt x="728" y="6898"/>
                  </a:lnTo>
                  <a:lnTo>
                    <a:pt x="0" y="7702"/>
                  </a:lnTo>
                  <a:cubicBezTo>
                    <a:pt x="77" y="8644"/>
                    <a:pt x="230" y="9578"/>
                    <a:pt x="467" y="10497"/>
                  </a:cubicBezTo>
                  <a:lnTo>
                    <a:pt x="1041" y="9869"/>
                  </a:lnTo>
                  <a:lnTo>
                    <a:pt x="1608" y="9241"/>
                  </a:lnTo>
                  <a:lnTo>
                    <a:pt x="3752" y="6860"/>
                  </a:lnTo>
                  <a:lnTo>
                    <a:pt x="5888" y="4487"/>
                  </a:lnTo>
                  <a:lnTo>
                    <a:pt x="6990" y="3269"/>
                  </a:lnTo>
                  <a:lnTo>
                    <a:pt x="8093" y="2044"/>
                  </a:lnTo>
                  <a:cubicBezTo>
                    <a:pt x="7802" y="1317"/>
                    <a:pt x="7419" y="628"/>
                    <a:pt x="694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SFU Futura_05" panose="00000800000000000000" pitchFamily="2" charset="0"/>
              </a:endParaRPr>
            </a:p>
          </p:txBody>
        </p:sp>
        <p:sp>
          <p:nvSpPr>
            <p:cNvPr id="231" name="Google Shape;231;p42"/>
            <p:cNvSpPr/>
            <p:nvPr/>
          </p:nvSpPr>
          <p:spPr>
            <a:xfrm>
              <a:off x="6137903" y="4000561"/>
              <a:ext cx="477247" cy="588837"/>
            </a:xfrm>
            <a:custGeom>
              <a:avLst/>
              <a:gdLst/>
              <a:ahLst/>
              <a:cxnLst/>
              <a:rect l="l" t="t" r="r" b="b"/>
              <a:pathLst>
                <a:path w="8025" h="9901" extrusionOk="0">
                  <a:moveTo>
                    <a:pt x="7642" y="1"/>
                  </a:moveTo>
                  <a:lnTo>
                    <a:pt x="7389" y="276"/>
                  </a:lnTo>
                  <a:lnTo>
                    <a:pt x="7136" y="552"/>
                  </a:lnTo>
                  <a:lnTo>
                    <a:pt x="5735" y="2106"/>
                  </a:lnTo>
                  <a:lnTo>
                    <a:pt x="2948" y="5207"/>
                  </a:lnTo>
                  <a:lnTo>
                    <a:pt x="1" y="8484"/>
                  </a:lnTo>
                  <a:cubicBezTo>
                    <a:pt x="184" y="8974"/>
                    <a:pt x="406" y="9448"/>
                    <a:pt x="667" y="9900"/>
                  </a:cubicBezTo>
                  <a:lnTo>
                    <a:pt x="682" y="9885"/>
                  </a:lnTo>
                  <a:lnTo>
                    <a:pt x="720" y="9846"/>
                  </a:lnTo>
                  <a:lnTo>
                    <a:pt x="2849" y="7481"/>
                  </a:lnTo>
                  <a:lnTo>
                    <a:pt x="4985" y="5107"/>
                  </a:lnTo>
                  <a:lnTo>
                    <a:pt x="8024" y="1739"/>
                  </a:lnTo>
                  <a:cubicBezTo>
                    <a:pt x="7932" y="1149"/>
                    <a:pt x="7802" y="575"/>
                    <a:pt x="764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SFU Futura_05" panose="00000800000000000000" pitchFamily="2" charset="0"/>
              </a:endParaRPr>
            </a:p>
          </p:txBody>
        </p:sp>
        <p:sp>
          <p:nvSpPr>
            <p:cNvPr id="232" name="Google Shape;232;p42"/>
            <p:cNvSpPr/>
            <p:nvPr/>
          </p:nvSpPr>
          <p:spPr>
            <a:xfrm>
              <a:off x="6213968" y="4187245"/>
              <a:ext cx="416171" cy="541913"/>
            </a:xfrm>
            <a:custGeom>
              <a:avLst/>
              <a:gdLst/>
              <a:ahLst/>
              <a:cxnLst/>
              <a:rect l="l" t="t" r="r" b="b"/>
              <a:pathLst>
                <a:path w="6998" h="9112" extrusionOk="0">
                  <a:moveTo>
                    <a:pt x="6906" y="1"/>
                  </a:moveTo>
                  <a:lnTo>
                    <a:pt x="6095" y="904"/>
                  </a:lnTo>
                  <a:lnTo>
                    <a:pt x="5283" y="1808"/>
                  </a:lnTo>
                  <a:lnTo>
                    <a:pt x="1003" y="6554"/>
                  </a:lnTo>
                  <a:lnTo>
                    <a:pt x="0" y="7672"/>
                  </a:lnTo>
                  <a:cubicBezTo>
                    <a:pt x="559" y="8392"/>
                    <a:pt x="1172" y="8874"/>
                    <a:pt x="1830" y="9112"/>
                  </a:cubicBezTo>
                  <a:lnTo>
                    <a:pt x="3423" y="7351"/>
                  </a:lnTo>
                  <a:lnTo>
                    <a:pt x="5023" y="5574"/>
                  </a:lnTo>
                  <a:lnTo>
                    <a:pt x="6784" y="3622"/>
                  </a:lnTo>
                  <a:cubicBezTo>
                    <a:pt x="6944" y="2527"/>
                    <a:pt x="6998" y="1417"/>
                    <a:pt x="6937" y="307"/>
                  </a:cubicBezTo>
                  <a:cubicBezTo>
                    <a:pt x="6929" y="200"/>
                    <a:pt x="6921" y="100"/>
                    <a:pt x="691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SFU Futura_05" panose="00000800000000000000" pitchFamily="2" charset="0"/>
              </a:endParaRPr>
            </a:p>
          </p:txBody>
        </p:sp>
        <p:sp>
          <p:nvSpPr>
            <p:cNvPr id="233" name="Google Shape;233;p42"/>
            <p:cNvSpPr/>
            <p:nvPr/>
          </p:nvSpPr>
          <p:spPr>
            <a:xfrm>
              <a:off x="7393717" y="1974400"/>
              <a:ext cx="1067724" cy="947100"/>
            </a:xfrm>
            <a:custGeom>
              <a:avLst/>
              <a:gdLst/>
              <a:ahLst/>
              <a:cxnLst/>
              <a:rect l="l" t="t" r="r" b="b"/>
              <a:pathLst>
                <a:path w="17954" h="15925" extrusionOk="0">
                  <a:moveTo>
                    <a:pt x="6684" y="0"/>
                  </a:moveTo>
                  <a:cubicBezTo>
                    <a:pt x="6363" y="0"/>
                    <a:pt x="6049" y="46"/>
                    <a:pt x="5735" y="130"/>
                  </a:cubicBezTo>
                  <a:cubicBezTo>
                    <a:pt x="5298" y="245"/>
                    <a:pt x="4893" y="444"/>
                    <a:pt x="4533" y="720"/>
                  </a:cubicBezTo>
                  <a:cubicBezTo>
                    <a:pt x="4173" y="1003"/>
                    <a:pt x="3890" y="1370"/>
                    <a:pt x="3706" y="1792"/>
                  </a:cubicBezTo>
                  <a:cubicBezTo>
                    <a:pt x="3629" y="1968"/>
                    <a:pt x="3568" y="2159"/>
                    <a:pt x="3530" y="2350"/>
                  </a:cubicBezTo>
                  <a:cubicBezTo>
                    <a:pt x="3185" y="2182"/>
                    <a:pt x="2810" y="2090"/>
                    <a:pt x="2420" y="2083"/>
                  </a:cubicBezTo>
                  <a:cubicBezTo>
                    <a:pt x="2305" y="2083"/>
                    <a:pt x="2190" y="2090"/>
                    <a:pt x="2075" y="2113"/>
                  </a:cubicBezTo>
                  <a:cubicBezTo>
                    <a:pt x="1868" y="2144"/>
                    <a:pt x="1669" y="2213"/>
                    <a:pt x="1478" y="2312"/>
                  </a:cubicBezTo>
                  <a:cubicBezTo>
                    <a:pt x="1279" y="2419"/>
                    <a:pt x="1087" y="2550"/>
                    <a:pt x="919" y="2710"/>
                  </a:cubicBezTo>
                  <a:cubicBezTo>
                    <a:pt x="620" y="2978"/>
                    <a:pt x="383" y="3315"/>
                    <a:pt x="222" y="3683"/>
                  </a:cubicBezTo>
                  <a:cubicBezTo>
                    <a:pt x="123" y="3935"/>
                    <a:pt x="69" y="4196"/>
                    <a:pt x="69" y="4464"/>
                  </a:cubicBezTo>
                  <a:cubicBezTo>
                    <a:pt x="69" y="4732"/>
                    <a:pt x="107" y="5007"/>
                    <a:pt x="199" y="5260"/>
                  </a:cubicBezTo>
                  <a:cubicBezTo>
                    <a:pt x="299" y="5520"/>
                    <a:pt x="429" y="5757"/>
                    <a:pt x="597" y="5979"/>
                  </a:cubicBezTo>
                  <a:cubicBezTo>
                    <a:pt x="620" y="6010"/>
                    <a:pt x="651" y="6048"/>
                    <a:pt x="674" y="6079"/>
                  </a:cubicBezTo>
                  <a:cubicBezTo>
                    <a:pt x="628" y="6110"/>
                    <a:pt x="590" y="6148"/>
                    <a:pt x="552" y="6186"/>
                  </a:cubicBezTo>
                  <a:cubicBezTo>
                    <a:pt x="368" y="6362"/>
                    <a:pt x="230" y="6577"/>
                    <a:pt x="153" y="6822"/>
                  </a:cubicBezTo>
                  <a:cubicBezTo>
                    <a:pt x="0" y="7304"/>
                    <a:pt x="77" y="7832"/>
                    <a:pt x="375" y="8238"/>
                  </a:cubicBezTo>
                  <a:cubicBezTo>
                    <a:pt x="490" y="8391"/>
                    <a:pt x="636" y="8506"/>
                    <a:pt x="804" y="8590"/>
                  </a:cubicBezTo>
                  <a:cubicBezTo>
                    <a:pt x="743" y="8797"/>
                    <a:pt x="689" y="9011"/>
                    <a:pt x="651" y="9226"/>
                  </a:cubicBezTo>
                  <a:cubicBezTo>
                    <a:pt x="582" y="9616"/>
                    <a:pt x="559" y="10022"/>
                    <a:pt x="582" y="10420"/>
                  </a:cubicBezTo>
                  <a:cubicBezTo>
                    <a:pt x="613" y="10810"/>
                    <a:pt x="689" y="11209"/>
                    <a:pt x="812" y="11584"/>
                  </a:cubicBezTo>
                  <a:cubicBezTo>
                    <a:pt x="934" y="11959"/>
                    <a:pt x="1110" y="12319"/>
                    <a:pt x="1332" y="12648"/>
                  </a:cubicBezTo>
                  <a:cubicBezTo>
                    <a:pt x="1355" y="12679"/>
                    <a:pt x="1394" y="12694"/>
                    <a:pt x="1432" y="12694"/>
                  </a:cubicBezTo>
                  <a:cubicBezTo>
                    <a:pt x="1463" y="12694"/>
                    <a:pt x="1486" y="12686"/>
                    <a:pt x="1509" y="12671"/>
                  </a:cubicBezTo>
                  <a:cubicBezTo>
                    <a:pt x="1532" y="12656"/>
                    <a:pt x="1547" y="12633"/>
                    <a:pt x="1554" y="12602"/>
                  </a:cubicBezTo>
                  <a:cubicBezTo>
                    <a:pt x="1646" y="12702"/>
                    <a:pt x="1731" y="12809"/>
                    <a:pt x="1822" y="12916"/>
                  </a:cubicBezTo>
                  <a:cubicBezTo>
                    <a:pt x="1876" y="12977"/>
                    <a:pt x="1930" y="13046"/>
                    <a:pt x="1991" y="13115"/>
                  </a:cubicBezTo>
                  <a:cubicBezTo>
                    <a:pt x="2136" y="13276"/>
                    <a:pt x="2305" y="13429"/>
                    <a:pt x="2473" y="13574"/>
                  </a:cubicBezTo>
                  <a:cubicBezTo>
                    <a:pt x="2818" y="13842"/>
                    <a:pt x="3193" y="14080"/>
                    <a:pt x="3591" y="14263"/>
                  </a:cubicBezTo>
                  <a:cubicBezTo>
                    <a:pt x="3989" y="14455"/>
                    <a:pt x="4395" y="14623"/>
                    <a:pt x="4808" y="14769"/>
                  </a:cubicBezTo>
                  <a:cubicBezTo>
                    <a:pt x="4969" y="14822"/>
                    <a:pt x="5130" y="14884"/>
                    <a:pt x="5291" y="14937"/>
                  </a:cubicBezTo>
                  <a:lnTo>
                    <a:pt x="5436" y="14991"/>
                  </a:lnTo>
                  <a:cubicBezTo>
                    <a:pt x="5582" y="15037"/>
                    <a:pt x="5719" y="15090"/>
                    <a:pt x="5865" y="15136"/>
                  </a:cubicBezTo>
                  <a:cubicBezTo>
                    <a:pt x="6485" y="15335"/>
                    <a:pt x="7121" y="15504"/>
                    <a:pt x="7756" y="15634"/>
                  </a:cubicBezTo>
                  <a:cubicBezTo>
                    <a:pt x="8445" y="15772"/>
                    <a:pt x="9149" y="15863"/>
                    <a:pt x="9854" y="15902"/>
                  </a:cubicBezTo>
                  <a:cubicBezTo>
                    <a:pt x="10068" y="15917"/>
                    <a:pt x="10275" y="15925"/>
                    <a:pt x="10482" y="15925"/>
                  </a:cubicBezTo>
                  <a:cubicBezTo>
                    <a:pt x="10972" y="15925"/>
                    <a:pt x="11469" y="15886"/>
                    <a:pt x="11952" y="15810"/>
                  </a:cubicBezTo>
                  <a:cubicBezTo>
                    <a:pt x="12610" y="15710"/>
                    <a:pt x="13245" y="15504"/>
                    <a:pt x="13827" y="15197"/>
                  </a:cubicBezTo>
                  <a:cubicBezTo>
                    <a:pt x="14111" y="15044"/>
                    <a:pt x="14379" y="14861"/>
                    <a:pt x="14624" y="14654"/>
                  </a:cubicBezTo>
                  <a:cubicBezTo>
                    <a:pt x="14876" y="14424"/>
                    <a:pt x="15098" y="14171"/>
                    <a:pt x="15290" y="13896"/>
                  </a:cubicBezTo>
                  <a:cubicBezTo>
                    <a:pt x="15519" y="13551"/>
                    <a:pt x="15711" y="13184"/>
                    <a:pt x="15864" y="12801"/>
                  </a:cubicBezTo>
                  <a:cubicBezTo>
                    <a:pt x="16025" y="12403"/>
                    <a:pt x="16155" y="11990"/>
                    <a:pt x="16247" y="11568"/>
                  </a:cubicBezTo>
                  <a:cubicBezTo>
                    <a:pt x="16331" y="11209"/>
                    <a:pt x="16384" y="10841"/>
                    <a:pt x="16415" y="10474"/>
                  </a:cubicBezTo>
                  <a:cubicBezTo>
                    <a:pt x="16698" y="10366"/>
                    <a:pt x="16959" y="10221"/>
                    <a:pt x="17196" y="10037"/>
                  </a:cubicBezTo>
                  <a:cubicBezTo>
                    <a:pt x="17456" y="9830"/>
                    <a:pt x="17655" y="9563"/>
                    <a:pt x="17786" y="9256"/>
                  </a:cubicBezTo>
                  <a:cubicBezTo>
                    <a:pt x="17854" y="9088"/>
                    <a:pt x="17900" y="8912"/>
                    <a:pt x="17923" y="8728"/>
                  </a:cubicBezTo>
                  <a:cubicBezTo>
                    <a:pt x="17954" y="8544"/>
                    <a:pt x="17954" y="8361"/>
                    <a:pt x="17946" y="8184"/>
                  </a:cubicBezTo>
                  <a:cubicBezTo>
                    <a:pt x="17923" y="7947"/>
                    <a:pt x="17870" y="7710"/>
                    <a:pt x="17786" y="7495"/>
                  </a:cubicBezTo>
                  <a:cubicBezTo>
                    <a:pt x="17701" y="7281"/>
                    <a:pt x="17579" y="7082"/>
                    <a:pt x="17426" y="6914"/>
                  </a:cubicBezTo>
                  <a:cubicBezTo>
                    <a:pt x="17288" y="6760"/>
                    <a:pt x="17127" y="6638"/>
                    <a:pt x="16943" y="6554"/>
                  </a:cubicBezTo>
                  <a:cubicBezTo>
                    <a:pt x="17005" y="6416"/>
                    <a:pt x="17058" y="6270"/>
                    <a:pt x="17089" y="6117"/>
                  </a:cubicBezTo>
                  <a:cubicBezTo>
                    <a:pt x="17135" y="5865"/>
                    <a:pt x="17142" y="5597"/>
                    <a:pt x="17096" y="5344"/>
                  </a:cubicBezTo>
                  <a:cubicBezTo>
                    <a:pt x="17051" y="5091"/>
                    <a:pt x="16966" y="4839"/>
                    <a:pt x="16844" y="4617"/>
                  </a:cubicBezTo>
                  <a:cubicBezTo>
                    <a:pt x="16599" y="4157"/>
                    <a:pt x="16216" y="3790"/>
                    <a:pt x="15741" y="3575"/>
                  </a:cubicBezTo>
                  <a:cubicBezTo>
                    <a:pt x="15626" y="3530"/>
                    <a:pt x="15504" y="3491"/>
                    <a:pt x="15381" y="3461"/>
                  </a:cubicBezTo>
                  <a:cubicBezTo>
                    <a:pt x="15281" y="3442"/>
                    <a:pt x="15180" y="3428"/>
                    <a:pt x="15075" y="3428"/>
                  </a:cubicBezTo>
                  <a:cubicBezTo>
                    <a:pt x="15052" y="3428"/>
                    <a:pt x="15029" y="3429"/>
                    <a:pt x="15006" y="3430"/>
                  </a:cubicBezTo>
                  <a:cubicBezTo>
                    <a:pt x="14876" y="3430"/>
                    <a:pt x="14746" y="3445"/>
                    <a:pt x="14616" y="3476"/>
                  </a:cubicBezTo>
                  <a:cubicBezTo>
                    <a:pt x="14593" y="3239"/>
                    <a:pt x="14539" y="3017"/>
                    <a:pt x="14455" y="2795"/>
                  </a:cubicBezTo>
                  <a:cubicBezTo>
                    <a:pt x="14317" y="2442"/>
                    <a:pt x="14111" y="2113"/>
                    <a:pt x="13858" y="1838"/>
                  </a:cubicBezTo>
                  <a:cubicBezTo>
                    <a:pt x="13590" y="1554"/>
                    <a:pt x="13284" y="1309"/>
                    <a:pt x="12947" y="1118"/>
                  </a:cubicBezTo>
                  <a:cubicBezTo>
                    <a:pt x="12587" y="919"/>
                    <a:pt x="12189" y="789"/>
                    <a:pt x="11775" y="743"/>
                  </a:cubicBezTo>
                  <a:cubicBezTo>
                    <a:pt x="11691" y="735"/>
                    <a:pt x="11599" y="735"/>
                    <a:pt x="11515" y="735"/>
                  </a:cubicBezTo>
                  <a:cubicBezTo>
                    <a:pt x="11209" y="735"/>
                    <a:pt x="10903" y="789"/>
                    <a:pt x="10604" y="880"/>
                  </a:cubicBezTo>
                  <a:cubicBezTo>
                    <a:pt x="10229" y="1011"/>
                    <a:pt x="9877" y="1202"/>
                    <a:pt x="9563" y="1447"/>
                  </a:cubicBezTo>
                  <a:cubicBezTo>
                    <a:pt x="9456" y="1531"/>
                    <a:pt x="9356" y="1615"/>
                    <a:pt x="9257" y="1715"/>
                  </a:cubicBezTo>
                  <a:cubicBezTo>
                    <a:pt x="9218" y="1577"/>
                    <a:pt x="9172" y="1447"/>
                    <a:pt x="9111" y="1325"/>
                  </a:cubicBezTo>
                  <a:cubicBezTo>
                    <a:pt x="8920" y="949"/>
                    <a:pt x="8629" y="628"/>
                    <a:pt x="8269" y="413"/>
                  </a:cubicBezTo>
                  <a:cubicBezTo>
                    <a:pt x="7894" y="191"/>
                    <a:pt x="7480" y="61"/>
                    <a:pt x="7052" y="15"/>
                  </a:cubicBezTo>
                  <a:cubicBezTo>
                    <a:pt x="6929" y="0"/>
                    <a:pt x="6807" y="0"/>
                    <a:pt x="6684" y="0"/>
                  </a:cubicBezTo>
                  <a:close/>
                </a:path>
              </a:pathLst>
            </a:custGeom>
            <a:solidFill>
              <a:srgbClr val="2126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SFU Futura_05" panose="00000800000000000000" pitchFamily="2" charset="0"/>
              </a:endParaRPr>
            </a:p>
          </p:txBody>
        </p:sp>
        <p:sp>
          <p:nvSpPr>
            <p:cNvPr id="234" name="Google Shape;234;p42"/>
            <p:cNvSpPr/>
            <p:nvPr/>
          </p:nvSpPr>
          <p:spPr>
            <a:xfrm>
              <a:off x="7361364" y="2574951"/>
              <a:ext cx="173117" cy="275298"/>
            </a:xfrm>
            <a:custGeom>
              <a:avLst/>
              <a:gdLst/>
              <a:ahLst/>
              <a:cxnLst/>
              <a:rect l="l" t="t" r="r" b="b"/>
              <a:pathLst>
                <a:path w="2911" h="4629" extrusionOk="0">
                  <a:moveTo>
                    <a:pt x="1402" y="0"/>
                  </a:moveTo>
                  <a:cubicBezTo>
                    <a:pt x="1295" y="8"/>
                    <a:pt x="1195" y="23"/>
                    <a:pt x="1096" y="54"/>
                  </a:cubicBezTo>
                  <a:cubicBezTo>
                    <a:pt x="996" y="85"/>
                    <a:pt x="904" y="123"/>
                    <a:pt x="820" y="184"/>
                  </a:cubicBezTo>
                  <a:cubicBezTo>
                    <a:pt x="651" y="291"/>
                    <a:pt x="514" y="437"/>
                    <a:pt x="406" y="605"/>
                  </a:cubicBezTo>
                  <a:cubicBezTo>
                    <a:pt x="292" y="797"/>
                    <a:pt x="200" y="1003"/>
                    <a:pt x="146" y="1218"/>
                  </a:cubicBezTo>
                  <a:cubicBezTo>
                    <a:pt x="16" y="1700"/>
                    <a:pt x="1" y="2205"/>
                    <a:pt x="77" y="2703"/>
                  </a:cubicBezTo>
                  <a:cubicBezTo>
                    <a:pt x="230" y="3645"/>
                    <a:pt x="705" y="4357"/>
                    <a:pt x="1356" y="4617"/>
                  </a:cubicBezTo>
                  <a:cubicBezTo>
                    <a:pt x="1374" y="4625"/>
                    <a:pt x="1392" y="4629"/>
                    <a:pt x="1410" y="4629"/>
                  </a:cubicBezTo>
                  <a:cubicBezTo>
                    <a:pt x="1458" y="4629"/>
                    <a:pt x="1502" y="4599"/>
                    <a:pt x="1524" y="4548"/>
                  </a:cubicBezTo>
                  <a:lnTo>
                    <a:pt x="1547" y="4533"/>
                  </a:lnTo>
                  <a:lnTo>
                    <a:pt x="1570" y="4518"/>
                  </a:lnTo>
                  <a:cubicBezTo>
                    <a:pt x="1746" y="4349"/>
                    <a:pt x="1899" y="4158"/>
                    <a:pt x="2037" y="3959"/>
                  </a:cubicBezTo>
                  <a:cubicBezTo>
                    <a:pt x="2198" y="3714"/>
                    <a:pt x="2343" y="3461"/>
                    <a:pt x="2466" y="3193"/>
                  </a:cubicBezTo>
                  <a:cubicBezTo>
                    <a:pt x="2604" y="2917"/>
                    <a:pt x="2711" y="2626"/>
                    <a:pt x="2788" y="2328"/>
                  </a:cubicBezTo>
                  <a:cubicBezTo>
                    <a:pt x="2826" y="2190"/>
                    <a:pt x="2856" y="2045"/>
                    <a:pt x="2879" y="1899"/>
                  </a:cubicBezTo>
                  <a:cubicBezTo>
                    <a:pt x="2902" y="1761"/>
                    <a:pt x="2910" y="1616"/>
                    <a:pt x="2902" y="1470"/>
                  </a:cubicBezTo>
                  <a:cubicBezTo>
                    <a:pt x="2902" y="1210"/>
                    <a:pt x="2841" y="957"/>
                    <a:pt x="2726" y="728"/>
                  </a:cubicBezTo>
                  <a:cubicBezTo>
                    <a:pt x="2696" y="667"/>
                    <a:pt x="2657" y="613"/>
                    <a:pt x="2619" y="559"/>
                  </a:cubicBezTo>
                  <a:cubicBezTo>
                    <a:pt x="2497" y="399"/>
                    <a:pt x="2328" y="268"/>
                    <a:pt x="2144" y="177"/>
                  </a:cubicBezTo>
                  <a:cubicBezTo>
                    <a:pt x="2022" y="115"/>
                    <a:pt x="1884" y="62"/>
                    <a:pt x="1746" y="31"/>
                  </a:cubicBezTo>
                  <a:cubicBezTo>
                    <a:pt x="1639" y="8"/>
                    <a:pt x="1532" y="0"/>
                    <a:pt x="1425" y="0"/>
                  </a:cubicBezTo>
                  <a:close/>
                </a:path>
              </a:pathLst>
            </a:custGeom>
            <a:solidFill>
              <a:srgbClr val="A752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SFU Futura_05" panose="00000800000000000000" pitchFamily="2" charset="0"/>
              </a:endParaRPr>
            </a:p>
          </p:txBody>
        </p:sp>
        <p:sp>
          <p:nvSpPr>
            <p:cNvPr id="235" name="Google Shape;235;p42"/>
            <p:cNvSpPr/>
            <p:nvPr/>
          </p:nvSpPr>
          <p:spPr>
            <a:xfrm>
              <a:off x="7428330" y="2221151"/>
              <a:ext cx="864218" cy="1364656"/>
            </a:xfrm>
            <a:custGeom>
              <a:avLst/>
              <a:gdLst/>
              <a:ahLst/>
              <a:cxnLst/>
              <a:rect l="l" t="t" r="r" b="b"/>
              <a:pathLst>
                <a:path w="14532" h="22946" extrusionOk="0">
                  <a:moveTo>
                    <a:pt x="6202" y="1"/>
                  </a:moveTo>
                  <a:cubicBezTo>
                    <a:pt x="5490" y="1"/>
                    <a:pt x="4785" y="70"/>
                    <a:pt x="4089" y="192"/>
                  </a:cubicBezTo>
                  <a:cubicBezTo>
                    <a:pt x="3545" y="292"/>
                    <a:pt x="3009" y="429"/>
                    <a:pt x="2488" y="613"/>
                  </a:cubicBezTo>
                  <a:cubicBezTo>
                    <a:pt x="2473" y="605"/>
                    <a:pt x="2465" y="605"/>
                    <a:pt x="2450" y="605"/>
                  </a:cubicBezTo>
                  <a:cubicBezTo>
                    <a:pt x="2412" y="605"/>
                    <a:pt x="2366" y="628"/>
                    <a:pt x="2343" y="667"/>
                  </a:cubicBezTo>
                  <a:cubicBezTo>
                    <a:pt x="2098" y="1088"/>
                    <a:pt x="1884" y="1532"/>
                    <a:pt x="1707" y="1991"/>
                  </a:cubicBezTo>
                  <a:cubicBezTo>
                    <a:pt x="1547" y="2428"/>
                    <a:pt x="1417" y="2879"/>
                    <a:pt x="1309" y="3331"/>
                  </a:cubicBezTo>
                  <a:cubicBezTo>
                    <a:pt x="1149" y="4035"/>
                    <a:pt x="1041" y="4755"/>
                    <a:pt x="934" y="5452"/>
                  </a:cubicBezTo>
                  <a:cubicBezTo>
                    <a:pt x="904" y="5666"/>
                    <a:pt x="873" y="5881"/>
                    <a:pt x="842" y="6095"/>
                  </a:cubicBezTo>
                  <a:cubicBezTo>
                    <a:pt x="750" y="6669"/>
                    <a:pt x="666" y="7098"/>
                    <a:pt x="582" y="7511"/>
                  </a:cubicBezTo>
                  <a:cubicBezTo>
                    <a:pt x="536" y="7695"/>
                    <a:pt x="490" y="7879"/>
                    <a:pt x="444" y="8063"/>
                  </a:cubicBezTo>
                  <a:lnTo>
                    <a:pt x="421" y="8154"/>
                  </a:lnTo>
                  <a:cubicBezTo>
                    <a:pt x="375" y="8330"/>
                    <a:pt x="337" y="8507"/>
                    <a:pt x="299" y="8683"/>
                  </a:cubicBezTo>
                  <a:cubicBezTo>
                    <a:pt x="138" y="9379"/>
                    <a:pt x="46" y="10091"/>
                    <a:pt x="23" y="10803"/>
                  </a:cubicBezTo>
                  <a:cubicBezTo>
                    <a:pt x="0" y="11477"/>
                    <a:pt x="92" y="12143"/>
                    <a:pt x="291" y="12786"/>
                  </a:cubicBezTo>
                  <a:cubicBezTo>
                    <a:pt x="398" y="13100"/>
                    <a:pt x="536" y="13399"/>
                    <a:pt x="705" y="13682"/>
                  </a:cubicBezTo>
                  <a:cubicBezTo>
                    <a:pt x="881" y="13973"/>
                    <a:pt x="1095" y="14241"/>
                    <a:pt x="1340" y="14478"/>
                  </a:cubicBezTo>
                  <a:cubicBezTo>
                    <a:pt x="1608" y="14731"/>
                    <a:pt x="1907" y="14961"/>
                    <a:pt x="2228" y="15144"/>
                  </a:cubicBezTo>
                  <a:cubicBezTo>
                    <a:pt x="2550" y="15336"/>
                    <a:pt x="2887" y="15489"/>
                    <a:pt x="3239" y="15611"/>
                  </a:cubicBezTo>
                  <a:cubicBezTo>
                    <a:pt x="3583" y="15726"/>
                    <a:pt x="3935" y="15811"/>
                    <a:pt x="4295" y="15864"/>
                  </a:cubicBezTo>
                  <a:cubicBezTo>
                    <a:pt x="4594" y="15910"/>
                    <a:pt x="4892" y="15941"/>
                    <a:pt x="5199" y="15948"/>
                  </a:cubicBezTo>
                  <a:cubicBezTo>
                    <a:pt x="5191" y="16033"/>
                    <a:pt x="5183" y="16117"/>
                    <a:pt x="5168" y="16193"/>
                  </a:cubicBezTo>
                  <a:cubicBezTo>
                    <a:pt x="5084" y="16768"/>
                    <a:pt x="4908" y="17326"/>
                    <a:pt x="4732" y="17870"/>
                  </a:cubicBezTo>
                  <a:cubicBezTo>
                    <a:pt x="4624" y="18192"/>
                    <a:pt x="4517" y="18528"/>
                    <a:pt x="4433" y="18858"/>
                  </a:cubicBezTo>
                  <a:cubicBezTo>
                    <a:pt x="4211" y="19707"/>
                    <a:pt x="4196" y="20427"/>
                    <a:pt x="4379" y="21063"/>
                  </a:cubicBezTo>
                  <a:cubicBezTo>
                    <a:pt x="4464" y="21338"/>
                    <a:pt x="4586" y="21599"/>
                    <a:pt x="4747" y="21836"/>
                  </a:cubicBezTo>
                  <a:cubicBezTo>
                    <a:pt x="4908" y="22058"/>
                    <a:pt x="5107" y="22257"/>
                    <a:pt x="5329" y="22418"/>
                  </a:cubicBezTo>
                  <a:cubicBezTo>
                    <a:pt x="5788" y="22732"/>
                    <a:pt x="6324" y="22915"/>
                    <a:pt x="6875" y="22938"/>
                  </a:cubicBezTo>
                  <a:cubicBezTo>
                    <a:pt x="6952" y="22938"/>
                    <a:pt x="7029" y="22946"/>
                    <a:pt x="7105" y="22946"/>
                  </a:cubicBezTo>
                  <a:cubicBezTo>
                    <a:pt x="7641" y="22938"/>
                    <a:pt x="8169" y="22831"/>
                    <a:pt x="8667" y="22617"/>
                  </a:cubicBezTo>
                  <a:cubicBezTo>
                    <a:pt x="9333" y="22318"/>
                    <a:pt x="9930" y="21882"/>
                    <a:pt x="10405" y="21323"/>
                  </a:cubicBezTo>
                  <a:cubicBezTo>
                    <a:pt x="11293" y="20305"/>
                    <a:pt x="11706" y="19095"/>
                    <a:pt x="11546" y="18015"/>
                  </a:cubicBezTo>
                  <a:lnTo>
                    <a:pt x="11546" y="18015"/>
                  </a:lnTo>
                  <a:cubicBezTo>
                    <a:pt x="11660" y="18069"/>
                    <a:pt x="11775" y="18107"/>
                    <a:pt x="11890" y="18138"/>
                  </a:cubicBezTo>
                  <a:cubicBezTo>
                    <a:pt x="11898" y="18146"/>
                    <a:pt x="11913" y="18146"/>
                    <a:pt x="11921" y="18146"/>
                  </a:cubicBezTo>
                  <a:cubicBezTo>
                    <a:pt x="11923" y="18146"/>
                    <a:pt x="11926" y="18146"/>
                    <a:pt x="11928" y="18146"/>
                  </a:cubicBezTo>
                  <a:cubicBezTo>
                    <a:pt x="12067" y="18146"/>
                    <a:pt x="12094" y="17938"/>
                    <a:pt x="11951" y="17901"/>
                  </a:cubicBezTo>
                  <a:cubicBezTo>
                    <a:pt x="11867" y="17878"/>
                    <a:pt x="11791" y="17855"/>
                    <a:pt x="11706" y="17824"/>
                  </a:cubicBezTo>
                  <a:lnTo>
                    <a:pt x="11683" y="17809"/>
                  </a:lnTo>
                  <a:cubicBezTo>
                    <a:pt x="11622" y="17786"/>
                    <a:pt x="11553" y="17748"/>
                    <a:pt x="11484" y="17717"/>
                  </a:cubicBezTo>
                  <a:cubicBezTo>
                    <a:pt x="11477" y="17686"/>
                    <a:pt x="11469" y="17656"/>
                    <a:pt x="11461" y="17625"/>
                  </a:cubicBezTo>
                  <a:cubicBezTo>
                    <a:pt x="11446" y="17571"/>
                    <a:pt x="11400" y="17533"/>
                    <a:pt x="11347" y="17533"/>
                  </a:cubicBezTo>
                  <a:lnTo>
                    <a:pt x="11308" y="17533"/>
                  </a:lnTo>
                  <a:cubicBezTo>
                    <a:pt x="11293" y="17541"/>
                    <a:pt x="11270" y="17548"/>
                    <a:pt x="11262" y="17564"/>
                  </a:cubicBezTo>
                  <a:cubicBezTo>
                    <a:pt x="11125" y="17457"/>
                    <a:pt x="11010" y="17334"/>
                    <a:pt x="10903" y="17204"/>
                  </a:cubicBezTo>
                  <a:cubicBezTo>
                    <a:pt x="10780" y="17035"/>
                    <a:pt x="10673" y="16859"/>
                    <a:pt x="10589" y="16668"/>
                  </a:cubicBezTo>
                  <a:lnTo>
                    <a:pt x="10581" y="16645"/>
                  </a:lnTo>
                  <a:cubicBezTo>
                    <a:pt x="10474" y="16377"/>
                    <a:pt x="10397" y="16094"/>
                    <a:pt x="10359" y="15803"/>
                  </a:cubicBezTo>
                  <a:lnTo>
                    <a:pt x="10359" y="15780"/>
                  </a:lnTo>
                  <a:cubicBezTo>
                    <a:pt x="10305" y="15366"/>
                    <a:pt x="10313" y="14938"/>
                    <a:pt x="10367" y="14524"/>
                  </a:cubicBezTo>
                  <a:cubicBezTo>
                    <a:pt x="10367" y="14517"/>
                    <a:pt x="10367" y="14509"/>
                    <a:pt x="10367" y="14501"/>
                  </a:cubicBezTo>
                  <a:cubicBezTo>
                    <a:pt x="10420" y="14073"/>
                    <a:pt x="10535" y="13644"/>
                    <a:pt x="10703" y="13238"/>
                  </a:cubicBezTo>
                  <a:cubicBezTo>
                    <a:pt x="10742" y="13154"/>
                    <a:pt x="10780" y="13070"/>
                    <a:pt x="10826" y="12985"/>
                  </a:cubicBezTo>
                  <a:cubicBezTo>
                    <a:pt x="10849" y="13008"/>
                    <a:pt x="10880" y="13024"/>
                    <a:pt x="10910" y="13024"/>
                  </a:cubicBezTo>
                  <a:cubicBezTo>
                    <a:pt x="10938" y="13024"/>
                    <a:pt x="10966" y="13024"/>
                    <a:pt x="10993" y="13024"/>
                  </a:cubicBezTo>
                  <a:cubicBezTo>
                    <a:pt x="11410" y="13024"/>
                    <a:pt x="11826" y="12971"/>
                    <a:pt x="12235" y="12863"/>
                  </a:cubicBezTo>
                  <a:cubicBezTo>
                    <a:pt x="12441" y="12809"/>
                    <a:pt x="12656" y="12733"/>
                    <a:pt x="12855" y="12633"/>
                  </a:cubicBezTo>
                  <a:cubicBezTo>
                    <a:pt x="13054" y="12534"/>
                    <a:pt x="13245" y="12411"/>
                    <a:pt x="13421" y="12273"/>
                  </a:cubicBezTo>
                  <a:cubicBezTo>
                    <a:pt x="13712" y="12036"/>
                    <a:pt x="13957" y="11737"/>
                    <a:pt x="14141" y="11408"/>
                  </a:cubicBezTo>
                  <a:cubicBezTo>
                    <a:pt x="14241" y="11240"/>
                    <a:pt x="14317" y="11056"/>
                    <a:pt x="14378" y="10872"/>
                  </a:cubicBezTo>
                  <a:cubicBezTo>
                    <a:pt x="14440" y="10689"/>
                    <a:pt x="14486" y="10497"/>
                    <a:pt x="14509" y="10306"/>
                  </a:cubicBezTo>
                  <a:cubicBezTo>
                    <a:pt x="14532" y="10114"/>
                    <a:pt x="14532" y="9923"/>
                    <a:pt x="14509" y="9732"/>
                  </a:cubicBezTo>
                  <a:cubicBezTo>
                    <a:pt x="14486" y="9540"/>
                    <a:pt x="14432" y="9364"/>
                    <a:pt x="14348" y="9188"/>
                  </a:cubicBezTo>
                  <a:cubicBezTo>
                    <a:pt x="14279" y="9035"/>
                    <a:pt x="14179" y="8889"/>
                    <a:pt x="14064" y="8767"/>
                  </a:cubicBezTo>
                  <a:cubicBezTo>
                    <a:pt x="13957" y="8660"/>
                    <a:pt x="13835" y="8568"/>
                    <a:pt x="13705" y="8499"/>
                  </a:cubicBezTo>
                  <a:cubicBezTo>
                    <a:pt x="13472" y="8383"/>
                    <a:pt x="13219" y="8315"/>
                    <a:pt x="12958" y="8315"/>
                  </a:cubicBezTo>
                  <a:cubicBezTo>
                    <a:pt x="12944" y="8315"/>
                    <a:pt x="12930" y="8315"/>
                    <a:pt x="12916" y="8315"/>
                  </a:cubicBezTo>
                  <a:lnTo>
                    <a:pt x="12832" y="8315"/>
                  </a:lnTo>
                  <a:cubicBezTo>
                    <a:pt x="12526" y="8330"/>
                    <a:pt x="12227" y="8415"/>
                    <a:pt x="11959" y="8568"/>
                  </a:cubicBezTo>
                  <a:lnTo>
                    <a:pt x="11959" y="8553"/>
                  </a:lnTo>
                  <a:lnTo>
                    <a:pt x="11982" y="8507"/>
                  </a:lnTo>
                  <a:cubicBezTo>
                    <a:pt x="12105" y="8269"/>
                    <a:pt x="12212" y="8047"/>
                    <a:pt x="12304" y="7833"/>
                  </a:cubicBezTo>
                  <a:cubicBezTo>
                    <a:pt x="12510" y="7381"/>
                    <a:pt x="12671" y="6914"/>
                    <a:pt x="12786" y="6424"/>
                  </a:cubicBezTo>
                  <a:cubicBezTo>
                    <a:pt x="12847" y="6187"/>
                    <a:pt x="12885" y="5949"/>
                    <a:pt x="12901" y="5704"/>
                  </a:cubicBezTo>
                  <a:cubicBezTo>
                    <a:pt x="12916" y="5490"/>
                    <a:pt x="12916" y="5268"/>
                    <a:pt x="12901" y="5054"/>
                  </a:cubicBezTo>
                  <a:cubicBezTo>
                    <a:pt x="12878" y="4724"/>
                    <a:pt x="12824" y="4403"/>
                    <a:pt x="12748" y="4081"/>
                  </a:cubicBezTo>
                  <a:cubicBezTo>
                    <a:pt x="12617" y="3515"/>
                    <a:pt x="12380" y="2971"/>
                    <a:pt x="12051" y="2481"/>
                  </a:cubicBezTo>
                  <a:cubicBezTo>
                    <a:pt x="11890" y="2252"/>
                    <a:pt x="11714" y="2037"/>
                    <a:pt x="11515" y="1838"/>
                  </a:cubicBezTo>
                  <a:cubicBezTo>
                    <a:pt x="11324" y="1647"/>
                    <a:pt x="11109" y="1463"/>
                    <a:pt x="10887" y="1302"/>
                  </a:cubicBezTo>
                  <a:cubicBezTo>
                    <a:pt x="10428" y="973"/>
                    <a:pt x="9923" y="713"/>
                    <a:pt x="9394" y="521"/>
                  </a:cubicBezTo>
                  <a:cubicBezTo>
                    <a:pt x="8843" y="322"/>
                    <a:pt x="8276" y="184"/>
                    <a:pt x="7695" y="108"/>
                  </a:cubicBezTo>
                  <a:cubicBezTo>
                    <a:pt x="7197" y="39"/>
                    <a:pt x="6699" y="1"/>
                    <a:pt x="6202" y="1"/>
                  </a:cubicBezTo>
                  <a:close/>
                </a:path>
              </a:pathLst>
            </a:custGeom>
            <a:solidFill>
              <a:srgbClr val="BC5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SFU Futura_05" panose="00000800000000000000" pitchFamily="2" charset="0"/>
              </a:endParaRPr>
            </a:p>
          </p:txBody>
        </p:sp>
        <p:sp>
          <p:nvSpPr>
            <p:cNvPr id="236" name="Google Shape;236;p42"/>
            <p:cNvSpPr/>
            <p:nvPr/>
          </p:nvSpPr>
          <p:spPr>
            <a:xfrm>
              <a:off x="8060757" y="2984715"/>
              <a:ext cx="33303" cy="8742"/>
            </a:xfrm>
            <a:custGeom>
              <a:avLst/>
              <a:gdLst/>
              <a:ahLst/>
              <a:cxnLst/>
              <a:rect l="l" t="t" r="r" b="b"/>
              <a:pathLst>
                <a:path w="560" h="147" extrusionOk="0">
                  <a:moveTo>
                    <a:pt x="506" y="1"/>
                  </a:moveTo>
                  <a:lnTo>
                    <a:pt x="391" y="24"/>
                  </a:lnTo>
                  <a:cubicBezTo>
                    <a:pt x="276" y="39"/>
                    <a:pt x="161" y="55"/>
                    <a:pt x="46" y="62"/>
                  </a:cubicBezTo>
                  <a:cubicBezTo>
                    <a:pt x="1" y="70"/>
                    <a:pt x="1" y="139"/>
                    <a:pt x="46" y="146"/>
                  </a:cubicBezTo>
                  <a:cubicBezTo>
                    <a:pt x="207" y="131"/>
                    <a:pt x="368" y="108"/>
                    <a:pt x="529" y="78"/>
                  </a:cubicBezTo>
                  <a:cubicBezTo>
                    <a:pt x="544" y="78"/>
                    <a:pt x="552" y="70"/>
                    <a:pt x="552" y="55"/>
                  </a:cubicBezTo>
                  <a:cubicBezTo>
                    <a:pt x="559" y="47"/>
                    <a:pt x="559" y="39"/>
                    <a:pt x="552" y="24"/>
                  </a:cubicBezTo>
                  <a:cubicBezTo>
                    <a:pt x="552" y="16"/>
                    <a:pt x="544" y="9"/>
                    <a:pt x="536" y="1"/>
                  </a:cubicBezTo>
                  <a:close/>
                </a:path>
              </a:pathLst>
            </a:custGeom>
            <a:solidFill>
              <a:srgbClr val="BC5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SFU Futura_05" panose="00000800000000000000" pitchFamily="2" charset="0"/>
              </a:endParaRPr>
            </a:p>
          </p:txBody>
        </p:sp>
        <p:sp>
          <p:nvSpPr>
            <p:cNvPr id="237" name="Google Shape;237;p42"/>
            <p:cNvSpPr/>
            <p:nvPr/>
          </p:nvSpPr>
          <p:spPr>
            <a:xfrm>
              <a:off x="8046662" y="2984299"/>
              <a:ext cx="53285" cy="11419"/>
            </a:xfrm>
            <a:custGeom>
              <a:avLst/>
              <a:gdLst/>
              <a:ahLst/>
              <a:cxnLst/>
              <a:rect l="l" t="t" r="r" b="b"/>
              <a:pathLst>
                <a:path w="896" h="192" extrusionOk="0">
                  <a:moveTo>
                    <a:pt x="842" y="0"/>
                  </a:moveTo>
                  <a:lnTo>
                    <a:pt x="720" y="31"/>
                  </a:lnTo>
                  <a:cubicBezTo>
                    <a:pt x="682" y="39"/>
                    <a:pt x="643" y="46"/>
                    <a:pt x="605" y="54"/>
                  </a:cubicBezTo>
                  <a:lnTo>
                    <a:pt x="613" y="54"/>
                  </a:lnTo>
                  <a:cubicBezTo>
                    <a:pt x="421" y="85"/>
                    <a:pt x="230" y="92"/>
                    <a:pt x="38" y="107"/>
                  </a:cubicBezTo>
                  <a:cubicBezTo>
                    <a:pt x="16" y="107"/>
                    <a:pt x="0" y="130"/>
                    <a:pt x="0" y="153"/>
                  </a:cubicBezTo>
                  <a:cubicBezTo>
                    <a:pt x="0" y="176"/>
                    <a:pt x="23" y="192"/>
                    <a:pt x="46" y="192"/>
                  </a:cubicBezTo>
                  <a:cubicBezTo>
                    <a:pt x="184" y="176"/>
                    <a:pt x="329" y="169"/>
                    <a:pt x="467" y="153"/>
                  </a:cubicBezTo>
                  <a:cubicBezTo>
                    <a:pt x="597" y="146"/>
                    <a:pt x="735" y="115"/>
                    <a:pt x="865" y="77"/>
                  </a:cubicBezTo>
                  <a:cubicBezTo>
                    <a:pt x="888" y="69"/>
                    <a:pt x="896" y="46"/>
                    <a:pt x="888" y="23"/>
                  </a:cubicBezTo>
                  <a:cubicBezTo>
                    <a:pt x="888" y="8"/>
                    <a:pt x="873" y="0"/>
                    <a:pt x="850" y="0"/>
                  </a:cubicBezTo>
                  <a:close/>
                </a:path>
              </a:pathLst>
            </a:custGeom>
            <a:solidFill>
              <a:srgbClr val="BC5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SFU Futura_05" panose="00000800000000000000" pitchFamily="2" charset="0"/>
              </a:endParaRPr>
            </a:p>
          </p:txBody>
        </p:sp>
        <p:sp>
          <p:nvSpPr>
            <p:cNvPr id="238" name="Google Shape;238;p42"/>
            <p:cNvSpPr/>
            <p:nvPr/>
          </p:nvSpPr>
          <p:spPr>
            <a:xfrm>
              <a:off x="8041607" y="2985191"/>
              <a:ext cx="62443" cy="12370"/>
            </a:xfrm>
            <a:custGeom>
              <a:avLst/>
              <a:gdLst/>
              <a:ahLst/>
              <a:cxnLst/>
              <a:rect l="l" t="t" r="r" b="b"/>
              <a:pathLst>
                <a:path w="1050" h="208" extrusionOk="0">
                  <a:moveTo>
                    <a:pt x="996" y="1"/>
                  </a:moveTo>
                  <a:cubicBezTo>
                    <a:pt x="927" y="24"/>
                    <a:pt x="866" y="39"/>
                    <a:pt x="797" y="47"/>
                  </a:cubicBezTo>
                  <a:cubicBezTo>
                    <a:pt x="552" y="92"/>
                    <a:pt x="292" y="100"/>
                    <a:pt x="47" y="123"/>
                  </a:cubicBezTo>
                  <a:cubicBezTo>
                    <a:pt x="24" y="123"/>
                    <a:pt x="1" y="138"/>
                    <a:pt x="1" y="161"/>
                  </a:cubicBezTo>
                  <a:cubicBezTo>
                    <a:pt x="9" y="184"/>
                    <a:pt x="24" y="200"/>
                    <a:pt x="47" y="207"/>
                  </a:cubicBezTo>
                  <a:cubicBezTo>
                    <a:pt x="208" y="184"/>
                    <a:pt x="368" y="177"/>
                    <a:pt x="529" y="161"/>
                  </a:cubicBezTo>
                  <a:cubicBezTo>
                    <a:pt x="698" y="154"/>
                    <a:pt x="858" y="123"/>
                    <a:pt x="1019" y="85"/>
                  </a:cubicBezTo>
                  <a:cubicBezTo>
                    <a:pt x="1042" y="77"/>
                    <a:pt x="1050" y="54"/>
                    <a:pt x="1050" y="31"/>
                  </a:cubicBezTo>
                  <a:cubicBezTo>
                    <a:pt x="1042" y="16"/>
                    <a:pt x="1027" y="1"/>
                    <a:pt x="1004" y="1"/>
                  </a:cubicBezTo>
                  <a:close/>
                </a:path>
              </a:pathLst>
            </a:custGeom>
            <a:solidFill>
              <a:srgbClr val="BC5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SFU Futura_05" panose="00000800000000000000" pitchFamily="2" charset="0"/>
              </a:endParaRPr>
            </a:p>
          </p:txBody>
        </p:sp>
        <p:sp>
          <p:nvSpPr>
            <p:cNvPr id="239" name="Google Shape;239;p42"/>
            <p:cNvSpPr/>
            <p:nvPr/>
          </p:nvSpPr>
          <p:spPr>
            <a:xfrm>
              <a:off x="8044819" y="2985667"/>
              <a:ext cx="61076" cy="11894"/>
            </a:xfrm>
            <a:custGeom>
              <a:avLst/>
              <a:gdLst/>
              <a:ahLst/>
              <a:cxnLst/>
              <a:rect l="l" t="t" r="r" b="b"/>
              <a:pathLst>
                <a:path w="1027" h="200" extrusionOk="0">
                  <a:moveTo>
                    <a:pt x="965" y="0"/>
                  </a:moveTo>
                  <a:lnTo>
                    <a:pt x="965" y="8"/>
                  </a:lnTo>
                  <a:cubicBezTo>
                    <a:pt x="896" y="23"/>
                    <a:pt x="820" y="46"/>
                    <a:pt x="751" y="62"/>
                  </a:cubicBezTo>
                  <a:cubicBezTo>
                    <a:pt x="636" y="77"/>
                    <a:pt x="514" y="84"/>
                    <a:pt x="399" y="92"/>
                  </a:cubicBezTo>
                  <a:cubicBezTo>
                    <a:pt x="284" y="100"/>
                    <a:pt x="161" y="100"/>
                    <a:pt x="47" y="107"/>
                  </a:cubicBezTo>
                  <a:cubicBezTo>
                    <a:pt x="24" y="107"/>
                    <a:pt x="1" y="130"/>
                    <a:pt x="1" y="153"/>
                  </a:cubicBezTo>
                  <a:cubicBezTo>
                    <a:pt x="8" y="176"/>
                    <a:pt x="24" y="199"/>
                    <a:pt x="47" y="199"/>
                  </a:cubicBezTo>
                  <a:cubicBezTo>
                    <a:pt x="207" y="199"/>
                    <a:pt x="360" y="184"/>
                    <a:pt x="521" y="176"/>
                  </a:cubicBezTo>
                  <a:cubicBezTo>
                    <a:pt x="682" y="161"/>
                    <a:pt x="835" y="130"/>
                    <a:pt x="988" y="77"/>
                  </a:cubicBezTo>
                  <a:cubicBezTo>
                    <a:pt x="1011" y="69"/>
                    <a:pt x="1027" y="46"/>
                    <a:pt x="1019" y="31"/>
                  </a:cubicBezTo>
                  <a:cubicBezTo>
                    <a:pt x="1011" y="8"/>
                    <a:pt x="996" y="0"/>
                    <a:pt x="981" y="0"/>
                  </a:cubicBezTo>
                  <a:close/>
                </a:path>
              </a:pathLst>
            </a:custGeom>
            <a:solidFill>
              <a:srgbClr val="BC5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SFU Futura_05" panose="00000800000000000000" pitchFamily="2" charset="0"/>
              </a:endParaRPr>
            </a:p>
          </p:txBody>
        </p:sp>
        <p:sp>
          <p:nvSpPr>
            <p:cNvPr id="240" name="Google Shape;240;p42"/>
            <p:cNvSpPr/>
            <p:nvPr/>
          </p:nvSpPr>
          <p:spPr>
            <a:xfrm>
              <a:off x="8043927" y="2987035"/>
              <a:ext cx="65179" cy="8683"/>
            </a:xfrm>
            <a:custGeom>
              <a:avLst/>
              <a:gdLst/>
              <a:ahLst/>
              <a:cxnLst/>
              <a:rect l="l" t="t" r="r" b="b"/>
              <a:pathLst>
                <a:path w="1096" h="146" extrusionOk="0">
                  <a:moveTo>
                    <a:pt x="1042" y="0"/>
                  </a:moveTo>
                  <a:cubicBezTo>
                    <a:pt x="712" y="23"/>
                    <a:pt x="375" y="61"/>
                    <a:pt x="46" y="61"/>
                  </a:cubicBezTo>
                  <a:cubicBezTo>
                    <a:pt x="44" y="61"/>
                    <a:pt x="43" y="61"/>
                    <a:pt x="41" y="61"/>
                  </a:cubicBezTo>
                  <a:cubicBezTo>
                    <a:pt x="0" y="61"/>
                    <a:pt x="2" y="146"/>
                    <a:pt x="46" y="146"/>
                  </a:cubicBezTo>
                  <a:cubicBezTo>
                    <a:pt x="375" y="146"/>
                    <a:pt x="712" y="107"/>
                    <a:pt x="1049" y="77"/>
                  </a:cubicBezTo>
                  <a:cubicBezTo>
                    <a:pt x="1095" y="69"/>
                    <a:pt x="1095" y="0"/>
                    <a:pt x="1049" y="0"/>
                  </a:cubicBezTo>
                  <a:close/>
                </a:path>
              </a:pathLst>
            </a:custGeom>
            <a:solidFill>
              <a:srgbClr val="BC5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SFU Futura_05" panose="00000800000000000000" pitchFamily="2" charset="0"/>
              </a:endParaRPr>
            </a:p>
          </p:txBody>
        </p:sp>
        <p:sp>
          <p:nvSpPr>
            <p:cNvPr id="241" name="Google Shape;241;p42"/>
            <p:cNvSpPr/>
            <p:nvPr/>
          </p:nvSpPr>
          <p:spPr>
            <a:xfrm>
              <a:off x="7524854" y="2221151"/>
              <a:ext cx="671178" cy="390734"/>
            </a:xfrm>
            <a:custGeom>
              <a:avLst/>
              <a:gdLst/>
              <a:ahLst/>
              <a:cxnLst/>
              <a:rect l="l" t="t" r="r" b="b"/>
              <a:pathLst>
                <a:path w="11286" h="6570" extrusionOk="0">
                  <a:moveTo>
                    <a:pt x="4579" y="1"/>
                  </a:moveTo>
                  <a:cubicBezTo>
                    <a:pt x="3867" y="1"/>
                    <a:pt x="3162" y="62"/>
                    <a:pt x="2466" y="192"/>
                  </a:cubicBezTo>
                  <a:cubicBezTo>
                    <a:pt x="1922" y="292"/>
                    <a:pt x="1386" y="429"/>
                    <a:pt x="865" y="613"/>
                  </a:cubicBezTo>
                  <a:cubicBezTo>
                    <a:pt x="850" y="605"/>
                    <a:pt x="842" y="605"/>
                    <a:pt x="827" y="605"/>
                  </a:cubicBezTo>
                  <a:cubicBezTo>
                    <a:pt x="781" y="605"/>
                    <a:pt x="743" y="628"/>
                    <a:pt x="720" y="667"/>
                  </a:cubicBezTo>
                  <a:cubicBezTo>
                    <a:pt x="467" y="1088"/>
                    <a:pt x="261" y="1532"/>
                    <a:pt x="84" y="1984"/>
                  </a:cubicBezTo>
                  <a:cubicBezTo>
                    <a:pt x="54" y="2068"/>
                    <a:pt x="23" y="2144"/>
                    <a:pt x="0" y="2229"/>
                  </a:cubicBezTo>
                  <a:cubicBezTo>
                    <a:pt x="46" y="2275"/>
                    <a:pt x="92" y="2313"/>
                    <a:pt x="146" y="2359"/>
                  </a:cubicBezTo>
                  <a:cubicBezTo>
                    <a:pt x="230" y="2420"/>
                    <a:pt x="314" y="2481"/>
                    <a:pt x="398" y="2535"/>
                  </a:cubicBezTo>
                  <a:lnTo>
                    <a:pt x="391" y="2527"/>
                  </a:lnTo>
                  <a:lnTo>
                    <a:pt x="391" y="2527"/>
                  </a:lnTo>
                  <a:cubicBezTo>
                    <a:pt x="620" y="2665"/>
                    <a:pt x="873" y="2772"/>
                    <a:pt x="1133" y="2849"/>
                  </a:cubicBezTo>
                  <a:cubicBezTo>
                    <a:pt x="1447" y="2941"/>
                    <a:pt x="1784" y="2987"/>
                    <a:pt x="2113" y="2994"/>
                  </a:cubicBezTo>
                  <a:lnTo>
                    <a:pt x="2106" y="2994"/>
                  </a:lnTo>
                  <a:cubicBezTo>
                    <a:pt x="2131" y="2995"/>
                    <a:pt x="2156" y="2995"/>
                    <a:pt x="2181" y="2995"/>
                  </a:cubicBezTo>
                  <a:cubicBezTo>
                    <a:pt x="2453" y="2995"/>
                    <a:pt x="2720" y="2958"/>
                    <a:pt x="2986" y="2895"/>
                  </a:cubicBezTo>
                  <a:cubicBezTo>
                    <a:pt x="3208" y="2849"/>
                    <a:pt x="3415" y="2765"/>
                    <a:pt x="3622" y="2657"/>
                  </a:cubicBezTo>
                  <a:cubicBezTo>
                    <a:pt x="3721" y="2596"/>
                    <a:pt x="3821" y="2535"/>
                    <a:pt x="3913" y="2458"/>
                  </a:cubicBezTo>
                  <a:cubicBezTo>
                    <a:pt x="3920" y="2451"/>
                    <a:pt x="3936" y="2451"/>
                    <a:pt x="3943" y="2451"/>
                  </a:cubicBezTo>
                  <a:lnTo>
                    <a:pt x="3951" y="2443"/>
                  </a:lnTo>
                  <a:cubicBezTo>
                    <a:pt x="3958" y="2443"/>
                    <a:pt x="3966" y="2435"/>
                    <a:pt x="3974" y="2435"/>
                  </a:cubicBezTo>
                  <a:cubicBezTo>
                    <a:pt x="3989" y="2435"/>
                    <a:pt x="4004" y="2443"/>
                    <a:pt x="4012" y="2451"/>
                  </a:cubicBezTo>
                  <a:cubicBezTo>
                    <a:pt x="4096" y="2565"/>
                    <a:pt x="4181" y="2680"/>
                    <a:pt x="4280" y="2780"/>
                  </a:cubicBezTo>
                  <a:lnTo>
                    <a:pt x="4272" y="2772"/>
                  </a:lnTo>
                  <a:lnTo>
                    <a:pt x="4272" y="2772"/>
                  </a:lnTo>
                  <a:cubicBezTo>
                    <a:pt x="4372" y="2879"/>
                    <a:pt x="4487" y="2979"/>
                    <a:pt x="4602" y="3078"/>
                  </a:cubicBezTo>
                  <a:cubicBezTo>
                    <a:pt x="4716" y="3163"/>
                    <a:pt x="4831" y="3247"/>
                    <a:pt x="4946" y="3316"/>
                  </a:cubicBezTo>
                  <a:lnTo>
                    <a:pt x="4938" y="3316"/>
                  </a:lnTo>
                  <a:cubicBezTo>
                    <a:pt x="5076" y="3400"/>
                    <a:pt x="5214" y="3469"/>
                    <a:pt x="5360" y="3530"/>
                  </a:cubicBezTo>
                  <a:cubicBezTo>
                    <a:pt x="5497" y="3591"/>
                    <a:pt x="5635" y="3645"/>
                    <a:pt x="5773" y="3683"/>
                  </a:cubicBezTo>
                  <a:cubicBezTo>
                    <a:pt x="5918" y="3729"/>
                    <a:pt x="6064" y="3760"/>
                    <a:pt x="6209" y="3783"/>
                  </a:cubicBezTo>
                  <a:cubicBezTo>
                    <a:pt x="6347" y="3798"/>
                    <a:pt x="6485" y="3813"/>
                    <a:pt x="6630" y="3813"/>
                  </a:cubicBezTo>
                  <a:lnTo>
                    <a:pt x="6615" y="3813"/>
                  </a:lnTo>
                  <a:cubicBezTo>
                    <a:pt x="6650" y="3815"/>
                    <a:pt x="6684" y="3816"/>
                    <a:pt x="6718" y="3816"/>
                  </a:cubicBezTo>
                  <a:cubicBezTo>
                    <a:pt x="6811" y="3816"/>
                    <a:pt x="6901" y="3809"/>
                    <a:pt x="6990" y="3798"/>
                  </a:cubicBezTo>
                  <a:cubicBezTo>
                    <a:pt x="7113" y="3783"/>
                    <a:pt x="7235" y="3767"/>
                    <a:pt x="7350" y="3737"/>
                  </a:cubicBezTo>
                  <a:lnTo>
                    <a:pt x="7358" y="3737"/>
                  </a:lnTo>
                  <a:lnTo>
                    <a:pt x="7419" y="3722"/>
                  </a:lnTo>
                  <a:cubicBezTo>
                    <a:pt x="7423" y="3718"/>
                    <a:pt x="7429" y="3716"/>
                    <a:pt x="7434" y="3716"/>
                  </a:cubicBezTo>
                  <a:cubicBezTo>
                    <a:pt x="7440" y="3716"/>
                    <a:pt x="7446" y="3718"/>
                    <a:pt x="7450" y="3722"/>
                  </a:cubicBezTo>
                  <a:cubicBezTo>
                    <a:pt x="7457" y="3722"/>
                    <a:pt x="7465" y="3729"/>
                    <a:pt x="7465" y="3729"/>
                  </a:cubicBezTo>
                  <a:cubicBezTo>
                    <a:pt x="7488" y="3737"/>
                    <a:pt x="7503" y="3752"/>
                    <a:pt x="7503" y="3767"/>
                  </a:cubicBezTo>
                  <a:cubicBezTo>
                    <a:pt x="7526" y="3890"/>
                    <a:pt x="7549" y="4020"/>
                    <a:pt x="7580" y="4135"/>
                  </a:cubicBezTo>
                  <a:cubicBezTo>
                    <a:pt x="7610" y="4265"/>
                    <a:pt x="7649" y="4395"/>
                    <a:pt x="7702" y="4518"/>
                  </a:cubicBezTo>
                  <a:cubicBezTo>
                    <a:pt x="7748" y="4648"/>
                    <a:pt x="7802" y="4763"/>
                    <a:pt x="7863" y="4878"/>
                  </a:cubicBezTo>
                  <a:cubicBezTo>
                    <a:pt x="7924" y="4985"/>
                    <a:pt x="7986" y="5084"/>
                    <a:pt x="8055" y="5184"/>
                  </a:cubicBezTo>
                  <a:cubicBezTo>
                    <a:pt x="8131" y="5283"/>
                    <a:pt x="8208" y="5383"/>
                    <a:pt x="8292" y="5475"/>
                  </a:cubicBezTo>
                  <a:lnTo>
                    <a:pt x="8292" y="5475"/>
                  </a:lnTo>
                  <a:cubicBezTo>
                    <a:pt x="8289" y="5472"/>
                    <a:pt x="8287" y="5470"/>
                    <a:pt x="8284" y="5467"/>
                  </a:cubicBezTo>
                  <a:lnTo>
                    <a:pt x="8284" y="5467"/>
                  </a:lnTo>
                  <a:lnTo>
                    <a:pt x="8292" y="5475"/>
                  </a:lnTo>
                  <a:cubicBezTo>
                    <a:pt x="8292" y="5475"/>
                    <a:pt x="8292" y="5475"/>
                    <a:pt x="8292" y="5475"/>
                  </a:cubicBezTo>
                  <a:lnTo>
                    <a:pt x="8292" y="5475"/>
                  </a:lnTo>
                  <a:cubicBezTo>
                    <a:pt x="8389" y="5572"/>
                    <a:pt x="8494" y="5668"/>
                    <a:pt x="8598" y="5750"/>
                  </a:cubicBezTo>
                  <a:cubicBezTo>
                    <a:pt x="8713" y="5842"/>
                    <a:pt x="8828" y="5919"/>
                    <a:pt x="8943" y="5995"/>
                  </a:cubicBezTo>
                  <a:lnTo>
                    <a:pt x="8935" y="5988"/>
                  </a:lnTo>
                  <a:lnTo>
                    <a:pt x="8935" y="5988"/>
                  </a:lnTo>
                  <a:cubicBezTo>
                    <a:pt x="9088" y="6080"/>
                    <a:pt x="9249" y="6164"/>
                    <a:pt x="9417" y="6233"/>
                  </a:cubicBezTo>
                  <a:cubicBezTo>
                    <a:pt x="9747" y="6378"/>
                    <a:pt x="10091" y="6470"/>
                    <a:pt x="10443" y="6524"/>
                  </a:cubicBezTo>
                  <a:cubicBezTo>
                    <a:pt x="10635" y="6547"/>
                    <a:pt x="10826" y="6562"/>
                    <a:pt x="11017" y="6570"/>
                  </a:cubicBezTo>
                  <a:lnTo>
                    <a:pt x="11125" y="6570"/>
                  </a:lnTo>
                  <a:cubicBezTo>
                    <a:pt x="11140" y="6524"/>
                    <a:pt x="11148" y="6478"/>
                    <a:pt x="11155" y="6432"/>
                  </a:cubicBezTo>
                  <a:cubicBezTo>
                    <a:pt x="11217" y="6194"/>
                    <a:pt x="11255" y="5957"/>
                    <a:pt x="11270" y="5712"/>
                  </a:cubicBezTo>
                  <a:cubicBezTo>
                    <a:pt x="11285" y="5498"/>
                    <a:pt x="11285" y="5276"/>
                    <a:pt x="11270" y="5061"/>
                  </a:cubicBezTo>
                  <a:cubicBezTo>
                    <a:pt x="11255" y="4732"/>
                    <a:pt x="11201" y="4403"/>
                    <a:pt x="11132" y="4081"/>
                  </a:cubicBezTo>
                  <a:cubicBezTo>
                    <a:pt x="10994" y="3515"/>
                    <a:pt x="10757" y="2971"/>
                    <a:pt x="10428" y="2481"/>
                  </a:cubicBezTo>
                  <a:cubicBezTo>
                    <a:pt x="10267" y="2252"/>
                    <a:pt x="10091" y="2037"/>
                    <a:pt x="9900" y="1838"/>
                  </a:cubicBezTo>
                  <a:cubicBezTo>
                    <a:pt x="9701" y="1647"/>
                    <a:pt x="9486" y="1463"/>
                    <a:pt x="9264" y="1302"/>
                  </a:cubicBezTo>
                  <a:cubicBezTo>
                    <a:pt x="8805" y="973"/>
                    <a:pt x="8300" y="713"/>
                    <a:pt x="7771" y="521"/>
                  </a:cubicBezTo>
                  <a:cubicBezTo>
                    <a:pt x="7220" y="322"/>
                    <a:pt x="6653" y="184"/>
                    <a:pt x="6072" y="100"/>
                  </a:cubicBezTo>
                  <a:cubicBezTo>
                    <a:pt x="5574" y="31"/>
                    <a:pt x="5076" y="1"/>
                    <a:pt x="4579" y="1"/>
                  </a:cubicBezTo>
                  <a:close/>
                </a:path>
              </a:pathLst>
            </a:custGeom>
            <a:solidFill>
              <a:srgbClr val="A752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SFU Futura_05" panose="00000800000000000000" pitchFamily="2" charset="0"/>
              </a:endParaRPr>
            </a:p>
          </p:txBody>
        </p:sp>
        <p:sp>
          <p:nvSpPr>
            <p:cNvPr id="242" name="Google Shape;242;p42"/>
            <p:cNvSpPr/>
            <p:nvPr/>
          </p:nvSpPr>
          <p:spPr>
            <a:xfrm>
              <a:off x="7975593" y="2467485"/>
              <a:ext cx="59" cy="5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A752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SFU Futura_05" panose="00000800000000000000" pitchFamily="2" charset="0"/>
              </a:endParaRPr>
            </a:p>
          </p:txBody>
        </p:sp>
        <p:sp>
          <p:nvSpPr>
            <p:cNvPr id="243" name="Google Shape;243;p42"/>
            <p:cNvSpPr/>
            <p:nvPr/>
          </p:nvSpPr>
          <p:spPr>
            <a:xfrm>
              <a:off x="8112201" y="2601833"/>
              <a:ext cx="59" cy="5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A752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SFU Futura_05" panose="00000800000000000000" pitchFamily="2" charset="0"/>
              </a:endParaRPr>
            </a:p>
          </p:txBody>
        </p:sp>
        <p:sp>
          <p:nvSpPr>
            <p:cNvPr id="244" name="Google Shape;244;p42"/>
            <p:cNvSpPr/>
            <p:nvPr/>
          </p:nvSpPr>
          <p:spPr>
            <a:xfrm>
              <a:off x="7961974" y="2443339"/>
              <a:ext cx="59" cy="5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752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SFU Futura_05" panose="00000800000000000000" pitchFamily="2" charset="0"/>
              </a:endParaRPr>
            </a:p>
          </p:txBody>
        </p:sp>
        <p:sp>
          <p:nvSpPr>
            <p:cNvPr id="245" name="Google Shape;245;p42"/>
            <p:cNvSpPr/>
            <p:nvPr/>
          </p:nvSpPr>
          <p:spPr>
            <a:xfrm>
              <a:off x="7723847" y="3091765"/>
              <a:ext cx="242697" cy="145767"/>
            </a:xfrm>
            <a:custGeom>
              <a:avLst/>
              <a:gdLst/>
              <a:ahLst/>
              <a:cxnLst/>
              <a:rect l="l" t="t" r="r" b="b"/>
              <a:pathLst>
                <a:path w="4081" h="2451" extrusionOk="0">
                  <a:moveTo>
                    <a:pt x="4081" y="0"/>
                  </a:moveTo>
                  <a:cubicBezTo>
                    <a:pt x="3736" y="260"/>
                    <a:pt x="3369" y="482"/>
                    <a:pt x="2978" y="666"/>
                  </a:cubicBezTo>
                  <a:lnTo>
                    <a:pt x="2971" y="666"/>
                  </a:lnTo>
                  <a:cubicBezTo>
                    <a:pt x="2542" y="865"/>
                    <a:pt x="2105" y="1018"/>
                    <a:pt x="1654" y="1118"/>
                  </a:cubicBezTo>
                  <a:cubicBezTo>
                    <a:pt x="1470" y="1164"/>
                    <a:pt x="1286" y="1202"/>
                    <a:pt x="1102" y="1225"/>
                  </a:cubicBezTo>
                  <a:cubicBezTo>
                    <a:pt x="957" y="1263"/>
                    <a:pt x="804" y="1286"/>
                    <a:pt x="651" y="1302"/>
                  </a:cubicBezTo>
                  <a:cubicBezTo>
                    <a:pt x="528" y="1309"/>
                    <a:pt x="406" y="1317"/>
                    <a:pt x="283" y="1317"/>
                  </a:cubicBezTo>
                  <a:lnTo>
                    <a:pt x="222" y="1317"/>
                  </a:lnTo>
                  <a:lnTo>
                    <a:pt x="214" y="1378"/>
                  </a:lnTo>
                  <a:cubicBezTo>
                    <a:pt x="207" y="1439"/>
                    <a:pt x="199" y="1501"/>
                    <a:pt x="191" y="1562"/>
                  </a:cubicBezTo>
                  <a:cubicBezTo>
                    <a:pt x="145" y="1861"/>
                    <a:pt x="84" y="2159"/>
                    <a:pt x="0" y="2450"/>
                  </a:cubicBezTo>
                  <a:cubicBezTo>
                    <a:pt x="260" y="2435"/>
                    <a:pt x="513" y="2396"/>
                    <a:pt x="766" y="2335"/>
                  </a:cubicBezTo>
                  <a:cubicBezTo>
                    <a:pt x="1279" y="2220"/>
                    <a:pt x="1776" y="2029"/>
                    <a:pt x="2251" y="1784"/>
                  </a:cubicBezTo>
                  <a:cubicBezTo>
                    <a:pt x="2626" y="1585"/>
                    <a:pt x="2978" y="1332"/>
                    <a:pt x="3300" y="1049"/>
                  </a:cubicBezTo>
                  <a:lnTo>
                    <a:pt x="3307" y="1041"/>
                  </a:lnTo>
                  <a:cubicBezTo>
                    <a:pt x="3415" y="942"/>
                    <a:pt x="3522" y="835"/>
                    <a:pt x="3614" y="720"/>
                  </a:cubicBezTo>
                  <a:cubicBezTo>
                    <a:pt x="3713" y="605"/>
                    <a:pt x="3797" y="490"/>
                    <a:pt x="3882" y="360"/>
                  </a:cubicBezTo>
                  <a:lnTo>
                    <a:pt x="3882" y="368"/>
                  </a:lnTo>
                  <a:cubicBezTo>
                    <a:pt x="3958" y="253"/>
                    <a:pt x="4019" y="123"/>
                    <a:pt x="4081" y="0"/>
                  </a:cubicBezTo>
                  <a:close/>
                </a:path>
              </a:pathLst>
            </a:custGeom>
            <a:solidFill>
              <a:srgbClr val="8E45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SFU Futura_05" panose="00000800000000000000" pitchFamily="2" charset="0"/>
              </a:endParaRPr>
            </a:p>
          </p:txBody>
        </p:sp>
        <p:sp>
          <p:nvSpPr>
            <p:cNvPr id="246" name="Google Shape;246;p42"/>
            <p:cNvSpPr/>
            <p:nvPr/>
          </p:nvSpPr>
          <p:spPr>
            <a:xfrm>
              <a:off x="7768868" y="3230633"/>
              <a:ext cx="1011" cy="59"/>
            </a:xfrm>
            <a:custGeom>
              <a:avLst/>
              <a:gdLst/>
              <a:ahLst/>
              <a:cxnLst/>
              <a:rect l="l" t="t" r="r" b="b"/>
              <a:pathLst>
                <a:path w="17" h="1" extrusionOk="0">
                  <a:moveTo>
                    <a:pt x="1" y="0"/>
                  </a:moveTo>
                  <a:lnTo>
                    <a:pt x="1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8E45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SFU Futura_05" panose="00000800000000000000" pitchFamily="2" charset="0"/>
              </a:endParaRPr>
            </a:p>
          </p:txBody>
        </p:sp>
        <p:sp>
          <p:nvSpPr>
            <p:cNvPr id="247" name="Google Shape;247;p42"/>
            <p:cNvSpPr/>
            <p:nvPr/>
          </p:nvSpPr>
          <p:spPr>
            <a:xfrm>
              <a:off x="7920046" y="3154152"/>
              <a:ext cx="59" cy="5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8E45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SFU Futura_05" panose="00000800000000000000" pitchFamily="2" charset="0"/>
              </a:endParaRPr>
            </a:p>
          </p:txBody>
        </p:sp>
        <p:sp>
          <p:nvSpPr>
            <p:cNvPr id="248" name="Google Shape;248;p42"/>
            <p:cNvSpPr/>
            <p:nvPr/>
          </p:nvSpPr>
          <p:spPr>
            <a:xfrm>
              <a:off x="7920046" y="3154152"/>
              <a:ext cx="59" cy="5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8E45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SFU Futura_05" panose="00000800000000000000" pitchFamily="2" charset="0"/>
              </a:endParaRPr>
            </a:p>
          </p:txBody>
        </p:sp>
        <p:sp>
          <p:nvSpPr>
            <p:cNvPr id="249" name="Google Shape;249;p42"/>
            <p:cNvSpPr/>
            <p:nvPr/>
          </p:nvSpPr>
          <p:spPr>
            <a:xfrm>
              <a:off x="7768868" y="3230633"/>
              <a:ext cx="59" cy="5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8E45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SFU Futura_05" panose="00000800000000000000" pitchFamily="2" charset="0"/>
              </a:endParaRPr>
            </a:p>
          </p:txBody>
        </p:sp>
        <p:sp>
          <p:nvSpPr>
            <p:cNvPr id="250" name="Google Shape;250;p42"/>
            <p:cNvSpPr/>
            <p:nvPr/>
          </p:nvSpPr>
          <p:spPr>
            <a:xfrm>
              <a:off x="8099890" y="2776681"/>
              <a:ext cx="66131" cy="153201"/>
            </a:xfrm>
            <a:custGeom>
              <a:avLst/>
              <a:gdLst/>
              <a:ahLst/>
              <a:cxnLst/>
              <a:rect l="l" t="t" r="r" b="b"/>
              <a:pathLst>
                <a:path w="1112" h="2576" extrusionOk="0">
                  <a:moveTo>
                    <a:pt x="843" y="0"/>
                  </a:moveTo>
                  <a:cubicBezTo>
                    <a:pt x="828" y="0"/>
                    <a:pt x="805" y="8"/>
                    <a:pt x="790" y="15"/>
                  </a:cubicBezTo>
                  <a:lnTo>
                    <a:pt x="797" y="8"/>
                  </a:lnTo>
                  <a:lnTo>
                    <a:pt x="797" y="8"/>
                  </a:lnTo>
                  <a:cubicBezTo>
                    <a:pt x="774" y="23"/>
                    <a:pt x="751" y="46"/>
                    <a:pt x="736" y="77"/>
                  </a:cubicBezTo>
                  <a:cubicBezTo>
                    <a:pt x="728" y="107"/>
                    <a:pt x="728" y="138"/>
                    <a:pt x="736" y="169"/>
                  </a:cubicBezTo>
                  <a:lnTo>
                    <a:pt x="736" y="176"/>
                  </a:lnTo>
                  <a:cubicBezTo>
                    <a:pt x="782" y="314"/>
                    <a:pt x="805" y="459"/>
                    <a:pt x="813" y="605"/>
                  </a:cubicBezTo>
                  <a:cubicBezTo>
                    <a:pt x="820" y="827"/>
                    <a:pt x="797" y="1041"/>
                    <a:pt x="744" y="1256"/>
                  </a:cubicBezTo>
                  <a:cubicBezTo>
                    <a:pt x="744" y="1240"/>
                    <a:pt x="751" y="1233"/>
                    <a:pt x="751" y="1217"/>
                  </a:cubicBezTo>
                  <a:lnTo>
                    <a:pt x="751" y="1217"/>
                  </a:lnTo>
                  <a:cubicBezTo>
                    <a:pt x="721" y="1348"/>
                    <a:pt x="682" y="1478"/>
                    <a:pt x="644" y="1600"/>
                  </a:cubicBezTo>
                  <a:cubicBezTo>
                    <a:pt x="598" y="1723"/>
                    <a:pt x="545" y="1838"/>
                    <a:pt x="483" y="1952"/>
                  </a:cubicBezTo>
                  <a:cubicBezTo>
                    <a:pt x="491" y="1952"/>
                    <a:pt x="491" y="1945"/>
                    <a:pt x="499" y="1937"/>
                  </a:cubicBezTo>
                  <a:lnTo>
                    <a:pt x="499" y="1937"/>
                  </a:lnTo>
                  <a:cubicBezTo>
                    <a:pt x="422" y="2075"/>
                    <a:pt x="338" y="2197"/>
                    <a:pt x="238" y="2312"/>
                  </a:cubicBezTo>
                  <a:cubicBezTo>
                    <a:pt x="169" y="2381"/>
                    <a:pt x="101" y="2442"/>
                    <a:pt x="24" y="2496"/>
                  </a:cubicBezTo>
                  <a:cubicBezTo>
                    <a:pt x="9" y="2511"/>
                    <a:pt x="1" y="2534"/>
                    <a:pt x="9" y="2550"/>
                  </a:cubicBezTo>
                  <a:cubicBezTo>
                    <a:pt x="14" y="2567"/>
                    <a:pt x="33" y="2575"/>
                    <a:pt x="52" y="2575"/>
                  </a:cubicBezTo>
                  <a:cubicBezTo>
                    <a:pt x="58" y="2575"/>
                    <a:pt x="64" y="2574"/>
                    <a:pt x="70" y="2573"/>
                  </a:cubicBezTo>
                  <a:cubicBezTo>
                    <a:pt x="154" y="2511"/>
                    <a:pt x="238" y="2450"/>
                    <a:pt x="323" y="2381"/>
                  </a:cubicBezTo>
                  <a:cubicBezTo>
                    <a:pt x="407" y="2305"/>
                    <a:pt x="483" y="2220"/>
                    <a:pt x="560" y="2136"/>
                  </a:cubicBezTo>
                  <a:cubicBezTo>
                    <a:pt x="721" y="1937"/>
                    <a:pt x="858" y="1723"/>
                    <a:pt x="950" y="1485"/>
                  </a:cubicBezTo>
                  <a:cubicBezTo>
                    <a:pt x="996" y="1363"/>
                    <a:pt x="1035" y="1240"/>
                    <a:pt x="1058" y="1110"/>
                  </a:cubicBezTo>
                  <a:cubicBezTo>
                    <a:pt x="1088" y="995"/>
                    <a:pt x="1103" y="881"/>
                    <a:pt x="1103" y="758"/>
                  </a:cubicBezTo>
                  <a:cubicBezTo>
                    <a:pt x="1111" y="636"/>
                    <a:pt x="1096" y="521"/>
                    <a:pt x="1080" y="398"/>
                  </a:cubicBezTo>
                  <a:cubicBezTo>
                    <a:pt x="1065" y="337"/>
                    <a:pt x="1042" y="276"/>
                    <a:pt x="1027" y="222"/>
                  </a:cubicBezTo>
                  <a:cubicBezTo>
                    <a:pt x="1004" y="169"/>
                    <a:pt x="981" y="123"/>
                    <a:pt x="950" y="69"/>
                  </a:cubicBezTo>
                  <a:cubicBezTo>
                    <a:pt x="927" y="31"/>
                    <a:pt x="889" y="0"/>
                    <a:pt x="843" y="0"/>
                  </a:cubicBezTo>
                  <a:close/>
                </a:path>
              </a:pathLst>
            </a:custGeom>
            <a:solidFill>
              <a:srgbClr val="8E45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SFU Futura_05" panose="00000800000000000000" pitchFamily="2" charset="0"/>
              </a:endParaRPr>
            </a:p>
          </p:txBody>
        </p:sp>
        <p:sp>
          <p:nvSpPr>
            <p:cNvPr id="251" name="Google Shape;251;p42"/>
            <p:cNvSpPr/>
            <p:nvPr/>
          </p:nvSpPr>
          <p:spPr>
            <a:xfrm>
              <a:off x="8142234" y="2754320"/>
              <a:ext cx="123935" cy="36754"/>
            </a:xfrm>
            <a:custGeom>
              <a:avLst/>
              <a:gdLst/>
              <a:ahLst/>
              <a:cxnLst/>
              <a:rect l="l" t="t" r="r" b="b"/>
              <a:pathLst>
                <a:path w="2084" h="618" extrusionOk="0">
                  <a:moveTo>
                    <a:pt x="805" y="1"/>
                  </a:moveTo>
                  <a:lnTo>
                    <a:pt x="805" y="9"/>
                  </a:lnTo>
                  <a:cubicBezTo>
                    <a:pt x="705" y="9"/>
                    <a:pt x="598" y="32"/>
                    <a:pt x="499" y="55"/>
                  </a:cubicBezTo>
                  <a:cubicBezTo>
                    <a:pt x="399" y="85"/>
                    <a:pt x="307" y="131"/>
                    <a:pt x="223" y="185"/>
                  </a:cubicBezTo>
                  <a:cubicBezTo>
                    <a:pt x="185" y="215"/>
                    <a:pt x="146" y="246"/>
                    <a:pt x="108" y="277"/>
                  </a:cubicBezTo>
                  <a:cubicBezTo>
                    <a:pt x="93" y="300"/>
                    <a:pt x="70" y="315"/>
                    <a:pt x="55" y="338"/>
                  </a:cubicBezTo>
                  <a:cubicBezTo>
                    <a:pt x="39" y="361"/>
                    <a:pt x="32" y="384"/>
                    <a:pt x="16" y="399"/>
                  </a:cubicBezTo>
                  <a:cubicBezTo>
                    <a:pt x="9" y="414"/>
                    <a:pt x="1" y="430"/>
                    <a:pt x="1" y="453"/>
                  </a:cubicBezTo>
                  <a:cubicBezTo>
                    <a:pt x="1" y="476"/>
                    <a:pt x="9" y="506"/>
                    <a:pt x="32" y="522"/>
                  </a:cubicBezTo>
                  <a:cubicBezTo>
                    <a:pt x="47" y="545"/>
                    <a:pt x="78" y="552"/>
                    <a:pt x="101" y="560"/>
                  </a:cubicBezTo>
                  <a:cubicBezTo>
                    <a:pt x="123" y="560"/>
                    <a:pt x="154" y="545"/>
                    <a:pt x="169" y="529"/>
                  </a:cubicBezTo>
                  <a:cubicBezTo>
                    <a:pt x="231" y="499"/>
                    <a:pt x="284" y="468"/>
                    <a:pt x="338" y="437"/>
                  </a:cubicBezTo>
                  <a:cubicBezTo>
                    <a:pt x="391" y="399"/>
                    <a:pt x="453" y="376"/>
                    <a:pt x="514" y="353"/>
                  </a:cubicBezTo>
                  <a:cubicBezTo>
                    <a:pt x="652" y="300"/>
                    <a:pt x="805" y="269"/>
                    <a:pt x="958" y="254"/>
                  </a:cubicBezTo>
                  <a:cubicBezTo>
                    <a:pt x="1011" y="248"/>
                    <a:pt x="1063" y="245"/>
                    <a:pt x="1116" y="245"/>
                  </a:cubicBezTo>
                  <a:cubicBezTo>
                    <a:pt x="1201" y="245"/>
                    <a:pt x="1286" y="252"/>
                    <a:pt x="1371" y="261"/>
                  </a:cubicBezTo>
                  <a:cubicBezTo>
                    <a:pt x="1486" y="284"/>
                    <a:pt x="1593" y="315"/>
                    <a:pt x="1701" y="361"/>
                  </a:cubicBezTo>
                  <a:lnTo>
                    <a:pt x="1685" y="353"/>
                  </a:lnTo>
                  <a:lnTo>
                    <a:pt x="1685" y="353"/>
                  </a:lnTo>
                  <a:cubicBezTo>
                    <a:pt x="1754" y="384"/>
                    <a:pt x="1823" y="430"/>
                    <a:pt x="1884" y="476"/>
                  </a:cubicBezTo>
                  <a:cubicBezTo>
                    <a:pt x="1930" y="514"/>
                    <a:pt x="1976" y="552"/>
                    <a:pt x="2007" y="606"/>
                  </a:cubicBezTo>
                  <a:cubicBezTo>
                    <a:pt x="2015" y="613"/>
                    <a:pt x="2026" y="617"/>
                    <a:pt x="2038" y="617"/>
                  </a:cubicBezTo>
                  <a:cubicBezTo>
                    <a:pt x="2049" y="617"/>
                    <a:pt x="2060" y="613"/>
                    <a:pt x="2068" y="606"/>
                  </a:cubicBezTo>
                  <a:cubicBezTo>
                    <a:pt x="2083" y="583"/>
                    <a:pt x="2083" y="560"/>
                    <a:pt x="2068" y="545"/>
                  </a:cubicBezTo>
                  <a:cubicBezTo>
                    <a:pt x="1961" y="399"/>
                    <a:pt x="1823" y="284"/>
                    <a:pt x="1662" y="200"/>
                  </a:cubicBezTo>
                  <a:cubicBezTo>
                    <a:pt x="1624" y="177"/>
                    <a:pt x="1578" y="162"/>
                    <a:pt x="1540" y="139"/>
                  </a:cubicBezTo>
                  <a:cubicBezTo>
                    <a:pt x="1502" y="123"/>
                    <a:pt x="1440" y="100"/>
                    <a:pt x="1387" y="85"/>
                  </a:cubicBezTo>
                  <a:cubicBezTo>
                    <a:pt x="1295" y="55"/>
                    <a:pt x="1188" y="32"/>
                    <a:pt x="1088" y="16"/>
                  </a:cubicBezTo>
                  <a:cubicBezTo>
                    <a:pt x="1019" y="9"/>
                    <a:pt x="950" y="1"/>
                    <a:pt x="881" y="1"/>
                  </a:cubicBezTo>
                  <a:close/>
                </a:path>
              </a:pathLst>
            </a:custGeom>
            <a:solidFill>
              <a:srgbClr val="8E45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SFU Futura_05" panose="00000800000000000000" pitchFamily="2" charset="0"/>
              </a:endParaRPr>
            </a:p>
          </p:txBody>
        </p:sp>
        <p:sp>
          <p:nvSpPr>
            <p:cNvPr id="252" name="Google Shape;252;p42"/>
            <p:cNvSpPr/>
            <p:nvPr/>
          </p:nvSpPr>
          <p:spPr>
            <a:xfrm>
              <a:off x="7499340" y="2162451"/>
              <a:ext cx="739926" cy="599721"/>
            </a:xfrm>
            <a:custGeom>
              <a:avLst/>
              <a:gdLst/>
              <a:ahLst/>
              <a:cxnLst/>
              <a:rect l="l" t="t" r="r" b="b"/>
              <a:pathLst>
                <a:path w="12442" h="10084" extrusionOk="0">
                  <a:moveTo>
                    <a:pt x="5161" y="0"/>
                  </a:moveTo>
                  <a:cubicBezTo>
                    <a:pt x="4763" y="0"/>
                    <a:pt x="4357" y="23"/>
                    <a:pt x="3959" y="61"/>
                  </a:cubicBezTo>
                  <a:cubicBezTo>
                    <a:pt x="3354" y="123"/>
                    <a:pt x="2757" y="230"/>
                    <a:pt x="2167" y="383"/>
                  </a:cubicBezTo>
                  <a:cubicBezTo>
                    <a:pt x="1486" y="551"/>
                    <a:pt x="827" y="819"/>
                    <a:pt x="223" y="1171"/>
                  </a:cubicBezTo>
                  <a:cubicBezTo>
                    <a:pt x="215" y="1164"/>
                    <a:pt x="207" y="1148"/>
                    <a:pt x="192" y="1141"/>
                  </a:cubicBezTo>
                  <a:cubicBezTo>
                    <a:pt x="169" y="1133"/>
                    <a:pt x="154" y="1125"/>
                    <a:pt x="131" y="1125"/>
                  </a:cubicBezTo>
                  <a:lnTo>
                    <a:pt x="100" y="1125"/>
                  </a:lnTo>
                  <a:cubicBezTo>
                    <a:pt x="62" y="1141"/>
                    <a:pt x="31" y="1164"/>
                    <a:pt x="16" y="1194"/>
                  </a:cubicBezTo>
                  <a:cubicBezTo>
                    <a:pt x="8" y="1217"/>
                    <a:pt x="1" y="1256"/>
                    <a:pt x="16" y="1279"/>
                  </a:cubicBezTo>
                  <a:cubicBezTo>
                    <a:pt x="69" y="1439"/>
                    <a:pt x="146" y="1592"/>
                    <a:pt x="223" y="1738"/>
                  </a:cubicBezTo>
                  <a:cubicBezTo>
                    <a:pt x="307" y="1876"/>
                    <a:pt x="399" y="2006"/>
                    <a:pt x="506" y="2128"/>
                  </a:cubicBezTo>
                  <a:cubicBezTo>
                    <a:pt x="705" y="2366"/>
                    <a:pt x="942" y="2572"/>
                    <a:pt x="1210" y="2726"/>
                  </a:cubicBezTo>
                  <a:cubicBezTo>
                    <a:pt x="1670" y="3001"/>
                    <a:pt x="2190" y="3147"/>
                    <a:pt x="2718" y="3147"/>
                  </a:cubicBezTo>
                  <a:cubicBezTo>
                    <a:pt x="2795" y="3147"/>
                    <a:pt x="2872" y="3147"/>
                    <a:pt x="2948" y="3139"/>
                  </a:cubicBezTo>
                  <a:cubicBezTo>
                    <a:pt x="3369" y="3101"/>
                    <a:pt x="3775" y="2978"/>
                    <a:pt x="4142" y="2764"/>
                  </a:cubicBezTo>
                  <a:cubicBezTo>
                    <a:pt x="4303" y="2664"/>
                    <a:pt x="4456" y="2549"/>
                    <a:pt x="4602" y="2419"/>
                  </a:cubicBezTo>
                  <a:cubicBezTo>
                    <a:pt x="4602" y="2442"/>
                    <a:pt x="4610" y="2465"/>
                    <a:pt x="4625" y="2488"/>
                  </a:cubicBezTo>
                  <a:cubicBezTo>
                    <a:pt x="4724" y="2741"/>
                    <a:pt x="4877" y="2978"/>
                    <a:pt x="5069" y="3177"/>
                  </a:cubicBezTo>
                  <a:cubicBezTo>
                    <a:pt x="5268" y="3384"/>
                    <a:pt x="5490" y="3560"/>
                    <a:pt x="5735" y="3706"/>
                  </a:cubicBezTo>
                  <a:cubicBezTo>
                    <a:pt x="5995" y="3859"/>
                    <a:pt x="6263" y="3974"/>
                    <a:pt x="6547" y="4058"/>
                  </a:cubicBezTo>
                  <a:cubicBezTo>
                    <a:pt x="6853" y="4150"/>
                    <a:pt x="7174" y="4203"/>
                    <a:pt x="7488" y="4203"/>
                  </a:cubicBezTo>
                  <a:cubicBezTo>
                    <a:pt x="7825" y="4203"/>
                    <a:pt x="8154" y="4142"/>
                    <a:pt x="8461" y="4012"/>
                  </a:cubicBezTo>
                  <a:lnTo>
                    <a:pt x="8461" y="4012"/>
                  </a:lnTo>
                  <a:cubicBezTo>
                    <a:pt x="8453" y="4065"/>
                    <a:pt x="8453" y="4119"/>
                    <a:pt x="8453" y="4173"/>
                  </a:cubicBezTo>
                  <a:cubicBezTo>
                    <a:pt x="8445" y="4333"/>
                    <a:pt x="8453" y="4502"/>
                    <a:pt x="8484" y="4663"/>
                  </a:cubicBezTo>
                  <a:cubicBezTo>
                    <a:pt x="8506" y="4823"/>
                    <a:pt x="8545" y="4976"/>
                    <a:pt x="8598" y="5130"/>
                  </a:cubicBezTo>
                  <a:cubicBezTo>
                    <a:pt x="8706" y="5428"/>
                    <a:pt x="8859" y="5704"/>
                    <a:pt x="9065" y="5941"/>
                  </a:cubicBezTo>
                  <a:cubicBezTo>
                    <a:pt x="9280" y="6178"/>
                    <a:pt x="9532" y="6362"/>
                    <a:pt x="9823" y="6485"/>
                  </a:cubicBezTo>
                  <a:cubicBezTo>
                    <a:pt x="10045" y="6584"/>
                    <a:pt x="10283" y="6638"/>
                    <a:pt x="10528" y="6646"/>
                  </a:cubicBezTo>
                  <a:cubicBezTo>
                    <a:pt x="10482" y="6737"/>
                    <a:pt x="10436" y="6845"/>
                    <a:pt x="10398" y="6952"/>
                  </a:cubicBezTo>
                  <a:cubicBezTo>
                    <a:pt x="10267" y="7281"/>
                    <a:pt x="10153" y="7625"/>
                    <a:pt x="10061" y="7970"/>
                  </a:cubicBezTo>
                  <a:cubicBezTo>
                    <a:pt x="9969" y="8299"/>
                    <a:pt x="9915" y="8636"/>
                    <a:pt x="9892" y="8981"/>
                  </a:cubicBezTo>
                  <a:cubicBezTo>
                    <a:pt x="9885" y="9325"/>
                    <a:pt x="9931" y="9585"/>
                    <a:pt x="10053" y="9792"/>
                  </a:cubicBezTo>
                  <a:cubicBezTo>
                    <a:pt x="10076" y="9846"/>
                    <a:pt x="10114" y="9892"/>
                    <a:pt x="10153" y="9938"/>
                  </a:cubicBezTo>
                  <a:cubicBezTo>
                    <a:pt x="10199" y="9984"/>
                    <a:pt x="10244" y="10014"/>
                    <a:pt x="10298" y="10045"/>
                  </a:cubicBezTo>
                  <a:cubicBezTo>
                    <a:pt x="10352" y="10075"/>
                    <a:pt x="10405" y="10083"/>
                    <a:pt x="10466" y="10083"/>
                  </a:cubicBezTo>
                  <a:cubicBezTo>
                    <a:pt x="10505" y="10083"/>
                    <a:pt x="10543" y="10083"/>
                    <a:pt x="10574" y="10068"/>
                  </a:cubicBezTo>
                  <a:cubicBezTo>
                    <a:pt x="10681" y="10037"/>
                    <a:pt x="10780" y="9984"/>
                    <a:pt x="10865" y="9915"/>
                  </a:cubicBezTo>
                  <a:cubicBezTo>
                    <a:pt x="10956" y="9838"/>
                    <a:pt x="11048" y="9746"/>
                    <a:pt x="11125" y="9647"/>
                  </a:cubicBezTo>
                  <a:cubicBezTo>
                    <a:pt x="11293" y="9425"/>
                    <a:pt x="11446" y="9195"/>
                    <a:pt x="11577" y="8950"/>
                  </a:cubicBezTo>
                  <a:cubicBezTo>
                    <a:pt x="11676" y="8766"/>
                    <a:pt x="11776" y="8567"/>
                    <a:pt x="11860" y="8376"/>
                  </a:cubicBezTo>
                  <a:cubicBezTo>
                    <a:pt x="12181" y="7664"/>
                    <a:pt x="12365" y="6891"/>
                    <a:pt x="12403" y="6110"/>
                  </a:cubicBezTo>
                  <a:cubicBezTo>
                    <a:pt x="12442" y="5321"/>
                    <a:pt x="12312" y="4540"/>
                    <a:pt x="12028" y="3805"/>
                  </a:cubicBezTo>
                  <a:cubicBezTo>
                    <a:pt x="11737" y="3055"/>
                    <a:pt x="11278" y="2381"/>
                    <a:pt x="10681" y="1837"/>
                  </a:cubicBezTo>
                  <a:cubicBezTo>
                    <a:pt x="10099" y="1317"/>
                    <a:pt x="9425" y="911"/>
                    <a:pt x="8698" y="628"/>
                  </a:cubicBezTo>
                  <a:cubicBezTo>
                    <a:pt x="7948" y="337"/>
                    <a:pt x="7174" y="145"/>
                    <a:pt x="6378" y="61"/>
                  </a:cubicBezTo>
                  <a:cubicBezTo>
                    <a:pt x="5972" y="15"/>
                    <a:pt x="5567" y="0"/>
                    <a:pt x="5161" y="0"/>
                  </a:cubicBezTo>
                  <a:close/>
                </a:path>
              </a:pathLst>
            </a:custGeom>
            <a:solidFill>
              <a:srgbClr val="2126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SFU Futura_05" panose="00000800000000000000" pitchFamily="2" charset="0"/>
              </a:endParaRPr>
            </a:p>
          </p:txBody>
        </p:sp>
        <p:sp>
          <p:nvSpPr>
            <p:cNvPr id="253" name="Google Shape;253;p42"/>
            <p:cNvSpPr/>
            <p:nvPr/>
          </p:nvSpPr>
          <p:spPr>
            <a:xfrm>
              <a:off x="8010643" y="2519000"/>
              <a:ext cx="257857" cy="101174"/>
            </a:xfrm>
            <a:custGeom>
              <a:avLst/>
              <a:gdLst/>
              <a:ahLst/>
              <a:cxnLst/>
              <a:rect l="l" t="t" r="r" b="b"/>
              <a:pathLst>
                <a:path w="4794" h="1881" extrusionOk="0">
                  <a:moveTo>
                    <a:pt x="39" y="0"/>
                  </a:moveTo>
                  <a:lnTo>
                    <a:pt x="39" y="8"/>
                  </a:lnTo>
                  <a:cubicBezTo>
                    <a:pt x="16" y="15"/>
                    <a:pt x="1" y="46"/>
                    <a:pt x="9" y="69"/>
                  </a:cubicBezTo>
                  <a:cubicBezTo>
                    <a:pt x="123" y="383"/>
                    <a:pt x="300" y="674"/>
                    <a:pt x="529" y="919"/>
                  </a:cubicBezTo>
                  <a:cubicBezTo>
                    <a:pt x="759" y="1156"/>
                    <a:pt x="1027" y="1355"/>
                    <a:pt x="1325" y="1508"/>
                  </a:cubicBezTo>
                  <a:cubicBezTo>
                    <a:pt x="1624" y="1669"/>
                    <a:pt x="1946" y="1776"/>
                    <a:pt x="2282" y="1830"/>
                  </a:cubicBezTo>
                  <a:cubicBezTo>
                    <a:pt x="2478" y="1862"/>
                    <a:pt x="2679" y="1880"/>
                    <a:pt x="2881" y="1880"/>
                  </a:cubicBezTo>
                  <a:cubicBezTo>
                    <a:pt x="3018" y="1880"/>
                    <a:pt x="3156" y="1872"/>
                    <a:pt x="3293" y="1853"/>
                  </a:cubicBezTo>
                  <a:cubicBezTo>
                    <a:pt x="3500" y="1822"/>
                    <a:pt x="3707" y="1776"/>
                    <a:pt x="3906" y="1700"/>
                  </a:cubicBezTo>
                  <a:cubicBezTo>
                    <a:pt x="4036" y="1646"/>
                    <a:pt x="4166" y="1585"/>
                    <a:pt x="4288" y="1516"/>
                  </a:cubicBezTo>
                  <a:cubicBezTo>
                    <a:pt x="4434" y="1432"/>
                    <a:pt x="4579" y="1340"/>
                    <a:pt x="4709" y="1240"/>
                  </a:cubicBezTo>
                  <a:cubicBezTo>
                    <a:pt x="4793" y="1170"/>
                    <a:pt x="4736" y="1050"/>
                    <a:pt x="4648" y="1050"/>
                  </a:cubicBezTo>
                  <a:cubicBezTo>
                    <a:pt x="4631" y="1050"/>
                    <a:pt x="4613" y="1055"/>
                    <a:pt x="4595" y="1064"/>
                  </a:cubicBezTo>
                  <a:cubicBezTo>
                    <a:pt x="4434" y="1179"/>
                    <a:pt x="4273" y="1279"/>
                    <a:pt x="4105" y="1371"/>
                  </a:cubicBezTo>
                  <a:lnTo>
                    <a:pt x="4112" y="1363"/>
                  </a:lnTo>
                  <a:lnTo>
                    <a:pt x="4097" y="1371"/>
                  </a:lnTo>
                  <a:cubicBezTo>
                    <a:pt x="3875" y="1478"/>
                    <a:pt x="3645" y="1562"/>
                    <a:pt x="3400" y="1616"/>
                  </a:cubicBezTo>
                  <a:lnTo>
                    <a:pt x="3431" y="1608"/>
                  </a:lnTo>
                  <a:lnTo>
                    <a:pt x="3431" y="1608"/>
                  </a:lnTo>
                  <a:cubicBezTo>
                    <a:pt x="3210" y="1657"/>
                    <a:pt x="2985" y="1681"/>
                    <a:pt x="2759" y="1681"/>
                  </a:cubicBezTo>
                  <a:cubicBezTo>
                    <a:pt x="2702" y="1681"/>
                    <a:pt x="2645" y="1680"/>
                    <a:pt x="2589" y="1677"/>
                  </a:cubicBezTo>
                  <a:lnTo>
                    <a:pt x="2581" y="1677"/>
                  </a:lnTo>
                  <a:cubicBezTo>
                    <a:pt x="2298" y="1662"/>
                    <a:pt x="2015" y="1608"/>
                    <a:pt x="1747" y="1524"/>
                  </a:cubicBezTo>
                  <a:cubicBezTo>
                    <a:pt x="1624" y="1478"/>
                    <a:pt x="1502" y="1432"/>
                    <a:pt x="1387" y="1378"/>
                  </a:cubicBezTo>
                  <a:cubicBezTo>
                    <a:pt x="1257" y="1325"/>
                    <a:pt x="1134" y="1256"/>
                    <a:pt x="1019" y="1172"/>
                  </a:cubicBezTo>
                  <a:cubicBezTo>
                    <a:pt x="846" y="1059"/>
                    <a:pt x="680" y="916"/>
                    <a:pt x="544" y="766"/>
                  </a:cubicBezTo>
                  <a:lnTo>
                    <a:pt x="544" y="766"/>
                  </a:lnTo>
                  <a:cubicBezTo>
                    <a:pt x="544" y="766"/>
                    <a:pt x="544" y="766"/>
                    <a:pt x="545" y="766"/>
                  </a:cubicBezTo>
                  <a:cubicBezTo>
                    <a:pt x="414" y="620"/>
                    <a:pt x="300" y="460"/>
                    <a:pt x="215" y="291"/>
                  </a:cubicBezTo>
                  <a:lnTo>
                    <a:pt x="215" y="291"/>
                  </a:lnTo>
                  <a:lnTo>
                    <a:pt x="223" y="299"/>
                  </a:lnTo>
                  <a:cubicBezTo>
                    <a:pt x="177" y="215"/>
                    <a:pt x="139" y="123"/>
                    <a:pt x="100" y="38"/>
                  </a:cubicBezTo>
                  <a:cubicBezTo>
                    <a:pt x="93" y="15"/>
                    <a:pt x="78" y="0"/>
                    <a:pt x="55" y="0"/>
                  </a:cubicBezTo>
                  <a:close/>
                </a:path>
              </a:pathLst>
            </a:custGeom>
            <a:solidFill>
              <a:srgbClr val="191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SFU Futura_05" panose="00000800000000000000" pitchFamily="2" charset="0"/>
              </a:endParaRPr>
            </a:p>
          </p:txBody>
        </p:sp>
        <p:sp>
          <p:nvSpPr>
            <p:cNvPr id="254" name="Google Shape;254;p42"/>
            <p:cNvSpPr/>
            <p:nvPr/>
          </p:nvSpPr>
          <p:spPr>
            <a:xfrm>
              <a:off x="7990640" y="2388744"/>
              <a:ext cx="244124" cy="176276"/>
            </a:xfrm>
            <a:custGeom>
              <a:avLst/>
              <a:gdLst/>
              <a:ahLst/>
              <a:cxnLst/>
              <a:rect l="l" t="t" r="r" b="b"/>
              <a:pathLst>
                <a:path w="4105" h="2964" extrusionOk="0">
                  <a:moveTo>
                    <a:pt x="230" y="0"/>
                  </a:moveTo>
                  <a:cubicBezTo>
                    <a:pt x="192" y="0"/>
                    <a:pt x="161" y="8"/>
                    <a:pt x="131" y="31"/>
                  </a:cubicBezTo>
                  <a:lnTo>
                    <a:pt x="123" y="38"/>
                  </a:lnTo>
                  <a:cubicBezTo>
                    <a:pt x="85" y="61"/>
                    <a:pt x="54" y="107"/>
                    <a:pt x="39" y="161"/>
                  </a:cubicBezTo>
                  <a:cubicBezTo>
                    <a:pt x="23" y="214"/>
                    <a:pt x="16" y="268"/>
                    <a:pt x="8" y="322"/>
                  </a:cubicBezTo>
                  <a:cubicBezTo>
                    <a:pt x="0" y="391"/>
                    <a:pt x="0" y="452"/>
                    <a:pt x="0" y="521"/>
                  </a:cubicBezTo>
                  <a:cubicBezTo>
                    <a:pt x="8" y="651"/>
                    <a:pt x="23" y="773"/>
                    <a:pt x="46" y="904"/>
                  </a:cubicBezTo>
                  <a:cubicBezTo>
                    <a:pt x="77" y="1087"/>
                    <a:pt x="123" y="1279"/>
                    <a:pt x="192" y="1455"/>
                  </a:cubicBezTo>
                  <a:cubicBezTo>
                    <a:pt x="322" y="1769"/>
                    <a:pt x="513" y="2052"/>
                    <a:pt x="758" y="2274"/>
                  </a:cubicBezTo>
                  <a:cubicBezTo>
                    <a:pt x="881" y="2389"/>
                    <a:pt x="1019" y="2481"/>
                    <a:pt x="1157" y="2565"/>
                  </a:cubicBezTo>
                  <a:cubicBezTo>
                    <a:pt x="1294" y="2649"/>
                    <a:pt x="1432" y="2718"/>
                    <a:pt x="1585" y="2772"/>
                  </a:cubicBezTo>
                  <a:cubicBezTo>
                    <a:pt x="1738" y="2825"/>
                    <a:pt x="1899" y="2871"/>
                    <a:pt x="2060" y="2909"/>
                  </a:cubicBezTo>
                  <a:cubicBezTo>
                    <a:pt x="2221" y="2940"/>
                    <a:pt x="2389" y="2955"/>
                    <a:pt x="2550" y="2963"/>
                  </a:cubicBezTo>
                  <a:cubicBezTo>
                    <a:pt x="2566" y="2963"/>
                    <a:pt x="2581" y="2963"/>
                    <a:pt x="2597" y="2963"/>
                  </a:cubicBezTo>
                  <a:cubicBezTo>
                    <a:pt x="3116" y="2963"/>
                    <a:pt x="3620" y="2841"/>
                    <a:pt x="4074" y="2588"/>
                  </a:cubicBezTo>
                  <a:cubicBezTo>
                    <a:pt x="4097" y="2573"/>
                    <a:pt x="4104" y="2542"/>
                    <a:pt x="4089" y="2519"/>
                  </a:cubicBezTo>
                  <a:cubicBezTo>
                    <a:pt x="4079" y="2504"/>
                    <a:pt x="4063" y="2496"/>
                    <a:pt x="4046" y="2496"/>
                  </a:cubicBezTo>
                  <a:cubicBezTo>
                    <a:pt x="4037" y="2496"/>
                    <a:pt x="4028" y="2498"/>
                    <a:pt x="4020" y="2504"/>
                  </a:cubicBezTo>
                  <a:cubicBezTo>
                    <a:pt x="3982" y="2519"/>
                    <a:pt x="3951" y="2534"/>
                    <a:pt x="3920" y="2557"/>
                  </a:cubicBezTo>
                  <a:cubicBezTo>
                    <a:pt x="3752" y="2634"/>
                    <a:pt x="3576" y="2687"/>
                    <a:pt x="3392" y="2726"/>
                  </a:cubicBezTo>
                  <a:lnTo>
                    <a:pt x="3377" y="2726"/>
                  </a:lnTo>
                  <a:cubicBezTo>
                    <a:pt x="3262" y="2749"/>
                    <a:pt x="3147" y="2764"/>
                    <a:pt x="3025" y="2772"/>
                  </a:cubicBezTo>
                  <a:cubicBezTo>
                    <a:pt x="2985" y="2773"/>
                    <a:pt x="2946" y="2774"/>
                    <a:pt x="2907" y="2774"/>
                  </a:cubicBezTo>
                  <a:cubicBezTo>
                    <a:pt x="2556" y="2774"/>
                    <a:pt x="2207" y="2713"/>
                    <a:pt x="1876" y="2596"/>
                  </a:cubicBezTo>
                  <a:lnTo>
                    <a:pt x="1876" y="2596"/>
                  </a:lnTo>
                  <a:lnTo>
                    <a:pt x="1915" y="2603"/>
                  </a:lnTo>
                  <a:cubicBezTo>
                    <a:pt x="1693" y="2527"/>
                    <a:pt x="1493" y="2419"/>
                    <a:pt x="1302" y="2289"/>
                  </a:cubicBezTo>
                  <a:cubicBezTo>
                    <a:pt x="1149" y="2174"/>
                    <a:pt x="1003" y="2044"/>
                    <a:pt x="881" y="1899"/>
                  </a:cubicBezTo>
                  <a:cubicBezTo>
                    <a:pt x="781" y="1769"/>
                    <a:pt x="690" y="1631"/>
                    <a:pt x="613" y="1485"/>
                  </a:cubicBezTo>
                  <a:cubicBezTo>
                    <a:pt x="536" y="1325"/>
                    <a:pt x="483" y="1149"/>
                    <a:pt x="452" y="980"/>
                  </a:cubicBezTo>
                  <a:cubicBezTo>
                    <a:pt x="429" y="858"/>
                    <a:pt x="422" y="735"/>
                    <a:pt x="414" y="613"/>
                  </a:cubicBezTo>
                  <a:lnTo>
                    <a:pt x="414" y="406"/>
                  </a:lnTo>
                  <a:cubicBezTo>
                    <a:pt x="414" y="337"/>
                    <a:pt x="429" y="260"/>
                    <a:pt x="429" y="184"/>
                  </a:cubicBezTo>
                  <a:cubicBezTo>
                    <a:pt x="422" y="146"/>
                    <a:pt x="414" y="115"/>
                    <a:pt x="399" y="84"/>
                  </a:cubicBezTo>
                  <a:cubicBezTo>
                    <a:pt x="368" y="46"/>
                    <a:pt x="322" y="15"/>
                    <a:pt x="276" y="0"/>
                  </a:cubicBezTo>
                  <a:close/>
                </a:path>
              </a:pathLst>
            </a:custGeom>
            <a:solidFill>
              <a:srgbClr val="191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SFU Futura_05" panose="00000800000000000000" pitchFamily="2" charset="0"/>
              </a:endParaRPr>
            </a:p>
          </p:txBody>
        </p:sp>
        <p:sp>
          <p:nvSpPr>
            <p:cNvPr id="255" name="Google Shape;255;p42"/>
            <p:cNvSpPr/>
            <p:nvPr/>
          </p:nvSpPr>
          <p:spPr>
            <a:xfrm>
              <a:off x="8272478" y="2560381"/>
              <a:ext cx="47873" cy="118886"/>
            </a:xfrm>
            <a:custGeom>
              <a:avLst/>
              <a:gdLst/>
              <a:ahLst/>
              <a:cxnLst/>
              <a:rect l="l" t="t" r="r" b="b"/>
              <a:pathLst>
                <a:path w="805" h="1999" extrusionOk="0">
                  <a:moveTo>
                    <a:pt x="537" y="0"/>
                  </a:moveTo>
                  <a:cubicBezTo>
                    <a:pt x="529" y="0"/>
                    <a:pt x="521" y="0"/>
                    <a:pt x="514" y="8"/>
                  </a:cubicBezTo>
                  <a:cubicBezTo>
                    <a:pt x="483" y="23"/>
                    <a:pt x="468" y="62"/>
                    <a:pt x="483" y="92"/>
                  </a:cubicBezTo>
                  <a:cubicBezTo>
                    <a:pt x="498" y="115"/>
                    <a:pt x="506" y="146"/>
                    <a:pt x="521" y="169"/>
                  </a:cubicBezTo>
                  <a:cubicBezTo>
                    <a:pt x="544" y="238"/>
                    <a:pt x="560" y="314"/>
                    <a:pt x="567" y="391"/>
                  </a:cubicBezTo>
                  <a:cubicBezTo>
                    <a:pt x="575" y="506"/>
                    <a:pt x="575" y="628"/>
                    <a:pt x="552" y="751"/>
                  </a:cubicBezTo>
                  <a:cubicBezTo>
                    <a:pt x="529" y="881"/>
                    <a:pt x="491" y="1011"/>
                    <a:pt x="445" y="1134"/>
                  </a:cubicBezTo>
                  <a:cubicBezTo>
                    <a:pt x="368" y="1302"/>
                    <a:pt x="276" y="1455"/>
                    <a:pt x="161" y="1608"/>
                  </a:cubicBezTo>
                  <a:lnTo>
                    <a:pt x="54" y="1731"/>
                  </a:lnTo>
                  <a:cubicBezTo>
                    <a:pt x="24" y="1761"/>
                    <a:pt x="8" y="1800"/>
                    <a:pt x="1" y="1846"/>
                  </a:cubicBezTo>
                  <a:cubicBezTo>
                    <a:pt x="1" y="1884"/>
                    <a:pt x="16" y="1922"/>
                    <a:pt x="47" y="1953"/>
                  </a:cubicBezTo>
                  <a:cubicBezTo>
                    <a:pt x="77" y="1983"/>
                    <a:pt x="115" y="1999"/>
                    <a:pt x="154" y="1999"/>
                  </a:cubicBezTo>
                  <a:cubicBezTo>
                    <a:pt x="200" y="1999"/>
                    <a:pt x="238" y="1983"/>
                    <a:pt x="269" y="1953"/>
                  </a:cubicBezTo>
                  <a:cubicBezTo>
                    <a:pt x="330" y="1899"/>
                    <a:pt x="383" y="1838"/>
                    <a:pt x="437" y="1761"/>
                  </a:cubicBezTo>
                  <a:cubicBezTo>
                    <a:pt x="483" y="1700"/>
                    <a:pt x="529" y="1624"/>
                    <a:pt x="567" y="1555"/>
                  </a:cubicBezTo>
                  <a:cubicBezTo>
                    <a:pt x="605" y="1470"/>
                    <a:pt x="644" y="1386"/>
                    <a:pt x="674" y="1302"/>
                  </a:cubicBezTo>
                  <a:cubicBezTo>
                    <a:pt x="697" y="1210"/>
                    <a:pt x="720" y="1118"/>
                    <a:pt x="736" y="1026"/>
                  </a:cubicBezTo>
                  <a:cubicBezTo>
                    <a:pt x="805" y="690"/>
                    <a:pt x="751" y="337"/>
                    <a:pt x="598" y="31"/>
                  </a:cubicBezTo>
                  <a:cubicBezTo>
                    <a:pt x="583" y="8"/>
                    <a:pt x="560" y="0"/>
                    <a:pt x="537" y="0"/>
                  </a:cubicBezTo>
                  <a:close/>
                </a:path>
              </a:pathLst>
            </a:custGeom>
            <a:solidFill>
              <a:srgbClr val="191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SFU Futura_05" panose="00000800000000000000" pitchFamily="2" charset="0"/>
              </a:endParaRPr>
            </a:p>
          </p:txBody>
        </p:sp>
        <p:sp>
          <p:nvSpPr>
            <p:cNvPr id="256" name="Google Shape;256;p42"/>
            <p:cNvSpPr/>
            <p:nvPr/>
          </p:nvSpPr>
          <p:spPr>
            <a:xfrm>
              <a:off x="8386784" y="2452022"/>
              <a:ext cx="17782" cy="53644"/>
            </a:xfrm>
            <a:custGeom>
              <a:avLst/>
              <a:gdLst/>
              <a:ahLst/>
              <a:cxnLst/>
              <a:rect l="l" t="t" r="r" b="b"/>
              <a:pathLst>
                <a:path w="299" h="902" extrusionOk="0">
                  <a:moveTo>
                    <a:pt x="192" y="0"/>
                  </a:moveTo>
                  <a:cubicBezTo>
                    <a:pt x="153" y="8"/>
                    <a:pt x="138" y="46"/>
                    <a:pt x="146" y="77"/>
                  </a:cubicBezTo>
                  <a:cubicBezTo>
                    <a:pt x="146" y="107"/>
                    <a:pt x="153" y="138"/>
                    <a:pt x="153" y="169"/>
                  </a:cubicBezTo>
                  <a:cubicBezTo>
                    <a:pt x="161" y="222"/>
                    <a:pt x="169" y="276"/>
                    <a:pt x="169" y="330"/>
                  </a:cubicBezTo>
                  <a:cubicBezTo>
                    <a:pt x="161" y="375"/>
                    <a:pt x="161" y="421"/>
                    <a:pt x="153" y="467"/>
                  </a:cubicBezTo>
                  <a:cubicBezTo>
                    <a:pt x="146" y="529"/>
                    <a:pt x="130" y="590"/>
                    <a:pt x="108" y="651"/>
                  </a:cubicBezTo>
                  <a:cubicBezTo>
                    <a:pt x="85" y="697"/>
                    <a:pt x="54" y="743"/>
                    <a:pt x="23" y="781"/>
                  </a:cubicBezTo>
                  <a:cubicBezTo>
                    <a:pt x="0" y="820"/>
                    <a:pt x="16" y="865"/>
                    <a:pt x="54" y="888"/>
                  </a:cubicBezTo>
                  <a:cubicBezTo>
                    <a:pt x="68" y="897"/>
                    <a:pt x="84" y="901"/>
                    <a:pt x="99" y="901"/>
                  </a:cubicBezTo>
                  <a:cubicBezTo>
                    <a:pt x="123" y="901"/>
                    <a:pt x="147" y="889"/>
                    <a:pt x="161" y="865"/>
                  </a:cubicBezTo>
                  <a:cubicBezTo>
                    <a:pt x="238" y="751"/>
                    <a:pt x="284" y="620"/>
                    <a:pt x="291" y="483"/>
                  </a:cubicBezTo>
                  <a:cubicBezTo>
                    <a:pt x="299" y="414"/>
                    <a:pt x="299" y="345"/>
                    <a:pt x="291" y="268"/>
                  </a:cubicBezTo>
                  <a:cubicBezTo>
                    <a:pt x="291" y="199"/>
                    <a:pt x="276" y="123"/>
                    <a:pt x="261" y="46"/>
                  </a:cubicBezTo>
                  <a:cubicBezTo>
                    <a:pt x="253" y="16"/>
                    <a:pt x="230" y="0"/>
                    <a:pt x="199" y="0"/>
                  </a:cubicBezTo>
                  <a:close/>
                </a:path>
              </a:pathLst>
            </a:custGeom>
            <a:solidFill>
              <a:srgbClr val="191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SFU Futura_05" panose="00000800000000000000" pitchFamily="2" charset="0"/>
              </a:endParaRPr>
            </a:p>
          </p:txBody>
        </p:sp>
        <p:sp>
          <p:nvSpPr>
            <p:cNvPr id="257" name="Google Shape;257;p42"/>
            <p:cNvSpPr/>
            <p:nvPr/>
          </p:nvSpPr>
          <p:spPr>
            <a:xfrm>
              <a:off x="8072592" y="2404325"/>
              <a:ext cx="138922" cy="82310"/>
            </a:xfrm>
            <a:custGeom>
              <a:avLst/>
              <a:gdLst/>
              <a:ahLst/>
              <a:cxnLst/>
              <a:rect l="l" t="t" r="r" b="b"/>
              <a:pathLst>
                <a:path w="2336" h="1384" extrusionOk="0">
                  <a:moveTo>
                    <a:pt x="43" y="0"/>
                  </a:moveTo>
                  <a:cubicBezTo>
                    <a:pt x="39" y="0"/>
                    <a:pt x="35" y="2"/>
                    <a:pt x="31" y="6"/>
                  </a:cubicBezTo>
                  <a:lnTo>
                    <a:pt x="39" y="14"/>
                  </a:lnTo>
                  <a:cubicBezTo>
                    <a:pt x="16" y="21"/>
                    <a:pt x="1" y="52"/>
                    <a:pt x="16" y="75"/>
                  </a:cubicBezTo>
                  <a:cubicBezTo>
                    <a:pt x="100" y="282"/>
                    <a:pt x="207" y="473"/>
                    <a:pt x="345" y="649"/>
                  </a:cubicBezTo>
                  <a:cubicBezTo>
                    <a:pt x="491" y="825"/>
                    <a:pt x="659" y="971"/>
                    <a:pt x="850" y="1093"/>
                  </a:cubicBezTo>
                  <a:cubicBezTo>
                    <a:pt x="935" y="1147"/>
                    <a:pt x="1027" y="1193"/>
                    <a:pt x="1126" y="1239"/>
                  </a:cubicBezTo>
                  <a:cubicBezTo>
                    <a:pt x="1226" y="1285"/>
                    <a:pt x="1333" y="1315"/>
                    <a:pt x="1440" y="1338"/>
                  </a:cubicBezTo>
                  <a:cubicBezTo>
                    <a:pt x="1572" y="1368"/>
                    <a:pt x="1709" y="1384"/>
                    <a:pt x="1846" y="1384"/>
                  </a:cubicBezTo>
                  <a:cubicBezTo>
                    <a:pt x="1954" y="1384"/>
                    <a:pt x="2062" y="1374"/>
                    <a:pt x="2167" y="1354"/>
                  </a:cubicBezTo>
                  <a:cubicBezTo>
                    <a:pt x="2274" y="1331"/>
                    <a:pt x="2336" y="1231"/>
                    <a:pt x="2320" y="1132"/>
                  </a:cubicBezTo>
                  <a:cubicBezTo>
                    <a:pt x="2313" y="1086"/>
                    <a:pt x="2282" y="1040"/>
                    <a:pt x="2236" y="1009"/>
                  </a:cubicBezTo>
                  <a:cubicBezTo>
                    <a:pt x="2211" y="989"/>
                    <a:pt x="2178" y="978"/>
                    <a:pt x="2146" y="978"/>
                  </a:cubicBezTo>
                  <a:cubicBezTo>
                    <a:pt x="2130" y="978"/>
                    <a:pt x="2114" y="981"/>
                    <a:pt x="2098" y="986"/>
                  </a:cubicBezTo>
                  <a:cubicBezTo>
                    <a:pt x="1961" y="1024"/>
                    <a:pt x="1815" y="1055"/>
                    <a:pt x="1670" y="1070"/>
                  </a:cubicBezTo>
                  <a:cubicBezTo>
                    <a:pt x="1644" y="1072"/>
                    <a:pt x="1618" y="1072"/>
                    <a:pt x="1592" y="1072"/>
                  </a:cubicBezTo>
                  <a:cubicBezTo>
                    <a:pt x="1473" y="1072"/>
                    <a:pt x="1353" y="1059"/>
                    <a:pt x="1233" y="1040"/>
                  </a:cubicBezTo>
                  <a:cubicBezTo>
                    <a:pt x="1126" y="1009"/>
                    <a:pt x="1027" y="978"/>
                    <a:pt x="927" y="925"/>
                  </a:cubicBezTo>
                  <a:cubicBezTo>
                    <a:pt x="804" y="864"/>
                    <a:pt x="690" y="787"/>
                    <a:pt x="590" y="703"/>
                  </a:cubicBezTo>
                  <a:cubicBezTo>
                    <a:pt x="460" y="596"/>
                    <a:pt x="353" y="465"/>
                    <a:pt x="253" y="328"/>
                  </a:cubicBezTo>
                  <a:cubicBezTo>
                    <a:pt x="192" y="236"/>
                    <a:pt x="138" y="136"/>
                    <a:pt x="92" y="29"/>
                  </a:cubicBezTo>
                  <a:cubicBezTo>
                    <a:pt x="85" y="14"/>
                    <a:pt x="70" y="6"/>
                    <a:pt x="54" y="6"/>
                  </a:cubicBezTo>
                  <a:cubicBezTo>
                    <a:pt x="50" y="2"/>
                    <a:pt x="47" y="0"/>
                    <a:pt x="43" y="0"/>
                  </a:cubicBezTo>
                  <a:close/>
                </a:path>
              </a:pathLst>
            </a:custGeom>
            <a:solidFill>
              <a:srgbClr val="191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SFU Futura_05" panose="00000800000000000000" pitchFamily="2" charset="0"/>
              </a:endParaRPr>
            </a:p>
          </p:txBody>
        </p:sp>
        <p:sp>
          <p:nvSpPr>
            <p:cNvPr id="258" name="Google Shape;258;p42"/>
            <p:cNvSpPr/>
            <p:nvPr/>
          </p:nvSpPr>
          <p:spPr>
            <a:xfrm>
              <a:off x="6671547" y="2945583"/>
              <a:ext cx="310136" cy="368432"/>
            </a:xfrm>
            <a:custGeom>
              <a:avLst/>
              <a:gdLst/>
              <a:ahLst/>
              <a:cxnLst/>
              <a:rect l="l" t="t" r="r" b="b"/>
              <a:pathLst>
                <a:path w="5215" h="6195" extrusionOk="0">
                  <a:moveTo>
                    <a:pt x="4426" y="1"/>
                  </a:moveTo>
                  <a:cubicBezTo>
                    <a:pt x="4342" y="192"/>
                    <a:pt x="4257" y="391"/>
                    <a:pt x="4181" y="598"/>
                  </a:cubicBezTo>
                  <a:cubicBezTo>
                    <a:pt x="4112" y="797"/>
                    <a:pt x="4058" y="996"/>
                    <a:pt x="4020" y="1210"/>
                  </a:cubicBezTo>
                  <a:lnTo>
                    <a:pt x="3308" y="1394"/>
                  </a:lnTo>
                  <a:lnTo>
                    <a:pt x="1" y="2251"/>
                  </a:lnTo>
                  <a:cubicBezTo>
                    <a:pt x="161" y="2986"/>
                    <a:pt x="468" y="3675"/>
                    <a:pt x="889" y="4296"/>
                  </a:cubicBezTo>
                  <a:cubicBezTo>
                    <a:pt x="1340" y="4962"/>
                    <a:pt x="1853" y="5589"/>
                    <a:pt x="2420" y="6164"/>
                  </a:cubicBezTo>
                  <a:cubicBezTo>
                    <a:pt x="2443" y="6187"/>
                    <a:pt x="2474" y="6194"/>
                    <a:pt x="2504" y="6194"/>
                  </a:cubicBezTo>
                  <a:cubicBezTo>
                    <a:pt x="2543" y="6194"/>
                    <a:pt x="2573" y="6187"/>
                    <a:pt x="2596" y="6164"/>
                  </a:cubicBezTo>
                  <a:cubicBezTo>
                    <a:pt x="2642" y="6118"/>
                    <a:pt x="2642" y="6034"/>
                    <a:pt x="2596" y="5988"/>
                  </a:cubicBezTo>
                  <a:lnTo>
                    <a:pt x="2420" y="5804"/>
                  </a:lnTo>
                  <a:cubicBezTo>
                    <a:pt x="2466" y="5804"/>
                    <a:pt x="2512" y="5812"/>
                    <a:pt x="2558" y="5812"/>
                  </a:cubicBezTo>
                  <a:lnTo>
                    <a:pt x="2619" y="5812"/>
                  </a:lnTo>
                  <a:cubicBezTo>
                    <a:pt x="2696" y="5812"/>
                    <a:pt x="2772" y="5812"/>
                    <a:pt x="2849" y="5804"/>
                  </a:cubicBezTo>
                  <a:cubicBezTo>
                    <a:pt x="3033" y="5796"/>
                    <a:pt x="3209" y="5773"/>
                    <a:pt x="3392" y="5743"/>
                  </a:cubicBezTo>
                  <a:cubicBezTo>
                    <a:pt x="3729" y="5681"/>
                    <a:pt x="4051" y="5567"/>
                    <a:pt x="4349" y="5390"/>
                  </a:cubicBezTo>
                  <a:cubicBezTo>
                    <a:pt x="4633" y="5222"/>
                    <a:pt x="4862" y="4977"/>
                    <a:pt x="5015" y="4678"/>
                  </a:cubicBezTo>
                  <a:cubicBezTo>
                    <a:pt x="5100" y="4518"/>
                    <a:pt x="5153" y="4349"/>
                    <a:pt x="5176" y="4165"/>
                  </a:cubicBezTo>
                  <a:cubicBezTo>
                    <a:pt x="5199" y="4028"/>
                    <a:pt x="5214" y="3890"/>
                    <a:pt x="5214" y="3744"/>
                  </a:cubicBezTo>
                  <a:cubicBezTo>
                    <a:pt x="5214" y="3469"/>
                    <a:pt x="5199" y="3193"/>
                    <a:pt x="5169" y="2925"/>
                  </a:cubicBezTo>
                  <a:cubicBezTo>
                    <a:pt x="5138" y="2604"/>
                    <a:pt x="5092" y="2274"/>
                    <a:pt x="5023" y="1938"/>
                  </a:cubicBezTo>
                  <a:cubicBezTo>
                    <a:pt x="4901" y="1271"/>
                    <a:pt x="4702" y="621"/>
                    <a:pt x="4426" y="1"/>
                  </a:cubicBezTo>
                  <a:close/>
                </a:path>
              </a:pathLst>
            </a:custGeom>
            <a:solidFill>
              <a:srgbClr val="BC5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SFU Futura_05" panose="00000800000000000000" pitchFamily="2" charset="0"/>
              </a:endParaRPr>
            </a:p>
          </p:txBody>
        </p:sp>
        <p:sp>
          <p:nvSpPr>
            <p:cNvPr id="259" name="Google Shape;259;p42"/>
            <p:cNvSpPr/>
            <p:nvPr/>
          </p:nvSpPr>
          <p:spPr>
            <a:xfrm>
              <a:off x="6910625" y="2870469"/>
              <a:ext cx="180313" cy="146659"/>
            </a:xfrm>
            <a:custGeom>
              <a:avLst/>
              <a:gdLst/>
              <a:ahLst/>
              <a:cxnLst/>
              <a:rect l="l" t="t" r="r" b="b"/>
              <a:pathLst>
                <a:path w="3032" h="2466" extrusionOk="0">
                  <a:moveTo>
                    <a:pt x="1631" y="0"/>
                  </a:moveTo>
                  <a:cubicBezTo>
                    <a:pt x="1516" y="0"/>
                    <a:pt x="1409" y="31"/>
                    <a:pt x="1317" y="84"/>
                  </a:cubicBezTo>
                  <a:lnTo>
                    <a:pt x="1309" y="84"/>
                  </a:lnTo>
                  <a:cubicBezTo>
                    <a:pt x="1202" y="153"/>
                    <a:pt x="1095" y="230"/>
                    <a:pt x="1011" y="329"/>
                  </a:cubicBezTo>
                  <a:cubicBezTo>
                    <a:pt x="911" y="437"/>
                    <a:pt x="819" y="552"/>
                    <a:pt x="735" y="682"/>
                  </a:cubicBezTo>
                  <a:cubicBezTo>
                    <a:pt x="651" y="812"/>
                    <a:pt x="574" y="942"/>
                    <a:pt x="498" y="1080"/>
                  </a:cubicBezTo>
                  <a:cubicBezTo>
                    <a:pt x="368" y="1332"/>
                    <a:pt x="260" y="1593"/>
                    <a:pt x="161" y="1861"/>
                  </a:cubicBezTo>
                  <a:cubicBezTo>
                    <a:pt x="92" y="2060"/>
                    <a:pt x="38" y="2259"/>
                    <a:pt x="0" y="2466"/>
                  </a:cubicBezTo>
                  <a:lnTo>
                    <a:pt x="3032" y="1677"/>
                  </a:lnTo>
                  <a:lnTo>
                    <a:pt x="3032" y="1677"/>
                  </a:lnTo>
                  <a:lnTo>
                    <a:pt x="2167" y="1899"/>
                  </a:lnTo>
                  <a:cubicBezTo>
                    <a:pt x="2213" y="1677"/>
                    <a:pt x="2243" y="1447"/>
                    <a:pt x="2266" y="1218"/>
                  </a:cubicBezTo>
                  <a:cubicBezTo>
                    <a:pt x="2282" y="1080"/>
                    <a:pt x="2282" y="934"/>
                    <a:pt x="2274" y="789"/>
                  </a:cubicBezTo>
                  <a:cubicBezTo>
                    <a:pt x="2266" y="659"/>
                    <a:pt x="2236" y="536"/>
                    <a:pt x="2197" y="414"/>
                  </a:cubicBezTo>
                  <a:cubicBezTo>
                    <a:pt x="2159" y="299"/>
                    <a:pt x="2090" y="199"/>
                    <a:pt x="1998" y="123"/>
                  </a:cubicBezTo>
                  <a:cubicBezTo>
                    <a:pt x="1899" y="46"/>
                    <a:pt x="1784" y="0"/>
                    <a:pt x="1662" y="0"/>
                  </a:cubicBezTo>
                  <a:close/>
                </a:path>
              </a:pathLst>
            </a:custGeom>
            <a:solidFill>
              <a:srgbClr val="F1F3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SFU Futura_05" panose="00000800000000000000" pitchFamily="2" charset="0"/>
              </a:endParaRPr>
            </a:p>
          </p:txBody>
        </p:sp>
        <p:sp>
          <p:nvSpPr>
            <p:cNvPr id="260" name="Google Shape;260;p42"/>
            <p:cNvSpPr/>
            <p:nvPr/>
          </p:nvSpPr>
          <p:spPr>
            <a:xfrm>
              <a:off x="6903786" y="2869993"/>
              <a:ext cx="142550" cy="365221"/>
            </a:xfrm>
            <a:custGeom>
              <a:avLst/>
              <a:gdLst/>
              <a:ahLst/>
              <a:cxnLst/>
              <a:rect l="l" t="t" r="r" b="b"/>
              <a:pathLst>
                <a:path w="2397" h="6141" extrusionOk="0">
                  <a:moveTo>
                    <a:pt x="1746" y="1"/>
                  </a:moveTo>
                  <a:cubicBezTo>
                    <a:pt x="1639" y="1"/>
                    <a:pt x="1532" y="31"/>
                    <a:pt x="1432" y="85"/>
                  </a:cubicBezTo>
                  <a:lnTo>
                    <a:pt x="1424" y="92"/>
                  </a:lnTo>
                  <a:cubicBezTo>
                    <a:pt x="1317" y="161"/>
                    <a:pt x="1210" y="238"/>
                    <a:pt x="1126" y="337"/>
                  </a:cubicBezTo>
                  <a:cubicBezTo>
                    <a:pt x="1026" y="445"/>
                    <a:pt x="934" y="560"/>
                    <a:pt x="850" y="690"/>
                  </a:cubicBezTo>
                  <a:cubicBezTo>
                    <a:pt x="766" y="820"/>
                    <a:pt x="689" y="950"/>
                    <a:pt x="613" y="1088"/>
                  </a:cubicBezTo>
                  <a:cubicBezTo>
                    <a:pt x="483" y="1340"/>
                    <a:pt x="375" y="1601"/>
                    <a:pt x="276" y="1869"/>
                  </a:cubicBezTo>
                  <a:cubicBezTo>
                    <a:pt x="207" y="2068"/>
                    <a:pt x="153" y="2267"/>
                    <a:pt x="115" y="2481"/>
                  </a:cubicBezTo>
                  <a:cubicBezTo>
                    <a:pt x="92" y="2588"/>
                    <a:pt x="69" y="2711"/>
                    <a:pt x="54" y="2841"/>
                  </a:cubicBezTo>
                  <a:cubicBezTo>
                    <a:pt x="0" y="3385"/>
                    <a:pt x="39" y="3936"/>
                    <a:pt x="153" y="4464"/>
                  </a:cubicBezTo>
                  <a:cubicBezTo>
                    <a:pt x="268" y="5008"/>
                    <a:pt x="452" y="5528"/>
                    <a:pt x="712" y="6026"/>
                  </a:cubicBezTo>
                  <a:cubicBezTo>
                    <a:pt x="735" y="6064"/>
                    <a:pt x="774" y="6087"/>
                    <a:pt x="820" y="6087"/>
                  </a:cubicBezTo>
                  <a:cubicBezTo>
                    <a:pt x="842" y="6087"/>
                    <a:pt x="865" y="6080"/>
                    <a:pt x="881" y="6064"/>
                  </a:cubicBezTo>
                  <a:cubicBezTo>
                    <a:pt x="904" y="6057"/>
                    <a:pt x="927" y="6034"/>
                    <a:pt x="934" y="6003"/>
                  </a:cubicBezTo>
                  <a:cubicBezTo>
                    <a:pt x="1065" y="6087"/>
                    <a:pt x="1218" y="6141"/>
                    <a:pt x="1371" y="6141"/>
                  </a:cubicBezTo>
                  <a:cubicBezTo>
                    <a:pt x="1432" y="6141"/>
                    <a:pt x="1493" y="6133"/>
                    <a:pt x="1547" y="6118"/>
                  </a:cubicBezTo>
                  <a:cubicBezTo>
                    <a:pt x="1692" y="6072"/>
                    <a:pt x="1822" y="5972"/>
                    <a:pt x="1899" y="5835"/>
                  </a:cubicBezTo>
                  <a:cubicBezTo>
                    <a:pt x="1945" y="5750"/>
                    <a:pt x="1983" y="5658"/>
                    <a:pt x="2014" y="5567"/>
                  </a:cubicBezTo>
                  <a:cubicBezTo>
                    <a:pt x="2037" y="5475"/>
                    <a:pt x="2060" y="5383"/>
                    <a:pt x="2075" y="5283"/>
                  </a:cubicBezTo>
                  <a:cubicBezTo>
                    <a:pt x="2113" y="4893"/>
                    <a:pt x="2121" y="4495"/>
                    <a:pt x="2090" y="4104"/>
                  </a:cubicBezTo>
                  <a:lnTo>
                    <a:pt x="2090" y="4035"/>
                  </a:lnTo>
                  <a:lnTo>
                    <a:pt x="2090" y="3944"/>
                  </a:lnTo>
                  <a:cubicBezTo>
                    <a:pt x="2060" y="3561"/>
                    <a:pt x="2067" y="3170"/>
                    <a:pt x="2106" y="2795"/>
                  </a:cubicBezTo>
                  <a:cubicBezTo>
                    <a:pt x="2121" y="2696"/>
                    <a:pt x="2136" y="2604"/>
                    <a:pt x="2159" y="2512"/>
                  </a:cubicBezTo>
                  <a:lnTo>
                    <a:pt x="2175" y="2428"/>
                  </a:lnTo>
                  <a:lnTo>
                    <a:pt x="2244" y="2137"/>
                  </a:lnTo>
                  <a:cubicBezTo>
                    <a:pt x="2259" y="2068"/>
                    <a:pt x="2274" y="1984"/>
                    <a:pt x="2289" y="1907"/>
                  </a:cubicBezTo>
                  <a:cubicBezTo>
                    <a:pt x="2335" y="1677"/>
                    <a:pt x="2366" y="1448"/>
                    <a:pt x="2381" y="1226"/>
                  </a:cubicBezTo>
                  <a:cubicBezTo>
                    <a:pt x="2397" y="1080"/>
                    <a:pt x="2397" y="935"/>
                    <a:pt x="2389" y="789"/>
                  </a:cubicBezTo>
                  <a:cubicBezTo>
                    <a:pt x="2381" y="667"/>
                    <a:pt x="2358" y="537"/>
                    <a:pt x="2312" y="414"/>
                  </a:cubicBezTo>
                  <a:cubicBezTo>
                    <a:pt x="2274" y="307"/>
                    <a:pt x="2205" y="207"/>
                    <a:pt x="2121" y="131"/>
                  </a:cubicBezTo>
                  <a:cubicBezTo>
                    <a:pt x="2022" y="47"/>
                    <a:pt x="1899" y="8"/>
                    <a:pt x="1777" y="1"/>
                  </a:cubicBezTo>
                  <a:close/>
                </a:path>
              </a:pathLst>
            </a:custGeom>
            <a:solidFill>
              <a:srgbClr val="BC5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SFU Futura_05" panose="00000800000000000000" pitchFamily="2" charset="0"/>
              </a:endParaRPr>
            </a:p>
          </p:txBody>
        </p:sp>
        <p:sp>
          <p:nvSpPr>
            <p:cNvPr id="261" name="Google Shape;261;p42"/>
            <p:cNvSpPr/>
            <p:nvPr/>
          </p:nvSpPr>
          <p:spPr>
            <a:xfrm>
              <a:off x="6779489" y="3175502"/>
              <a:ext cx="1901434" cy="1910614"/>
            </a:xfrm>
            <a:custGeom>
              <a:avLst/>
              <a:gdLst/>
              <a:ahLst/>
              <a:cxnLst/>
              <a:rect l="l" t="t" r="r" b="b"/>
              <a:pathLst>
                <a:path w="31973" h="32126" extrusionOk="0">
                  <a:moveTo>
                    <a:pt x="4180" y="1"/>
                  </a:moveTo>
                  <a:cubicBezTo>
                    <a:pt x="4066" y="24"/>
                    <a:pt x="3951" y="54"/>
                    <a:pt x="3836" y="77"/>
                  </a:cubicBezTo>
                  <a:lnTo>
                    <a:pt x="3828" y="77"/>
                  </a:lnTo>
                  <a:cubicBezTo>
                    <a:pt x="3017" y="284"/>
                    <a:pt x="2228" y="590"/>
                    <a:pt x="1493" y="996"/>
                  </a:cubicBezTo>
                  <a:cubicBezTo>
                    <a:pt x="957" y="1295"/>
                    <a:pt x="460" y="1647"/>
                    <a:pt x="0" y="2053"/>
                  </a:cubicBezTo>
                  <a:cubicBezTo>
                    <a:pt x="306" y="2857"/>
                    <a:pt x="590" y="3691"/>
                    <a:pt x="865" y="4495"/>
                  </a:cubicBezTo>
                  <a:cubicBezTo>
                    <a:pt x="1240" y="5575"/>
                    <a:pt x="1623" y="6685"/>
                    <a:pt x="2060" y="7764"/>
                  </a:cubicBezTo>
                  <a:cubicBezTo>
                    <a:pt x="2197" y="8116"/>
                    <a:pt x="2351" y="8461"/>
                    <a:pt x="2496" y="8805"/>
                  </a:cubicBezTo>
                  <a:lnTo>
                    <a:pt x="2634" y="9119"/>
                  </a:lnTo>
                  <a:cubicBezTo>
                    <a:pt x="2818" y="9548"/>
                    <a:pt x="3017" y="10015"/>
                    <a:pt x="3231" y="10474"/>
                  </a:cubicBezTo>
                  <a:cubicBezTo>
                    <a:pt x="3453" y="10934"/>
                    <a:pt x="3683" y="11370"/>
                    <a:pt x="3928" y="11784"/>
                  </a:cubicBezTo>
                  <a:cubicBezTo>
                    <a:pt x="4165" y="12189"/>
                    <a:pt x="4441" y="12588"/>
                    <a:pt x="4670" y="12932"/>
                  </a:cubicBezTo>
                  <a:lnTo>
                    <a:pt x="4969" y="13368"/>
                  </a:lnTo>
                  <a:cubicBezTo>
                    <a:pt x="5229" y="13736"/>
                    <a:pt x="5490" y="14119"/>
                    <a:pt x="5735" y="14502"/>
                  </a:cubicBezTo>
                  <a:cubicBezTo>
                    <a:pt x="6087" y="15030"/>
                    <a:pt x="6393" y="15589"/>
                    <a:pt x="6646" y="16171"/>
                  </a:cubicBezTo>
                  <a:lnTo>
                    <a:pt x="6638" y="16140"/>
                  </a:lnTo>
                  <a:lnTo>
                    <a:pt x="6638" y="16140"/>
                  </a:lnTo>
                  <a:cubicBezTo>
                    <a:pt x="6868" y="16706"/>
                    <a:pt x="7059" y="17288"/>
                    <a:pt x="7212" y="17886"/>
                  </a:cubicBezTo>
                  <a:cubicBezTo>
                    <a:pt x="7358" y="18483"/>
                    <a:pt x="7473" y="19088"/>
                    <a:pt x="7557" y="19692"/>
                  </a:cubicBezTo>
                  <a:cubicBezTo>
                    <a:pt x="7718" y="20917"/>
                    <a:pt x="7779" y="22165"/>
                    <a:pt x="7832" y="23367"/>
                  </a:cubicBezTo>
                  <a:cubicBezTo>
                    <a:pt x="7863" y="24033"/>
                    <a:pt x="7894" y="24707"/>
                    <a:pt x="7940" y="25381"/>
                  </a:cubicBezTo>
                  <a:cubicBezTo>
                    <a:pt x="7978" y="25886"/>
                    <a:pt x="8024" y="26346"/>
                    <a:pt x="8077" y="26797"/>
                  </a:cubicBezTo>
                  <a:cubicBezTo>
                    <a:pt x="8108" y="27019"/>
                    <a:pt x="8139" y="27234"/>
                    <a:pt x="8169" y="27448"/>
                  </a:cubicBezTo>
                  <a:cubicBezTo>
                    <a:pt x="8208" y="27701"/>
                    <a:pt x="8246" y="27892"/>
                    <a:pt x="8284" y="28068"/>
                  </a:cubicBezTo>
                  <a:cubicBezTo>
                    <a:pt x="8430" y="28696"/>
                    <a:pt x="8698" y="29285"/>
                    <a:pt x="9088" y="29806"/>
                  </a:cubicBezTo>
                  <a:cubicBezTo>
                    <a:pt x="9264" y="30036"/>
                    <a:pt x="9471" y="30242"/>
                    <a:pt x="9693" y="30426"/>
                  </a:cubicBezTo>
                  <a:cubicBezTo>
                    <a:pt x="9907" y="30610"/>
                    <a:pt x="10145" y="30771"/>
                    <a:pt x="10397" y="30909"/>
                  </a:cubicBezTo>
                  <a:cubicBezTo>
                    <a:pt x="10918" y="31192"/>
                    <a:pt x="11477" y="31399"/>
                    <a:pt x="12059" y="31521"/>
                  </a:cubicBezTo>
                  <a:cubicBezTo>
                    <a:pt x="12679" y="31667"/>
                    <a:pt x="13299" y="31758"/>
                    <a:pt x="13927" y="31812"/>
                  </a:cubicBezTo>
                  <a:cubicBezTo>
                    <a:pt x="14570" y="31866"/>
                    <a:pt x="15228" y="31896"/>
                    <a:pt x="15864" y="31919"/>
                  </a:cubicBezTo>
                  <a:cubicBezTo>
                    <a:pt x="17908" y="32003"/>
                    <a:pt x="19914" y="32088"/>
                    <a:pt x="21927" y="32111"/>
                  </a:cubicBezTo>
                  <a:cubicBezTo>
                    <a:pt x="22371" y="32118"/>
                    <a:pt x="22808" y="32126"/>
                    <a:pt x="23252" y="32126"/>
                  </a:cubicBezTo>
                  <a:cubicBezTo>
                    <a:pt x="23864" y="32126"/>
                    <a:pt x="24469" y="32118"/>
                    <a:pt x="25051" y="32103"/>
                  </a:cubicBezTo>
                  <a:cubicBezTo>
                    <a:pt x="25541" y="32095"/>
                    <a:pt x="26054" y="32080"/>
                    <a:pt x="26605" y="32057"/>
                  </a:cubicBezTo>
                  <a:cubicBezTo>
                    <a:pt x="27103" y="32034"/>
                    <a:pt x="27593" y="32011"/>
                    <a:pt x="28136" y="31973"/>
                  </a:cubicBezTo>
                  <a:cubicBezTo>
                    <a:pt x="28343" y="31965"/>
                    <a:pt x="28558" y="31957"/>
                    <a:pt x="28764" y="31942"/>
                  </a:cubicBezTo>
                  <a:cubicBezTo>
                    <a:pt x="29170" y="31927"/>
                    <a:pt x="29591" y="31904"/>
                    <a:pt x="30005" y="31866"/>
                  </a:cubicBezTo>
                  <a:cubicBezTo>
                    <a:pt x="30318" y="31835"/>
                    <a:pt x="30625" y="31797"/>
                    <a:pt x="30916" y="31743"/>
                  </a:cubicBezTo>
                  <a:cubicBezTo>
                    <a:pt x="31061" y="31712"/>
                    <a:pt x="31214" y="31674"/>
                    <a:pt x="31390" y="31628"/>
                  </a:cubicBezTo>
                  <a:cubicBezTo>
                    <a:pt x="31459" y="31613"/>
                    <a:pt x="31528" y="31590"/>
                    <a:pt x="31597" y="31575"/>
                  </a:cubicBezTo>
                  <a:lnTo>
                    <a:pt x="31628" y="31559"/>
                  </a:lnTo>
                  <a:lnTo>
                    <a:pt x="31750" y="31521"/>
                  </a:lnTo>
                  <a:cubicBezTo>
                    <a:pt x="31773" y="31552"/>
                    <a:pt x="31811" y="31567"/>
                    <a:pt x="31850" y="31567"/>
                  </a:cubicBezTo>
                  <a:lnTo>
                    <a:pt x="31880" y="31567"/>
                  </a:lnTo>
                  <a:cubicBezTo>
                    <a:pt x="31911" y="31559"/>
                    <a:pt x="31942" y="31536"/>
                    <a:pt x="31957" y="31506"/>
                  </a:cubicBezTo>
                  <a:cubicBezTo>
                    <a:pt x="31972" y="31475"/>
                    <a:pt x="31972" y="31444"/>
                    <a:pt x="31965" y="31414"/>
                  </a:cubicBezTo>
                  <a:cubicBezTo>
                    <a:pt x="31352" y="29523"/>
                    <a:pt x="30839" y="27578"/>
                    <a:pt x="30387" y="25764"/>
                  </a:cubicBezTo>
                  <a:cubicBezTo>
                    <a:pt x="30265" y="25289"/>
                    <a:pt x="30150" y="24814"/>
                    <a:pt x="30035" y="24340"/>
                  </a:cubicBezTo>
                  <a:lnTo>
                    <a:pt x="29982" y="24141"/>
                  </a:lnTo>
                  <a:cubicBezTo>
                    <a:pt x="29890" y="23742"/>
                    <a:pt x="29783" y="23344"/>
                    <a:pt x="29691" y="22946"/>
                  </a:cubicBezTo>
                  <a:cubicBezTo>
                    <a:pt x="29530" y="22250"/>
                    <a:pt x="29377" y="21537"/>
                    <a:pt x="29231" y="20856"/>
                  </a:cubicBezTo>
                  <a:lnTo>
                    <a:pt x="29093" y="20182"/>
                  </a:lnTo>
                  <a:cubicBezTo>
                    <a:pt x="28902" y="19310"/>
                    <a:pt x="28695" y="18376"/>
                    <a:pt x="28443" y="17434"/>
                  </a:cubicBezTo>
                  <a:cubicBezTo>
                    <a:pt x="28320" y="16974"/>
                    <a:pt x="28182" y="16523"/>
                    <a:pt x="28037" y="16086"/>
                  </a:cubicBezTo>
                  <a:cubicBezTo>
                    <a:pt x="27899" y="15665"/>
                    <a:pt x="27746" y="15244"/>
                    <a:pt x="27562" y="14792"/>
                  </a:cubicBezTo>
                  <a:cubicBezTo>
                    <a:pt x="27072" y="13590"/>
                    <a:pt x="26483" y="12411"/>
                    <a:pt x="25901" y="11278"/>
                  </a:cubicBezTo>
                  <a:cubicBezTo>
                    <a:pt x="25671" y="10819"/>
                    <a:pt x="25426" y="10344"/>
                    <a:pt x="25204" y="9870"/>
                  </a:cubicBezTo>
                  <a:cubicBezTo>
                    <a:pt x="24890" y="9242"/>
                    <a:pt x="24630" y="8668"/>
                    <a:pt x="24400" y="8132"/>
                  </a:cubicBezTo>
                  <a:cubicBezTo>
                    <a:pt x="24186" y="7611"/>
                    <a:pt x="23979" y="7067"/>
                    <a:pt x="23795" y="6509"/>
                  </a:cubicBezTo>
                  <a:cubicBezTo>
                    <a:pt x="23627" y="6019"/>
                    <a:pt x="23459" y="5467"/>
                    <a:pt x="23282" y="4840"/>
                  </a:cubicBezTo>
                  <a:cubicBezTo>
                    <a:pt x="23015" y="3875"/>
                    <a:pt x="22785" y="2880"/>
                    <a:pt x="22555" y="1923"/>
                  </a:cubicBezTo>
                  <a:lnTo>
                    <a:pt x="22433" y="1425"/>
                  </a:lnTo>
                  <a:cubicBezTo>
                    <a:pt x="22417" y="1371"/>
                    <a:pt x="22371" y="1333"/>
                    <a:pt x="22318" y="1333"/>
                  </a:cubicBezTo>
                  <a:cubicBezTo>
                    <a:pt x="22295" y="1302"/>
                    <a:pt x="22264" y="1279"/>
                    <a:pt x="22234" y="1264"/>
                  </a:cubicBezTo>
                  <a:lnTo>
                    <a:pt x="22203" y="1264"/>
                  </a:lnTo>
                  <a:cubicBezTo>
                    <a:pt x="22142" y="1264"/>
                    <a:pt x="22096" y="1302"/>
                    <a:pt x="22080" y="1356"/>
                  </a:cubicBezTo>
                  <a:cubicBezTo>
                    <a:pt x="22042" y="1486"/>
                    <a:pt x="21996" y="1616"/>
                    <a:pt x="21943" y="1739"/>
                  </a:cubicBezTo>
                  <a:cubicBezTo>
                    <a:pt x="21797" y="2060"/>
                    <a:pt x="21621" y="2367"/>
                    <a:pt x="21399" y="2642"/>
                  </a:cubicBezTo>
                  <a:cubicBezTo>
                    <a:pt x="21269" y="2811"/>
                    <a:pt x="21131" y="2971"/>
                    <a:pt x="20986" y="3117"/>
                  </a:cubicBezTo>
                  <a:cubicBezTo>
                    <a:pt x="20626" y="3484"/>
                    <a:pt x="20197" y="3768"/>
                    <a:pt x="19730" y="3967"/>
                  </a:cubicBezTo>
                  <a:lnTo>
                    <a:pt x="19707" y="3974"/>
                  </a:lnTo>
                  <a:cubicBezTo>
                    <a:pt x="19401" y="4105"/>
                    <a:pt x="19087" y="4189"/>
                    <a:pt x="18758" y="4235"/>
                  </a:cubicBezTo>
                  <a:lnTo>
                    <a:pt x="18735" y="4242"/>
                  </a:lnTo>
                  <a:cubicBezTo>
                    <a:pt x="18582" y="4258"/>
                    <a:pt x="18428" y="4265"/>
                    <a:pt x="18268" y="4265"/>
                  </a:cubicBezTo>
                  <a:cubicBezTo>
                    <a:pt x="18240" y="4267"/>
                    <a:pt x="18212" y="4267"/>
                    <a:pt x="18184" y="4267"/>
                  </a:cubicBezTo>
                  <a:cubicBezTo>
                    <a:pt x="18061" y="4267"/>
                    <a:pt x="17941" y="4255"/>
                    <a:pt x="17816" y="4242"/>
                  </a:cubicBezTo>
                  <a:cubicBezTo>
                    <a:pt x="17548" y="4204"/>
                    <a:pt x="17280" y="4128"/>
                    <a:pt x="17027" y="4020"/>
                  </a:cubicBezTo>
                  <a:cubicBezTo>
                    <a:pt x="16576" y="3829"/>
                    <a:pt x="16193" y="3530"/>
                    <a:pt x="15894" y="3140"/>
                  </a:cubicBezTo>
                  <a:cubicBezTo>
                    <a:pt x="15749" y="2948"/>
                    <a:pt x="15619" y="2734"/>
                    <a:pt x="15512" y="2512"/>
                  </a:cubicBezTo>
                  <a:cubicBezTo>
                    <a:pt x="15496" y="2481"/>
                    <a:pt x="15466" y="2458"/>
                    <a:pt x="15427" y="2451"/>
                  </a:cubicBezTo>
                  <a:cubicBezTo>
                    <a:pt x="15228" y="2703"/>
                    <a:pt x="15037" y="2964"/>
                    <a:pt x="14845" y="3232"/>
                  </a:cubicBezTo>
                  <a:cubicBezTo>
                    <a:pt x="14110" y="4342"/>
                    <a:pt x="13398" y="5483"/>
                    <a:pt x="12709" y="6585"/>
                  </a:cubicBezTo>
                  <a:cubicBezTo>
                    <a:pt x="12441" y="7006"/>
                    <a:pt x="12181" y="7435"/>
                    <a:pt x="11913" y="7856"/>
                  </a:cubicBezTo>
                  <a:cubicBezTo>
                    <a:pt x="11530" y="8469"/>
                    <a:pt x="11209" y="8959"/>
                    <a:pt x="10910" y="9410"/>
                  </a:cubicBezTo>
                  <a:cubicBezTo>
                    <a:pt x="10619" y="8744"/>
                    <a:pt x="10267" y="8109"/>
                    <a:pt x="9861" y="7496"/>
                  </a:cubicBezTo>
                  <a:cubicBezTo>
                    <a:pt x="9387" y="6799"/>
                    <a:pt x="8881" y="6126"/>
                    <a:pt x="8338" y="5483"/>
                  </a:cubicBezTo>
                  <a:cubicBezTo>
                    <a:pt x="8016" y="5092"/>
                    <a:pt x="7687" y="4702"/>
                    <a:pt x="7358" y="4327"/>
                  </a:cubicBezTo>
                  <a:cubicBezTo>
                    <a:pt x="6806" y="3683"/>
                    <a:pt x="6240" y="3017"/>
                    <a:pt x="5712" y="2344"/>
                  </a:cubicBezTo>
                  <a:cubicBezTo>
                    <a:pt x="5137" y="1609"/>
                    <a:pt x="4624" y="828"/>
                    <a:pt x="41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SFU Futura_05" panose="00000800000000000000" pitchFamily="2" charset="0"/>
              </a:endParaRPr>
            </a:p>
          </p:txBody>
        </p:sp>
        <p:sp>
          <p:nvSpPr>
            <p:cNvPr id="262" name="Google Shape;262;p42"/>
            <p:cNvSpPr/>
            <p:nvPr/>
          </p:nvSpPr>
          <p:spPr>
            <a:xfrm>
              <a:off x="7007148" y="3180082"/>
              <a:ext cx="59" cy="5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7799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SFU Futura_05" panose="00000800000000000000" pitchFamily="2" charset="0"/>
              </a:endParaRPr>
            </a:p>
          </p:txBody>
        </p:sp>
        <p:sp>
          <p:nvSpPr>
            <p:cNvPr id="263" name="Google Shape;263;p42"/>
            <p:cNvSpPr/>
            <p:nvPr/>
          </p:nvSpPr>
          <p:spPr>
            <a:xfrm>
              <a:off x="7007148" y="3180082"/>
              <a:ext cx="59" cy="5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7799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SFU Futura_05" panose="00000800000000000000" pitchFamily="2" charset="0"/>
              </a:endParaRPr>
            </a:p>
          </p:txBody>
        </p:sp>
        <p:sp>
          <p:nvSpPr>
            <p:cNvPr id="264" name="Google Shape;264;p42"/>
            <p:cNvSpPr/>
            <p:nvPr/>
          </p:nvSpPr>
          <p:spPr>
            <a:xfrm>
              <a:off x="7007148" y="3180082"/>
              <a:ext cx="59" cy="5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7799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SFU Futura_05" panose="00000800000000000000" pitchFamily="2" charset="0"/>
              </a:endParaRPr>
            </a:p>
          </p:txBody>
        </p:sp>
        <p:sp>
          <p:nvSpPr>
            <p:cNvPr id="265" name="Google Shape;265;p42"/>
            <p:cNvSpPr/>
            <p:nvPr/>
          </p:nvSpPr>
          <p:spPr>
            <a:xfrm>
              <a:off x="7007148" y="3180082"/>
              <a:ext cx="59" cy="5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7799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SFU Futura_05" panose="00000800000000000000" pitchFamily="2" charset="0"/>
              </a:endParaRPr>
            </a:p>
          </p:txBody>
        </p:sp>
        <p:sp>
          <p:nvSpPr>
            <p:cNvPr id="266" name="Google Shape;266;p42"/>
            <p:cNvSpPr/>
            <p:nvPr/>
          </p:nvSpPr>
          <p:spPr>
            <a:xfrm>
              <a:off x="8440487" y="3988964"/>
              <a:ext cx="14630" cy="14749"/>
            </a:xfrm>
            <a:custGeom>
              <a:avLst/>
              <a:gdLst/>
              <a:ahLst/>
              <a:cxnLst/>
              <a:rect l="l" t="t" r="r" b="b"/>
              <a:pathLst>
                <a:path w="246" h="248" extrusionOk="0">
                  <a:moveTo>
                    <a:pt x="123" y="0"/>
                  </a:moveTo>
                  <a:cubicBezTo>
                    <a:pt x="62" y="0"/>
                    <a:pt x="1" y="43"/>
                    <a:pt x="1" y="127"/>
                  </a:cubicBezTo>
                  <a:cubicBezTo>
                    <a:pt x="1" y="207"/>
                    <a:pt x="62" y="247"/>
                    <a:pt x="123" y="247"/>
                  </a:cubicBezTo>
                  <a:cubicBezTo>
                    <a:pt x="185" y="247"/>
                    <a:pt x="246" y="207"/>
                    <a:pt x="246" y="127"/>
                  </a:cubicBezTo>
                  <a:cubicBezTo>
                    <a:pt x="246" y="43"/>
                    <a:pt x="185" y="0"/>
                    <a:pt x="123" y="0"/>
                  </a:cubicBezTo>
                  <a:close/>
                </a:path>
              </a:pathLst>
            </a:custGeom>
            <a:solidFill>
              <a:srgbClr val="7091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SFU Futura_05" panose="00000800000000000000" pitchFamily="2" charset="0"/>
              </a:endParaRPr>
            </a:p>
          </p:txBody>
        </p:sp>
        <p:sp>
          <p:nvSpPr>
            <p:cNvPr id="267" name="Google Shape;267;p42"/>
            <p:cNvSpPr/>
            <p:nvPr/>
          </p:nvSpPr>
          <p:spPr>
            <a:xfrm>
              <a:off x="8117672" y="3524783"/>
              <a:ext cx="563300" cy="1561332"/>
            </a:xfrm>
            <a:custGeom>
              <a:avLst/>
              <a:gdLst/>
              <a:ahLst/>
              <a:cxnLst/>
              <a:rect l="l" t="t" r="r" b="b"/>
              <a:pathLst>
                <a:path w="9472" h="26253" extrusionOk="0">
                  <a:moveTo>
                    <a:pt x="1088" y="0"/>
                  </a:moveTo>
                  <a:cubicBezTo>
                    <a:pt x="1080" y="107"/>
                    <a:pt x="1072" y="207"/>
                    <a:pt x="1072" y="314"/>
                  </a:cubicBezTo>
                  <a:cubicBezTo>
                    <a:pt x="1042" y="1011"/>
                    <a:pt x="1042" y="1700"/>
                    <a:pt x="1065" y="2396"/>
                  </a:cubicBezTo>
                  <a:cubicBezTo>
                    <a:pt x="1088" y="3116"/>
                    <a:pt x="1134" y="3836"/>
                    <a:pt x="1195" y="4555"/>
                  </a:cubicBezTo>
                  <a:cubicBezTo>
                    <a:pt x="1264" y="5245"/>
                    <a:pt x="1340" y="5941"/>
                    <a:pt x="1432" y="6630"/>
                  </a:cubicBezTo>
                  <a:cubicBezTo>
                    <a:pt x="1486" y="7021"/>
                    <a:pt x="1539" y="7404"/>
                    <a:pt x="1601" y="7794"/>
                  </a:cubicBezTo>
                  <a:cubicBezTo>
                    <a:pt x="1754" y="8797"/>
                    <a:pt x="1930" y="9800"/>
                    <a:pt x="2114" y="10811"/>
                  </a:cubicBezTo>
                  <a:cubicBezTo>
                    <a:pt x="2167" y="11063"/>
                    <a:pt x="2213" y="11323"/>
                    <a:pt x="2259" y="11584"/>
                  </a:cubicBezTo>
                  <a:cubicBezTo>
                    <a:pt x="2305" y="11836"/>
                    <a:pt x="2351" y="12074"/>
                    <a:pt x="2389" y="12319"/>
                  </a:cubicBezTo>
                  <a:cubicBezTo>
                    <a:pt x="2481" y="12832"/>
                    <a:pt x="2558" y="13345"/>
                    <a:pt x="2619" y="13858"/>
                  </a:cubicBezTo>
                  <a:cubicBezTo>
                    <a:pt x="2757" y="14922"/>
                    <a:pt x="2826" y="15994"/>
                    <a:pt x="2826" y="17073"/>
                  </a:cubicBezTo>
                  <a:cubicBezTo>
                    <a:pt x="2826" y="17349"/>
                    <a:pt x="2826" y="17624"/>
                    <a:pt x="2810" y="17908"/>
                  </a:cubicBezTo>
                  <a:cubicBezTo>
                    <a:pt x="2803" y="18160"/>
                    <a:pt x="2787" y="18413"/>
                    <a:pt x="2772" y="18666"/>
                  </a:cubicBezTo>
                  <a:cubicBezTo>
                    <a:pt x="2734" y="19140"/>
                    <a:pt x="2665" y="19623"/>
                    <a:pt x="2581" y="20090"/>
                  </a:cubicBezTo>
                  <a:cubicBezTo>
                    <a:pt x="2489" y="20580"/>
                    <a:pt x="2374" y="21062"/>
                    <a:pt x="2228" y="21537"/>
                  </a:cubicBezTo>
                  <a:cubicBezTo>
                    <a:pt x="2091" y="22011"/>
                    <a:pt x="1922" y="22478"/>
                    <a:pt x="1731" y="22930"/>
                  </a:cubicBezTo>
                  <a:cubicBezTo>
                    <a:pt x="1639" y="23160"/>
                    <a:pt x="1539" y="23382"/>
                    <a:pt x="1440" y="23604"/>
                  </a:cubicBezTo>
                  <a:cubicBezTo>
                    <a:pt x="1348" y="23788"/>
                    <a:pt x="1256" y="23971"/>
                    <a:pt x="1164" y="24155"/>
                  </a:cubicBezTo>
                  <a:cubicBezTo>
                    <a:pt x="988" y="24515"/>
                    <a:pt x="804" y="24867"/>
                    <a:pt x="605" y="25219"/>
                  </a:cubicBezTo>
                  <a:cubicBezTo>
                    <a:pt x="414" y="25571"/>
                    <a:pt x="215" y="25916"/>
                    <a:pt x="1" y="26253"/>
                  </a:cubicBezTo>
                  <a:lnTo>
                    <a:pt x="743" y="26253"/>
                  </a:lnTo>
                  <a:cubicBezTo>
                    <a:pt x="1348" y="26253"/>
                    <a:pt x="1953" y="26245"/>
                    <a:pt x="2542" y="26238"/>
                  </a:cubicBezTo>
                  <a:cubicBezTo>
                    <a:pt x="3063" y="26222"/>
                    <a:pt x="3576" y="26207"/>
                    <a:pt x="4097" y="26184"/>
                  </a:cubicBezTo>
                  <a:cubicBezTo>
                    <a:pt x="4594" y="26169"/>
                    <a:pt x="5061" y="26138"/>
                    <a:pt x="5628" y="26107"/>
                  </a:cubicBezTo>
                  <a:cubicBezTo>
                    <a:pt x="5827" y="26092"/>
                    <a:pt x="6034" y="26084"/>
                    <a:pt x="6233" y="26077"/>
                  </a:cubicBezTo>
                  <a:cubicBezTo>
                    <a:pt x="6669" y="26054"/>
                    <a:pt x="7090" y="26031"/>
                    <a:pt x="7496" y="25993"/>
                  </a:cubicBezTo>
                  <a:cubicBezTo>
                    <a:pt x="7810" y="25962"/>
                    <a:pt x="8116" y="25924"/>
                    <a:pt x="8407" y="25870"/>
                  </a:cubicBezTo>
                  <a:cubicBezTo>
                    <a:pt x="8552" y="25839"/>
                    <a:pt x="8706" y="25809"/>
                    <a:pt x="8882" y="25755"/>
                  </a:cubicBezTo>
                  <a:cubicBezTo>
                    <a:pt x="8951" y="25740"/>
                    <a:pt x="9019" y="25717"/>
                    <a:pt x="9088" y="25702"/>
                  </a:cubicBezTo>
                  <a:lnTo>
                    <a:pt x="9119" y="25686"/>
                  </a:lnTo>
                  <a:lnTo>
                    <a:pt x="9242" y="25648"/>
                  </a:lnTo>
                  <a:cubicBezTo>
                    <a:pt x="9261" y="25675"/>
                    <a:pt x="9293" y="25695"/>
                    <a:pt x="9326" y="25695"/>
                  </a:cubicBezTo>
                  <a:cubicBezTo>
                    <a:pt x="9331" y="25695"/>
                    <a:pt x="9336" y="25695"/>
                    <a:pt x="9341" y="25694"/>
                  </a:cubicBezTo>
                  <a:cubicBezTo>
                    <a:pt x="9344" y="25697"/>
                    <a:pt x="9347" y="25697"/>
                    <a:pt x="9351" y="25697"/>
                  </a:cubicBezTo>
                  <a:cubicBezTo>
                    <a:pt x="9358" y="25697"/>
                    <a:pt x="9367" y="25694"/>
                    <a:pt x="9372" y="25694"/>
                  </a:cubicBezTo>
                  <a:cubicBezTo>
                    <a:pt x="9410" y="25686"/>
                    <a:pt x="9433" y="25663"/>
                    <a:pt x="9456" y="25625"/>
                  </a:cubicBezTo>
                  <a:cubicBezTo>
                    <a:pt x="9471" y="25602"/>
                    <a:pt x="9471" y="25564"/>
                    <a:pt x="9464" y="25533"/>
                  </a:cubicBezTo>
                  <a:cubicBezTo>
                    <a:pt x="8843" y="23642"/>
                    <a:pt x="8338" y="21698"/>
                    <a:pt x="7879" y="19875"/>
                  </a:cubicBezTo>
                  <a:cubicBezTo>
                    <a:pt x="7772" y="19447"/>
                    <a:pt x="7664" y="19018"/>
                    <a:pt x="7557" y="18589"/>
                  </a:cubicBezTo>
                  <a:lnTo>
                    <a:pt x="7527" y="18451"/>
                  </a:lnTo>
                  <a:lnTo>
                    <a:pt x="7481" y="18260"/>
                  </a:lnTo>
                  <a:cubicBezTo>
                    <a:pt x="7373" y="17854"/>
                    <a:pt x="7282" y="17464"/>
                    <a:pt x="7182" y="17058"/>
                  </a:cubicBezTo>
                  <a:cubicBezTo>
                    <a:pt x="7021" y="16354"/>
                    <a:pt x="6868" y="15626"/>
                    <a:pt x="6730" y="14975"/>
                  </a:cubicBezTo>
                  <a:lnTo>
                    <a:pt x="6585" y="14302"/>
                  </a:lnTo>
                  <a:cubicBezTo>
                    <a:pt x="6393" y="13429"/>
                    <a:pt x="6187" y="12487"/>
                    <a:pt x="5934" y="11553"/>
                  </a:cubicBezTo>
                  <a:cubicBezTo>
                    <a:pt x="5812" y="11101"/>
                    <a:pt x="5681" y="10650"/>
                    <a:pt x="5536" y="10206"/>
                  </a:cubicBezTo>
                  <a:cubicBezTo>
                    <a:pt x="5398" y="9785"/>
                    <a:pt x="5237" y="9356"/>
                    <a:pt x="5054" y="8904"/>
                  </a:cubicBezTo>
                  <a:cubicBezTo>
                    <a:pt x="4571" y="7702"/>
                    <a:pt x="3974" y="6538"/>
                    <a:pt x="3408" y="5405"/>
                  </a:cubicBezTo>
                  <a:cubicBezTo>
                    <a:pt x="3163" y="4938"/>
                    <a:pt x="2925" y="4456"/>
                    <a:pt x="2696" y="3989"/>
                  </a:cubicBezTo>
                  <a:cubicBezTo>
                    <a:pt x="2382" y="3346"/>
                    <a:pt x="2121" y="2779"/>
                    <a:pt x="1899" y="2243"/>
                  </a:cubicBezTo>
                  <a:cubicBezTo>
                    <a:pt x="1670" y="1715"/>
                    <a:pt x="1478" y="1187"/>
                    <a:pt x="1287" y="628"/>
                  </a:cubicBezTo>
                  <a:cubicBezTo>
                    <a:pt x="1218" y="429"/>
                    <a:pt x="1157" y="222"/>
                    <a:pt x="1088" y="0"/>
                  </a:cubicBezTo>
                  <a:close/>
                </a:path>
              </a:pathLst>
            </a:custGeom>
            <a:solidFill>
              <a:srgbClr val="191919">
                <a:alpha val="17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SFU Futura_05" panose="00000800000000000000" pitchFamily="2" charset="0"/>
              </a:endParaRPr>
            </a:p>
          </p:txBody>
        </p:sp>
        <p:sp>
          <p:nvSpPr>
            <p:cNvPr id="268" name="Google Shape;268;p42"/>
            <p:cNvSpPr/>
            <p:nvPr/>
          </p:nvSpPr>
          <p:spPr>
            <a:xfrm>
              <a:off x="8091742" y="3247940"/>
              <a:ext cx="28486" cy="19031"/>
            </a:xfrm>
            <a:custGeom>
              <a:avLst/>
              <a:gdLst/>
              <a:ahLst/>
              <a:cxnLst/>
              <a:rect l="l" t="t" r="r" b="b"/>
              <a:pathLst>
                <a:path w="479" h="320" extrusionOk="0">
                  <a:moveTo>
                    <a:pt x="146" y="0"/>
                  </a:moveTo>
                  <a:cubicBezTo>
                    <a:pt x="100" y="0"/>
                    <a:pt x="54" y="23"/>
                    <a:pt x="31" y="69"/>
                  </a:cubicBezTo>
                  <a:cubicBezTo>
                    <a:pt x="0" y="130"/>
                    <a:pt x="31" y="199"/>
                    <a:pt x="92" y="230"/>
                  </a:cubicBezTo>
                  <a:cubicBezTo>
                    <a:pt x="138" y="260"/>
                    <a:pt x="192" y="283"/>
                    <a:pt x="245" y="306"/>
                  </a:cubicBezTo>
                  <a:cubicBezTo>
                    <a:pt x="265" y="316"/>
                    <a:pt x="284" y="320"/>
                    <a:pt x="302" y="320"/>
                  </a:cubicBezTo>
                  <a:cubicBezTo>
                    <a:pt x="415" y="320"/>
                    <a:pt x="478" y="152"/>
                    <a:pt x="352" y="92"/>
                  </a:cubicBezTo>
                  <a:cubicBezTo>
                    <a:pt x="299" y="61"/>
                    <a:pt x="245" y="38"/>
                    <a:pt x="199" y="15"/>
                  </a:cubicBezTo>
                  <a:cubicBezTo>
                    <a:pt x="176" y="8"/>
                    <a:pt x="161" y="0"/>
                    <a:pt x="146" y="0"/>
                  </a:cubicBezTo>
                  <a:close/>
                </a:path>
              </a:pathLst>
            </a:custGeom>
            <a:solidFill>
              <a:srgbClr val="7799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SFU Futura_05" panose="00000800000000000000" pitchFamily="2" charset="0"/>
              </a:endParaRPr>
            </a:p>
          </p:txBody>
        </p:sp>
        <p:sp>
          <p:nvSpPr>
            <p:cNvPr id="269" name="Google Shape;269;p42"/>
            <p:cNvSpPr/>
            <p:nvPr/>
          </p:nvSpPr>
          <p:spPr>
            <a:xfrm>
              <a:off x="8093110" y="3248832"/>
              <a:ext cx="30270" cy="20459"/>
            </a:xfrm>
            <a:custGeom>
              <a:avLst/>
              <a:gdLst/>
              <a:ahLst/>
              <a:cxnLst/>
              <a:rect l="l" t="t" r="r" b="b"/>
              <a:pathLst>
                <a:path w="509" h="344" extrusionOk="0">
                  <a:moveTo>
                    <a:pt x="138" y="0"/>
                  </a:moveTo>
                  <a:cubicBezTo>
                    <a:pt x="92" y="0"/>
                    <a:pt x="54" y="31"/>
                    <a:pt x="31" y="69"/>
                  </a:cubicBezTo>
                  <a:cubicBezTo>
                    <a:pt x="0" y="131"/>
                    <a:pt x="23" y="200"/>
                    <a:pt x="84" y="238"/>
                  </a:cubicBezTo>
                  <a:cubicBezTo>
                    <a:pt x="146" y="268"/>
                    <a:pt x="215" y="299"/>
                    <a:pt x="276" y="330"/>
                  </a:cubicBezTo>
                  <a:cubicBezTo>
                    <a:pt x="295" y="339"/>
                    <a:pt x="314" y="343"/>
                    <a:pt x="332" y="343"/>
                  </a:cubicBezTo>
                  <a:cubicBezTo>
                    <a:pt x="446" y="343"/>
                    <a:pt x="509" y="175"/>
                    <a:pt x="383" y="115"/>
                  </a:cubicBezTo>
                  <a:cubicBezTo>
                    <a:pt x="322" y="85"/>
                    <a:pt x="260" y="46"/>
                    <a:pt x="192" y="16"/>
                  </a:cubicBezTo>
                  <a:cubicBezTo>
                    <a:pt x="176" y="8"/>
                    <a:pt x="161" y="0"/>
                    <a:pt x="138" y="0"/>
                  </a:cubicBezTo>
                  <a:close/>
                </a:path>
              </a:pathLst>
            </a:custGeom>
            <a:solidFill>
              <a:srgbClr val="7799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SFU Futura_05" panose="00000800000000000000" pitchFamily="2" charset="0"/>
              </a:endParaRPr>
            </a:p>
          </p:txBody>
        </p:sp>
        <p:sp>
          <p:nvSpPr>
            <p:cNvPr id="270" name="Google Shape;270;p42"/>
            <p:cNvSpPr/>
            <p:nvPr/>
          </p:nvSpPr>
          <p:spPr>
            <a:xfrm>
              <a:off x="8091742" y="3246988"/>
              <a:ext cx="32471" cy="22421"/>
            </a:xfrm>
            <a:custGeom>
              <a:avLst/>
              <a:gdLst/>
              <a:ahLst/>
              <a:cxnLst/>
              <a:rect l="l" t="t" r="r" b="b"/>
              <a:pathLst>
                <a:path w="546" h="377" extrusionOk="0">
                  <a:moveTo>
                    <a:pt x="138" y="1"/>
                  </a:moveTo>
                  <a:cubicBezTo>
                    <a:pt x="92" y="1"/>
                    <a:pt x="46" y="31"/>
                    <a:pt x="31" y="70"/>
                  </a:cubicBezTo>
                  <a:cubicBezTo>
                    <a:pt x="0" y="131"/>
                    <a:pt x="23" y="200"/>
                    <a:pt x="84" y="231"/>
                  </a:cubicBezTo>
                  <a:cubicBezTo>
                    <a:pt x="161" y="276"/>
                    <a:pt x="238" y="315"/>
                    <a:pt x="314" y="361"/>
                  </a:cubicBezTo>
                  <a:cubicBezTo>
                    <a:pt x="335" y="372"/>
                    <a:pt x="355" y="377"/>
                    <a:pt x="374" y="377"/>
                  </a:cubicBezTo>
                  <a:cubicBezTo>
                    <a:pt x="485" y="377"/>
                    <a:pt x="546" y="205"/>
                    <a:pt x="421" y="146"/>
                  </a:cubicBezTo>
                  <a:cubicBezTo>
                    <a:pt x="345" y="100"/>
                    <a:pt x="268" y="54"/>
                    <a:pt x="192" y="16"/>
                  </a:cubicBezTo>
                  <a:cubicBezTo>
                    <a:pt x="176" y="9"/>
                    <a:pt x="153" y="1"/>
                    <a:pt x="138" y="1"/>
                  </a:cubicBezTo>
                  <a:close/>
                </a:path>
              </a:pathLst>
            </a:custGeom>
            <a:solidFill>
              <a:srgbClr val="7799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SFU Futura_05" panose="00000800000000000000" pitchFamily="2" charset="0"/>
              </a:endParaRPr>
            </a:p>
          </p:txBody>
        </p:sp>
        <p:sp>
          <p:nvSpPr>
            <p:cNvPr id="271" name="Google Shape;271;p42"/>
            <p:cNvSpPr/>
            <p:nvPr/>
          </p:nvSpPr>
          <p:spPr>
            <a:xfrm>
              <a:off x="7689651" y="3242885"/>
              <a:ext cx="415338" cy="193286"/>
            </a:xfrm>
            <a:custGeom>
              <a:avLst/>
              <a:gdLst/>
              <a:ahLst/>
              <a:cxnLst/>
              <a:rect l="l" t="t" r="r" b="b"/>
              <a:pathLst>
                <a:path w="6984" h="3250" extrusionOk="0">
                  <a:moveTo>
                    <a:pt x="6845" y="1"/>
                  </a:moveTo>
                  <a:cubicBezTo>
                    <a:pt x="6792" y="1"/>
                    <a:pt x="6746" y="39"/>
                    <a:pt x="6731" y="93"/>
                  </a:cubicBezTo>
                  <a:lnTo>
                    <a:pt x="6738" y="85"/>
                  </a:lnTo>
                  <a:lnTo>
                    <a:pt x="6738" y="85"/>
                  </a:lnTo>
                  <a:cubicBezTo>
                    <a:pt x="6715" y="146"/>
                    <a:pt x="6700" y="200"/>
                    <a:pt x="6677" y="254"/>
                  </a:cubicBezTo>
                  <a:cubicBezTo>
                    <a:pt x="6623" y="376"/>
                    <a:pt x="6562" y="491"/>
                    <a:pt x="6509" y="606"/>
                  </a:cubicBezTo>
                  <a:cubicBezTo>
                    <a:pt x="6455" y="698"/>
                    <a:pt x="6409" y="797"/>
                    <a:pt x="6355" y="889"/>
                  </a:cubicBezTo>
                  <a:cubicBezTo>
                    <a:pt x="6248" y="1080"/>
                    <a:pt x="6126" y="1264"/>
                    <a:pt x="5988" y="1440"/>
                  </a:cubicBezTo>
                  <a:lnTo>
                    <a:pt x="6003" y="1417"/>
                  </a:lnTo>
                  <a:lnTo>
                    <a:pt x="6003" y="1417"/>
                  </a:lnTo>
                  <a:cubicBezTo>
                    <a:pt x="5774" y="1716"/>
                    <a:pt x="5513" y="1984"/>
                    <a:pt x="5215" y="2214"/>
                  </a:cubicBezTo>
                  <a:cubicBezTo>
                    <a:pt x="4954" y="2420"/>
                    <a:pt x="4663" y="2589"/>
                    <a:pt x="4357" y="2719"/>
                  </a:cubicBezTo>
                  <a:lnTo>
                    <a:pt x="4365" y="2719"/>
                  </a:lnTo>
                  <a:cubicBezTo>
                    <a:pt x="4066" y="2841"/>
                    <a:pt x="3760" y="2933"/>
                    <a:pt x="3438" y="2979"/>
                  </a:cubicBezTo>
                  <a:cubicBezTo>
                    <a:pt x="3297" y="2995"/>
                    <a:pt x="3155" y="3002"/>
                    <a:pt x="3013" y="3002"/>
                  </a:cubicBezTo>
                  <a:cubicBezTo>
                    <a:pt x="2872" y="3002"/>
                    <a:pt x="2730" y="2995"/>
                    <a:pt x="2589" y="2979"/>
                  </a:cubicBezTo>
                  <a:cubicBezTo>
                    <a:pt x="2336" y="2941"/>
                    <a:pt x="2091" y="2872"/>
                    <a:pt x="1854" y="2780"/>
                  </a:cubicBezTo>
                  <a:cubicBezTo>
                    <a:pt x="1616" y="2673"/>
                    <a:pt x="1394" y="2543"/>
                    <a:pt x="1180" y="2390"/>
                  </a:cubicBezTo>
                  <a:cubicBezTo>
                    <a:pt x="958" y="2214"/>
                    <a:pt x="759" y="2007"/>
                    <a:pt x="583" y="1785"/>
                  </a:cubicBezTo>
                  <a:cubicBezTo>
                    <a:pt x="453" y="1609"/>
                    <a:pt x="338" y="1433"/>
                    <a:pt x="238" y="1249"/>
                  </a:cubicBezTo>
                  <a:cubicBezTo>
                    <a:pt x="218" y="1208"/>
                    <a:pt x="177" y="1188"/>
                    <a:pt x="136" y="1188"/>
                  </a:cubicBezTo>
                  <a:cubicBezTo>
                    <a:pt x="116" y="1188"/>
                    <a:pt x="95" y="1193"/>
                    <a:pt x="77" y="1203"/>
                  </a:cubicBezTo>
                  <a:cubicBezTo>
                    <a:pt x="16" y="1241"/>
                    <a:pt x="1" y="1310"/>
                    <a:pt x="31" y="1371"/>
                  </a:cubicBezTo>
                  <a:cubicBezTo>
                    <a:pt x="215" y="1724"/>
                    <a:pt x="453" y="2037"/>
                    <a:pt x="736" y="2313"/>
                  </a:cubicBezTo>
                  <a:cubicBezTo>
                    <a:pt x="996" y="2581"/>
                    <a:pt x="1310" y="2795"/>
                    <a:pt x="1647" y="2949"/>
                  </a:cubicBezTo>
                  <a:cubicBezTo>
                    <a:pt x="1991" y="3109"/>
                    <a:pt x="2359" y="3209"/>
                    <a:pt x="2734" y="3239"/>
                  </a:cubicBezTo>
                  <a:cubicBezTo>
                    <a:pt x="2823" y="3246"/>
                    <a:pt x="2911" y="3250"/>
                    <a:pt x="2999" y="3250"/>
                  </a:cubicBezTo>
                  <a:cubicBezTo>
                    <a:pt x="3308" y="3250"/>
                    <a:pt x="3615" y="3208"/>
                    <a:pt x="3913" y="3125"/>
                  </a:cubicBezTo>
                  <a:cubicBezTo>
                    <a:pt x="4610" y="2941"/>
                    <a:pt x="5245" y="2573"/>
                    <a:pt x="5758" y="2068"/>
                  </a:cubicBezTo>
                  <a:cubicBezTo>
                    <a:pt x="6011" y="1815"/>
                    <a:pt x="6241" y="1532"/>
                    <a:pt x="6432" y="1226"/>
                  </a:cubicBezTo>
                  <a:cubicBezTo>
                    <a:pt x="6531" y="1073"/>
                    <a:pt x="6616" y="920"/>
                    <a:pt x="6700" y="759"/>
                  </a:cubicBezTo>
                  <a:cubicBezTo>
                    <a:pt x="6799" y="568"/>
                    <a:pt x="6891" y="361"/>
                    <a:pt x="6960" y="154"/>
                  </a:cubicBezTo>
                  <a:cubicBezTo>
                    <a:pt x="6983" y="93"/>
                    <a:pt x="6945" y="24"/>
                    <a:pt x="6876" y="9"/>
                  </a:cubicBezTo>
                  <a:cubicBezTo>
                    <a:pt x="6868" y="1"/>
                    <a:pt x="6861" y="1"/>
                    <a:pt x="6845" y="1"/>
                  </a:cubicBezTo>
                  <a:close/>
                </a:path>
              </a:pathLst>
            </a:custGeom>
            <a:solidFill>
              <a:srgbClr val="597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SFU Futura_05" panose="00000800000000000000" pitchFamily="2" charset="0"/>
              </a:endParaRPr>
            </a:p>
          </p:txBody>
        </p:sp>
        <p:sp>
          <p:nvSpPr>
            <p:cNvPr id="272" name="Google Shape;272;p42"/>
            <p:cNvSpPr/>
            <p:nvPr/>
          </p:nvSpPr>
          <p:spPr>
            <a:xfrm>
              <a:off x="7966078" y="4477767"/>
              <a:ext cx="59" cy="5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799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SFU Futura_05" panose="00000800000000000000" pitchFamily="2" charset="0"/>
              </a:endParaRPr>
            </a:p>
          </p:txBody>
        </p:sp>
        <p:sp>
          <p:nvSpPr>
            <p:cNvPr id="273" name="Google Shape;273;p42"/>
            <p:cNvSpPr/>
            <p:nvPr/>
          </p:nvSpPr>
          <p:spPr>
            <a:xfrm>
              <a:off x="7965602" y="4477767"/>
              <a:ext cx="59" cy="5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7799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SFU Futura_05" panose="00000800000000000000" pitchFamily="2" charset="0"/>
              </a:endParaRPr>
            </a:p>
          </p:txBody>
        </p:sp>
        <p:sp>
          <p:nvSpPr>
            <p:cNvPr id="274" name="Google Shape;274;p42"/>
            <p:cNvSpPr/>
            <p:nvPr/>
          </p:nvSpPr>
          <p:spPr>
            <a:xfrm>
              <a:off x="6469774" y="2312658"/>
              <a:ext cx="690342" cy="787854"/>
            </a:xfrm>
            <a:custGeom>
              <a:avLst/>
              <a:gdLst/>
              <a:ahLst/>
              <a:cxnLst/>
              <a:rect l="l" t="t" r="r" b="b"/>
              <a:pathLst>
                <a:path w="15566" h="17618" extrusionOk="0">
                  <a:moveTo>
                    <a:pt x="11517" y="1"/>
                  </a:moveTo>
                  <a:cubicBezTo>
                    <a:pt x="11511" y="1"/>
                    <a:pt x="11506" y="1"/>
                    <a:pt x="11500" y="1"/>
                  </a:cubicBezTo>
                  <a:cubicBezTo>
                    <a:pt x="11462" y="1"/>
                    <a:pt x="11431" y="9"/>
                    <a:pt x="11393" y="17"/>
                  </a:cubicBezTo>
                  <a:lnTo>
                    <a:pt x="4227" y="1877"/>
                  </a:lnTo>
                  <a:lnTo>
                    <a:pt x="4181" y="1892"/>
                  </a:lnTo>
                  <a:lnTo>
                    <a:pt x="1264" y="2650"/>
                  </a:lnTo>
                  <a:lnTo>
                    <a:pt x="322" y="2895"/>
                  </a:lnTo>
                  <a:cubicBezTo>
                    <a:pt x="131" y="2941"/>
                    <a:pt x="1" y="3117"/>
                    <a:pt x="8" y="3316"/>
                  </a:cubicBezTo>
                  <a:cubicBezTo>
                    <a:pt x="8" y="3355"/>
                    <a:pt x="16" y="3385"/>
                    <a:pt x="24" y="3424"/>
                  </a:cubicBezTo>
                  <a:lnTo>
                    <a:pt x="322" y="4572"/>
                  </a:lnTo>
                  <a:lnTo>
                    <a:pt x="621" y="5720"/>
                  </a:lnTo>
                  <a:lnTo>
                    <a:pt x="1119" y="7634"/>
                  </a:lnTo>
                  <a:lnTo>
                    <a:pt x="1486" y="9051"/>
                  </a:lnTo>
                  <a:lnTo>
                    <a:pt x="2014" y="11072"/>
                  </a:lnTo>
                  <a:lnTo>
                    <a:pt x="2535" y="13086"/>
                  </a:lnTo>
                  <a:lnTo>
                    <a:pt x="2543" y="13101"/>
                  </a:lnTo>
                  <a:lnTo>
                    <a:pt x="3170" y="15520"/>
                  </a:lnTo>
                  <a:lnTo>
                    <a:pt x="3637" y="17304"/>
                  </a:lnTo>
                  <a:cubicBezTo>
                    <a:pt x="3683" y="17488"/>
                    <a:pt x="3859" y="17618"/>
                    <a:pt x="4051" y="17618"/>
                  </a:cubicBezTo>
                  <a:cubicBezTo>
                    <a:pt x="4089" y="17618"/>
                    <a:pt x="4127" y="17610"/>
                    <a:pt x="4166" y="17603"/>
                  </a:cubicBezTo>
                  <a:lnTo>
                    <a:pt x="9701" y="16171"/>
                  </a:lnTo>
                  <a:lnTo>
                    <a:pt x="10413" y="15987"/>
                  </a:lnTo>
                  <a:cubicBezTo>
                    <a:pt x="10451" y="15773"/>
                    <a:pt x="10505" y="15574"/>
                    <a:pt x="10574" y="15375"/>
                  </a:cubicBezTo>
                  <a:cubicBezTo>
                    <a:pt x="10673" y="15107"/>
                    <a:pt x="10781" y="14846"/>
                    <a:pt x="10911" y="14594"/>
                  </a:cubicBezTo>
                  <a:cubicBezTo>
                    <a:pt x="10995" y="14433"/>
                    <a:pt x="11072" y="14303"/>
                    <a:pt x="11148" y="14196"/>
                  </a:cubicBezTo>
                  <a:cubicBezTo>
                    <a:pt x="11232" y="14066"/>
                    <a:pt x="11324" y="13951"/>
                    <a:pt x="11424" y="13843"/>
                  </a:cubicBezTo>
                  <a:cubicBezTo>
                    <a:pt x="11508" y="13744"/>
                    <a:pt x="11615" y="13667"/>
                    <a:pt x="11730" y="13598"/>
                  </a:cubicBezTo>
                  <a:cubicBezTo>
                    <a:pt x="11822" y="13545"/>
                    <a:pt x="11929" y="13514"/>
                    <a:pt x="12036" y="13514"/>
                  </a:cubicBezTo>
                  <a:lnTo>
                    <a:pt x="12067" y="13514"/>
                  </a:lnTo>
                  <a:cubicBezTo>
                    <a:pt x="12197" y="13522"/>
                    <a:pt x="12312" y="13568"/>
                    <a:pt x="12411" y="13644"/>
                  </a:cubicBezTo>
                  <a:cubicBezTo>
                    <a:pt x="12503" y="13721"/>
                    <a:pt x="12565" y="13821"/>
                    <a:pt x="12610" y="13928"/>
                  </a:cubicBezTo>
                  <a:cubicBezTo>
                    <a:pt x="12649" y="14050"/>
                    <a:pt x="12679" y="14180"/>
                    <a:pt x="12679" y="14310"/>
                  </a:cubicBezTo>
                  <a:cubicBezTo>
                    <a:pt x="12695" y="14448"/>
                    <a:pt x="12695" y="14594"/>
                    <a:pt x="12679" y="14739"/>
                  </a:cubicBezTo>
                  <a:cubicBezTo>
                    <a:pt x="12656" y="14961"/>
                    <a:pt x="12626" y="15191"/>
                    <a:pt x="12580" y="15421"/>
                  </a:cubicBezTo>
                  <a:lnTo>
                    <a:pt x="15237" y="14732"/>
                  </a:lnTo>
                  <a:cubicBezTo>
                    <a:pt x="15344" y="14701"/>
                    <a:pt x="15436" y="14624"/>
                    <a:pt x="15489" y="14525"/>
                  </a:cubicBezTo>
                  <a:cubicBezTo>
                    <a:pt x="15550" y="14425"/>
                    <a:pt x="15566" y="14310"/>
                    <a:pt x="15535" y="14203"/>
                  </a:cubicBezTo>
                  <a:lnTo>
                    <a:pt x="12542" y="2696"/>
                  </a:lnTo>
                  <a:lnTo>
                    <a:pt x="11921" y="315"/>
                  </a:lnTo>
                  <a:cubicBezTo>
                    <a:pt x="11869" y="129"/>
                    <a:pt x="11709" y="1"/>
                    <a:pt x="1151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SFU Futura_05" panose="00000800000000000000" pitchFamily="2" charset="0"/>
              </a:endParaRPr>
            </a:p>
          </p:txBody>
        </p:sp>
        <p:sp>
          <p:nvSpPr>
            <p:cNvPr id="275" name="Google Shape;275;p42"/>
            <p:cNvSpPr/>
            <p:nvPr/>
          </p:nvSpPr>
          <p:spPr>
            <a:xfrm>
              <a:off x="7546263" y="2708348"/>
              <a:ext cx="30092" cy="82013"/>
            </a:xfrm>
            <a:custGeom>
              <a:avLst/>
              <a:gdLst/>
              <a:ahLst/>
              <a:cxnLst/>
              <a:rect l="l" t="t" r="r" b="b"/>
              <a:pathLst>
                <a:path w="506" h="1379" extrusionOk="0">
                  <a:moveTo>
                    <a:pt x="255" y="1"/>
                  </a:moveTo>
                  <a:cubicBezTo>
                    <a:pt x="120" y="1"/>
                    <a:pt x="8" y="311"/>
                    <a:pt x="0" y="682"/>
                  </a:cubicBezTo>
                  <a:cubicBezTo>
                    <a:pt x="0" y="1065"/>
                    <a:pt x="107" y="1379"/>
                    <a:pt x="245" y="1379"/>
                  </a:cubicBezTo>
                  <a:cubicBezTo>
                    <a:pt x="383" y="1379"/>
                    <a:pt x="498" y="1073"/>
                    <a:pt x="505" y="690"/>
                  </a:cubicBezTo>
                  <a:cubicBezTo>
                    <a:pt x="505" y="307"/>
                    <a:pt x="398" y="1"/>
                    <a:pt x="260" y="1"/>
                  </a:cubicBezTo>
                  <a:cubicBezTo>
                    <a:pt x="259" y="1"/>
                    <a:pt x="257" y="1"/>
                    <a:pt x="255" y="1"/>
                  </a:cubicBezTo>
                  <a:close/>
                </a:path>
              </a:pathLst>
            </a:custGeom>
            <a:solidFill>
              <a:srgbClr val="2126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SFU Futura_05" panose="00000800000000000000" pitchFamily="2" charset="0"/>
              </a:endParaRPr>
            </a:p>
          </p:txBody>
        </p:sp>
        <p:sp>
          <p:nvSpPr>
            <p:cNvPr id="276" name="Google Shape;276;p42"/>
            <p:cNvSpPr/>
            <p:nvPr/>
          </p:nvSpPr>
          <p:spPr>
            <a:xfrm>
              <a:off x="7627265" y="2881828"/>
              <a:ext cx="180373" cy="141247"/>
            </a:xfrm>
            <a:custGeom>
              <a:avLst/>
              <a:gdLst/>
              <a:ahLst/>
              <a:cxnLst/>
              <a:rect l="l" t="t" r="r" b="b"/>
              <a:pathLst>
                <a:path w="3033" h="2375" extrusionOk="0">
                  <a:moveTo>
                    <a:pt x="2872" y="1"/>
                  </a:moveTo>
                  <a:cubicBezTo>
                    <a:pt x="2772" y="54"/>
                    <a:pt x="2681" y="108"/>
                    <a:pt x="2581" y="154"/>
                  </a:cubicBezTo>
                  <a:cubicBezTo>
                    <a:pt x="2543" y="192"/>
                    <a:pt x="2512" y="230"/>
                    <a:pt x="2466" y="269"/>
                  </a:cubicBezTo>
                  <a:cubicBezTo>
                    <a:pt x="2382" y="345"/>
                    <a:pt x="2298" y="414"/>
                    <a:pt x="2206" y="483"/>
                  </a:cubicBezTo>
                  <a:cubicBezTo>
                    <a:pt x="2014" y="613"/>
                    <a:pt x="1815" y="720"/>
                    <a:pt x="1601" y="797"/>
                  </a:cubicBezTo>
                  <a:cubicBezTo>
                    <a:pt x="1494" y="835"/>
                    <a:pt x="1387" y="866"/>
                    <a:pt x="1279" y="896"/>
                  </a:cubicBezTo>
                  <a:cubicBezTo>
                    <a:pt x="1165" y="919"/>
                    <a:pt x="1050" y="935"/>
                    <a:pt x="935" y="942"/>
                  </a:cubicBezTo>
                  <a:cubicBezTo>
                    <a:pt x="878" y="946"/>
                    <a:pt x="822" y="948"/>
                    <a:pt x="767" y="948"/>
                  </a:cubicBezTo>
                  <a:cubicBezTo>
                    <a:pt x="713" y="948"/>
                    <a:pt x="659" y="946"/>
                    <a:pt x="606" y="942"/>
                  </a:cubicBezTo>
                  <a:cubicBezTo>
                    <a:pt x="552" y="942"/>
                    <a:pt x="506" y="935"/>
                    <a:pt x="453" y="927"/>
                  </a:cubicBezTo>
                  <a:cubicBezTo>
                    <a:pt x="307" y="958"/>
                    <a:pt x="154" y="988"/>
                    <a:pt x="1" y="1004"/>
                  </a:cubicBezTo>
                  <a:cubicBezTo>
                    <a:pt x="1" y="1019"/>
                    <a:pt x="1" y="1034"/>
                    <a:pt x="9" y="1042"/>
                  </a:cubicBezTo>
                  <a:cubicBezTo>
                    <a:pt x="131" y="1409"/>
                    <a:pt x="338" y="1739"/>
                    <a:pt x="613" y="2007"/>
                  </a:cubicBezTo>
                  <a:cubicBezTo>
                    <a:pt x="744" y="2144"/>
                    <a:pt x="904" y="2259"/>
                    <a:pt x="1073" y="2343"/>
                  </a:cubicBezTo>
                  <a:lnTo>
                    <a:pt x="1134" y="2374"/>
                  </a:lnTo>
                  <a:cubicBezTo>
                    <a:pt x="1157" y="2336"/>
                    <a:pt x="1180" y="2305"/>
                    <a:pt x="1203" y="2275"/>
                  </a:cubicBezTo>
                  <a:cubicBezTo>
                    <a:pt x="1257" y="2213"/>
                    <a:pt x="1310" y="2152"/>
                    <a:pt x="1379" y="2098"/>
                  </a:cubicBezTo>
                  <a:cubicBezTo>
                    <a:pt x="1532" y="1976"/>
                    <a:pt x="1701" y="1884"/>
                    <a:pt x="1884" y="1808"/>
                  </a:cubicBezTo>
                  <a:cubicBezTo>
                    <a:pt x="1930" y="1792"/>
                    <a:pt x="1984" y="1777"/>
                    <a:pt x="2030" y="1762"/>
                  </a:cubicBezTo>
                  <a:cubicBezTo>
                    <a:pt x="2168" y="1716"/>
                    <a:pt x="2313" y="1677"/>
                    <a:pt x="2466" y="1647"/>
                  </a:cubicBezTo>
                  <a:cubicBezTo>
                    <a:pt x="2596" y="1624"/>
                    <a:pt x="2742" y="1601"/>
                    <a:pt x="2880" y="1593"/>
                  </a:cubicBezTo>
                  <a:cubicBezTo>
                    <a:pt x="2903" y="1532"/>
                    <a:pt x="2926" y="1471"/>
                    <a:pt x="2949" y="1402"/>
                  </a:cubicBezTo>
                  <a:cubicBezTo>
                    <a:pt x="3002" y="1210"/>
                    <a:pt x="3033" y="1004"/>
                    <a:pt x="3033" y="805"/>
                  </a:cubicBezTo>
                  <a:cubicBezTo>
                    <a:pt x="3025" y="690"/>
                    <a:pt x="3017" y="583"/>
                    <a:pt x="3002" y="475"/>
                  </a:cubicBezTo>
                  <a:cubicBezTo>
                    <a:pt x="2987" y="338"/>
                    <a:pt x="2956" y="200"/>
                    <a:pt x="2918" y="70"/>
                  </a:cubicBezTo>
                  <a:cubicBezTo>
                    <a:pt x="2910" y="47"/>
                    <a:pt x="2895" y="16"/>
                    <a:pt x="2872" y="1"/>
                  </a:cubicBezTo>
                  <a:close/>
                </a:path>
              </a:pathLst>
            </a:custGeom>
            <a:solidFill>
              <a:srgbClr val="2126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SFU Futura_05" panose="00000800000000000000" pitchFamily="2" charset="0"/>
              </a:endParaRPr>
            </a:p>
          </p:txBody>
        </p:sp>
        <p:sp>
          <p:nvSpPr>
            <p:cNvPr id="277" name="Google Shape;277;p42"/>
            <p:cNvSpPr/>
            <p:nvPr/>
          </p:nvSpPr>
          <p:spPr>
            <a:xfrm>
              <a:off x="7643679" y="2885040"/>
              <a:ext cx="147129" cy="59116"/>
            </a:xfrm>
            <a:custGeom>
              <a:avLst/>
              <a:gdLst/>
              <a:ahLst/>
              <a:cxnLst/>
              <a:rect l="l" t="t" r="r" b="b"/>
              <a:pathLst>
                <a:path w="2474" h="994" extrusionOk="0">
                  <a:moveTo>
                    <a:pt x="2473" y="0"/>
                  </a:moveTo>
                  <a:lnTo>
                    <a:pt x="2473" y="0"/>
                  </a:lnTo>
                  <a:cubicBezTo>
                    <a:pt x="2351" y="69"/>
                    <a:pt x="2236" y="130"/>
                    <a:pt x="2121" y="184"/>
                  </a:cubicBezTo>
                  <a:cubicBezTo>
                    <a:pt x="1838" y="322"/>
                    <a:pt x="1547" y="444"/>
                    <a:pt x="1256" y="551"/>
                  </a:cubicBezTo>
                  <a:cubicBezTo>
                    <a:pt x="1187" y="574"/>
                    <a:pt x="1118" y="597"/>
                    <a:pt x="1049" y="620"/>
                  </a:cubicBezTo>
                  <a:cubicBezTo>
                    <a:pt x="705" y="735"/>
                    <a:pt x="360" y="827"/>
                    <a:pt x="1" y="896"/>
                  </a:cubicBezTo>
                  <a:lnTo>
                    <a:pt x="23" y="904"/>
                  </a:lnTo>
                  <a:cubicBezTo>
                    <a:pt x="92" y="927"/>
                    <a:pt x="161" y="950"/>
                    <a:pt x="230" y="965"/>
                  </a:cubicBezTo>
                  <a:cubicBezTo>
                    <a:pt x="299" y="973"/>
                    <a:pt x="360" y="980"/>
                    <a:pt x="429" y="988"/>
                  </a:cubicBezTo>
                  <a:lnTo>
                    <a:pt x="414" y="988"/>
                  </a:lnTo>
                  <a:cubicBezTo>
                    <a:pt x="460" y="992"/>
                    <a:pt x="506" y="994"/>
                    <a:pt x="552" y="994"/>
                  </a:cubicBezTo>
                  <a:cubicBezTo>
                    <a:pt x="598" y="994"/>
                    <a:pt x="644" y="992"/>
                    <a:pt x="690" y="988"/>
                  </a:cubicBezTo>
                  <a:cubicBezTo>
                    <a:pt x="774" y="980"/>
                    <a:pt x="850" y="973"/>
                    <a:pt x="935" y="957"/>
                  </a:cubicBezTo>
                  <a:lnTo>
                    <a:pt x="927" y="957"/>
                  </a:lnTo>
                  <a:cubicBezTo>
                    <a:pt x="1042" y="934"/>
                    <a:pt x="1149" y="904"/>
                    <a:pt x="1264" y="865"/>
                  </a:cubicBezTo>
                  <a:cubicBezTo>
                    <a:pt x="1363" y="827"/>
                    <a:pt x="1455" y="789"/>
                    <a:pt x="1555" y="743"/>
                  </a:cubicBezTo>
                  <a:cubicBezTo>
                    <a:pt x="1769" y="636"/>
                    <a:pt x="1968" y="506"/>
                    <a:pt x="2152" y="345"/>
                  </a:cubicBezTo>
                  <a:cubicBezTo>
                    <a:pt x="2221" y="284"/>
                    <a:pt x="2290" y="215"/>
                    <a:pt x="2351" y="146"/>
                  </a:cubicBezTo>
                  <a:cubicBezTo>
                    <a:pt x="2382" y="115"/>
                    <a:pt x="2412" y="84"/>
                    <a:pt x="2435" y="54"/>
                  </a:cubicBezTo>
                  <a:lnTo>
                    <a:pt x="2473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SFU Futura_05" panose="00000800000000000000" pitchFamily="2" charset="0"/>
              </a:endParaRPr>
            </a:p>
          </p:txBody>
        </p:sp>
        <p:sp>
          <p:nvSpPr>
            <p:cNvPr id="278" name="Google Shape;278;p42"/>
            <p:cNvSpPr/>
            <p:nvPr/>
          </p:nvSpPr>
          <p:spPr>
            <a:xfrm>
              <a:off x="7691495" y="2969074"/>
              <a:ext cx="109306" cy="61257"/>
            </a:xfrm>
            <a:custGeom>
              <a:avLst/>
              <a:gdLst/>
              <a:ahLst/>
              <a:cxnLst/>
              <a:rect l="l" t="t" r="r" b="b"/>
              <a:pathLst>
                <a:path w="1838" h="1030" extrusionOk="0">
                  <a:moveTo>
                    <a:pt x="1580" y="1"/>
                  </a:moveTo>
                  <a:cubicBezTo>
                    <a:pt x="1474" y="1"/>
                    <a:pt x="1369" y="11"/>
                    <a:pt x="1264" y="34"/>
                  </a:cubicBezTo>
                  <a:cubicBezTo>
                    <a:pt x="1172" y="50"/>
                    <a:pt x="1088" y="73"/>
                    <a:pt x="996" y="103"/>
                  </a:cubicBezTo>
                  <a:lnTo>
                    <a:pt x="1003" y="111"/>
                  </a:lnTo>
                  <a:cubicBezTo>
                    <a:pt x="904" y="141"/>
                    <a:pt x="812" y="172"/>
                    <a:pt x="728" y="218"/>
                  </a:cubicBezTo>
                  <a:cubicBezTo>
                    <a:pt x="567" y="295"/>
                    <a:pt x="414" y="394"/>
                    <a:pt x="284" y="509"/>
                  </a:cubicBezTo>
                  <a:cubicBezTo>
                    <a:pt x="207" y="578"/>
                    <a:pt x="131" y="662"/>
                    <a:pt x="69" y="746"/>
                  </a:cubicBezTo>
                  <a:cubicBezTo>
                    <a:pt x="46" y="792"/>
                    <a:pt x="23" y="830"/>
                    <a:pt x="0" y="876"/>
                  </a:cubicBezTo>
                  <a:cubicBezTo>
                    <a:pt x="169" y="968"/>
                    <a:pt x="353" y="1014"/>
                    <a:pt x="544" y="1030"/>
                  </a:cubicBezTo>
                  <a:cubicBezTo>
                    <a:pt x="644" y="1030"/>
                    <a:pt x="735" y="1022"/>
                    <a:pt x="835" y="1007"/>
                  </a:cubicBezTo>
                  <a:cubicBezTo>
                    <a:pt x="881" y="999"/>
                    <a:pt x="934" y="991"/>
                    <a:pt x="980" y="968"/>
                  </a:cubicBezTo>
                  <a:cubicBezTo>
                    <a:pt x="1042" y="953"/>
                    <a:pt x="1095" y="930"/>
                    <a:pt x="1149" y="907"/>
                  </a:cubicBezTo>
                  <a:cubicBezTo>
                    <a:pt x="1233" y="861"/>
                    <a:pt x="1317" y="800"/>
                    <a:pt x="1386" y="739"/>
                  </a:cubicBezTo>
                  <a:cubicBezTo>
                    <a:pt x="1470" y="662"/>
                    <a:pt x="1539" y="586"/>
                    <a:pt x="1601" y="494"/>
                  </a:cubicBezTo>
                  <a:cubicBezTo>
                    <a:pt x="1700" y="356"/>
                    <a:pt x="1784" y="203"/>
                    <a:pt x="1838" y="34"/>
                  </a:cubicBezTo>
                  <a:cubicBezTo>
                    <a:pt x="1784" y="19"/>
                    <a:pt x="1731" y="11"/>
                    <a:pt x="1677" y="4"/>
                  </a:cubicBezTo>
                  <a:cubicBezTo>
                    <a:pt x="1645" y="2"/>
                    <a:pt x="1612" y="1"/>
                    <a:pt x="1580" y="1"/>
                  </a:cubicBezTo>
                  <a:close/>
                </a:path>
              </a:pathLst>
            </a:custGeom>
            <a:solidFill>
              <a:srgbClr val="F686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SFU Futura_05" panose="00000800000000000000" pitchFamily="2" charset="0"/>
              </a:endParaRPr>
            </a:p>
          </p:txBody>
        </p:sp>
        <p:sp>
          <p:nvSpPr>
            <p:cNvPr id="279" name="Google Shape;279;p42"/>
            <p:cNvSpPr/>
            <p:nvPr/>
          </p:nvSpPr>
          <p:spPr>
            <a:xfrm>
              <a:off x="7827626" y="2711975"/>
              <a:ext cx="36515" cy="87544"/>
            </a:xfrm>
            <a:custGeom>
              <a:avLst/>
              <a:gdLst/>
              <a:ahLst/>
              <a:cxnLst/>
              <a:rect l="l" t="t" r="r" b="b"/>
              <a:pathLst>
                <a:path w="614" h="1472" extrusionOk="0">
                  <a:moveTo>
                    <a:pt x="347" y="1"/>
                  </a:moveTo>
                  <a:cubicBezTo>
                    <a:pt x="189" y="1"/>
                    <a:pt x="46" y="320"/>
                    <a:pt x="24" y="721"/>
                  </a:cubicBezTo>
                  <a:cubicBezTo>
                    <a:pt x="1" y="1119"/>
                    <a:pt x="108" y="1456"/>
                    <a:pt x="269" y="1471"/>
                  </a:cubicBezTo>
                  <a:cubicBezTo>
                    <a:pt x="270" y="1471"/>
                    <a:pt x="272" y="1471"/>
                    <a:pt x="274" y="1471"/>
                  </a:cubicBezTo>
                  <a:cubicBezTo>
                    <a:pt x="425" y="1471"/>
                    <a:pt x="567" y="1152"/>
                    <a:pt x="590" y="751"/>
                  </a:cubicBezTo>
                  <a:cubicBezTo>
                    <a:pt x="613" y="345"/>
                    <a:pt x="506" y="9"/>
                    <a:pt x="353" y="1"/>
                  </a:cubicBezTo>
                  <a:cubicBezTo>
                    <a:pt x="351" y="1"/>
                    <a:pt x="349" y="1"/>
                    <a:pt x="347" y="1"/>
                  </a:cubicBezTo>
                  <a:close/>
                </a:path>
              </a:pathLst>
            </a:custGeom>
            <a:solidFill>
              <a:srgbClr val="2126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SFU Futura_05" panose="00000800000000000000" pitchFamily="2" charset="0"/>
              </a:endParaRPr>
            </a:p>
          </p:txBody>
        </p:sp>
        <p:sp>
          <p:nvSpPr>
            <p:cNvPr id="280" name="Google Shape;280;p42"/>
            <p:cNvSpPr/>
            <p:nvPr/>
          </p:nvSpPr>
          <p:spPr>
            <a:xfrm>
              <a:off x="7632736" y="2615928"/>
              <a:ext cx="82961" cy="277380"/>
            </a:xfrm>
            <a:custGeom>
              <a:avLst/>
              <a:gdLst/>
              <a:ahLst/>
              <a:cxnLst/>
              <a:rect l="l" t="t" r="r" b="b"/>
              <a:pathLst>
                <a:path w="1395" h="4664" extrusionOk="0">
                  <a:moveTo>
                    <a:pt x="1348" y="0"/>
                  </a:moveTo>
                  <a:lnTo>
                    <a:pt x="1348" y="8"/>
                  </a:lnTo>
                  <a:cubicBezTo>
                    <a:pt x="1333" y="8"/>
                    <a:pt x="1318" y="16"/>
                    <a:pt x="1310" y="23"/>
                  </a:cubicBezTo>
                  <a:cubicBezTo>
                    <a:pt x="1256" y="131"/>
                    <a:pt x="1203" y="238"/>
                    <a:pt x="1149" y="345"/>
                  </a:cubicBezTo>
                  <a:cubicBezTo>
                    <a:pt x="1065" y="521"/>
                    <a:pt x="988" y="697"/>
                    <a:pt x="904" y="873"/>
                  </a:cubicBezTo>
                  <a:cubicBezTo>
                    <a:pt x="736" y="1248"/>
                    <a:pt x="521" y="1738"/>
                    <a:pt x="338" y="2259"/>
                  </a:cubicBezTo>
                  <a:cubicBezTo>
                    <a:pt x="253" y="2504"/>
                    <a:pt x="185" y="2741"/>
                    <a:pt x="123" y="2986"/>
                  </a:cubicBezTo>
                  <a:cubicBezTo>
                    <a:pt x="70" y="3208"/>
                    <a:pt x="31" y="3430"/>
                    <a:pt x="16" y="3660"/>
                  </a:cubicBezTo>
                  <a:cubicBezTo>
                    <a:pt x="1" y="3982"/>
                    <a:pt x="54" y="4403"/>
                    <a:pt x="391" y="4587"/>
                  </a:cubicBezTo>
                  <a:cubicBezTo>
                    <a:pt x="491" y="4632"/>
                    <a:pt x="606" y="4663"/>
                    <a:pt x="713" y="4663"/>
                  </a:cubicBezTo>
                  <a:lnTo>
                    <a:pt x="751" y="4663"/>
                  </a:lnTo>
                  <a:cubicBezTo>
                    <a:pt x="874" y="4663"/>
                    <a:pt x="988" y="4640"/>
                    <a:pt x="1111" y="4609"/>
                  </a:cubicBezTo>
                  <a:cubicBezTo>
                    <a:pt x="1142" y="4602"/>
                    <a:pt x="1172" y="4579"/>
                    <a:pt x="1187" y="4548"/>
                  </a:cubicBezTo>
                  <a:cubicBezTo>
                    <a:pt x="1249" y="4449"/>
                    <a:pt x="1180" y="4334"/>
                    <a:pt x="1073" y="4334"/>
                  </a:cubicBezTo>
                  <a:cubicBezTo>
                    <a:pt x="1057" y="4334"/>
                    <a:pt x="1042" y="4334"/>
                    <a:pt x="1034" y="4342"/>
                  </a:cubicBezTo>
                  <a:cubicBezTo>
                    <a:pt x="988" y="4349"/>
                    <a:pt x="935" y="4357"/>
                    <a:pt x="897" y="4364"/>
                  </a:cubicBezTo>
                  <a:cubicBezTo>
                    <a:pt x="851" y="4372"/>
                    <a:pt x="797" y="4372"/>
                    <a:pt x="751" y="4372"/>
                  </a:cubicBezTo>
                  <a:cubicBezTo>
                    <a:pt x="720" y="4372"/>
                    <a:pt x="690" y="4372"/>
                    <a:pt x="659" y="4364"/>
                  </a:cubicBezTo>
                  <a:cubicBezTo>
                    <a:pt x="613" y="4364"/>
                    <a:pt x="575" y="4349"/>
                    <a:pt x="537" y="4334"/>
                  </a:cubicBezTo>
                  <a:cubicBezTo>
                    <a:pt x="514" y="4326"/>
                    <a:pt x="483" y="4311"/>
                    <a:pt x="460" y="4296"/>
                  </a:cubicBezTo>
                  <a:cubicBezTo>
                    <a:pt x="437" y="4273"/>
                    <a:pt x="414" y="4250"/>
                    <a:pt x="391" y="4227"/>
                  </a:cubicBezTo>
                  <a:cubicBezTo>
                    <a:pt x="368" y="4188"/>
                    <a:pt x="345" y="4158"/>
                    <a:pt x="330" y="4119"/>
                  </a:cubicBezTo>
                  <a:cubicBezTo>
                    <a:pt x="307" y="4043"/>
                    <a:pt x="284" y="3966"/>
                    <a:pt x="276" y="3890"/>
                  </a:cubicBezTo>
                  <a:cubicBezTo>
                    <a:pt x="253" y="3675"/>
                    <a:pt x="261" y="3461"/>
                    <a:pt x="292" y="3254"/>
                  </a:cubicBezTo>
                  <a:cubicBezTo>
                    <a:pt x="353" y="2856"/>
                    <a:pt x="445" y="2458"/>
                    <a:pt x="567" y="2075"/>
                  </a:cubicBezTo>
                  <a:cubicBezTo>
                    <a:pt x="682" y="1708"/>
                    <a:pt x="820" y="1325"/>
                    <a:pt x="981" y="942"/>
                  </a:cubicBezTo>
                  <a:cubicBezTo>
                    <a:pt x="1050" y="774"/>
                    <a:pt x="1134" y="590"/>
                    <a:pt x="1218" y="406"/>
                  </a:cubicBezTo>
                  <a:cubicBezTo>
                    <a:pt x="1264" y="299"/>
                    <a:pt x="1325" y="184"/>
                    <a:pt x="1387" y="69"/>
                  </a:cubicBezTo>
                  <a:cubicBezTo>
                    <a:pt x="1394" y="46"/>
                    <a:pt x="1394" y="16"/>
                    <a:pt x="1371" y="8"/>
                  </a:cubicBezTo>
                  <a:cubicBezTo>
                    <a:pt x="1364" y="0"/>
                    <a:pt x="1356" y="0"/>
                    <a:pt x="1348" y="0"/>
                  </a:cubicBezTo>
                  <a:close/>
                </a:path>
              </a:pathLst>
            </a:custGeom>
            <a:solidFill>
              <a:srgbClr val="8E45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SFU Futura_05" panose="00000800000000000000" pitchFamily="2" charset="0"/>
              </a:endParaRPr>
            </a:p>
          </p:txBody>
        </p:sp>
        <p:sp>
          <p:nvSpPr>
            <p:cNvPr id="281" name="Google Shape;281;p42"/>
            <p:cNvSpPr/>
            <p:nvPr/>
          </p:nvSpPr>
          <p:spPr>
            <a:xfrm>
              <a:off x="7491609" y="2497994"/>
              <a:ext cx="154384" cy="83380"/>
            </a:xfrm>
            <a:custGeom>
              <a:avLst/>
              <a:gdLst/>
              <a:ahLst/>
              <a:cxnLst/>
              <a:rect l="l" t="t" r="r" b="b"/>
              <a:pathLst>
                <a:path w="2596" h="1402" extrusionOk="0">
                  <a:moveTo>
                    <a:pt x="1792" y="1"/>
                  </a:moveTo>
                  <a:cubicBezTo>
                    <a:pt x="1570" y="8"/>
                    <a:pt x="1356" y="39"/>
                    <a:pt x="1149" y="100"/>
                  </a:cubicBezTo>
                  <a:cubicBezTo>
                    <a:pt x="475" y="299"/>
                    <a:pt x="0" y="728"/>
                    <a:pt x="100" y="1057"/>
                  </a:cubicBezTo>
                  <a:cubicBezTo>
                    <a:pt x="161" y="1271"/>
                    <a:pt x="452" y="1402"/>
                    <a:pt x="858" y="1402"/>
                  </a:cubicBezTo>
                  <a:cubicBezTo>
                    <a:pt x="1072" y="1402"/>
                    <a:pt x="1287" y="1363"/>
                    <a:pt x="1501" y="1302"/>
                  </a:cubicBezTo>
                  <a:cubicBezTo>
                    <a:pt x="1800" y="1226"/>
                    <a:pt x="2075" y="1080"/>
                    <a:pt x="2313" y="881"/>
                  </a:cubicBezTo>
                  <a:cubicBezTo>
                    <a:pt x="2512" y="697"/>
                    <a:pt x="2596" y="506"/>
                    <a:pt x="2542" y="345"/>
                  </a:cubicBezTo>
                  <a:cubicBezTo>
                    <a:pt x="2481" y="131"/>
                    <a:pt x="2198" y="1"/>
                    <a:pt x="1792" y="1"/>
                  </a:cubicBezTo>
                  <a:close/>
                </a:path>
              </a:pathLst>
            </a:custGeom>
            <a:solidFill>
              <a:srgbClr val="2126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SFU Futura_05" panose="00000800000000000000" pitchFamily="2" charset="0"/>
              </a:endParaRPr>
            </a:p>
          </p:txBody>
        </p:sp>
        <p:sp>
          <p:nvSpPr>
            <p:cNvPr id="282" name="Google Shape;282;p42"/>
            <p:cNvSpPr/>
            <p:nvPr/>
          </p:nvSpPr>
          <p:spPr>
            <a:xfrm>
              <a:off x="7823999" y="2512565"/>
              <a:ext cx="160331" cy="92480"/>
            </a:xfrm>
            <a:custGeom>
              <a:avLst/>
              <a:gdLst/>
              <a:ahLst/>
              <a:cxnLst/>
              <a:rect l="l" t="t" r="r" b="b"/>
              <a:pathLst>
                <a:path w="2696" h="1555" extrusionOk="0">
                  <a:moveTo>
                    <a:pt x="743" y="1"/>
                  </a:moveTo>
                  <a:cubicBezTo>
                    <a:pt x="383" y="1"/>
                    <a:pt x="131" y="115"/>
                    <a:pt x="62" y="307"/>
                  </a:cubicBezTo>
                  <a:cubicBezTo>
                    <a:pt x="0" y="475"/>
                    <a:pt x="69" y="682"/>
                    <a:pt x="261" y="881"/>
                  </a:cubicBezTo>
                  <a:cubicBezTo>
                    <a:pt x="490" y="1111"/>
                    <a:pt x="774" y="1287"/>
                    <a:pt x="1080" y="1402"/>
                  </a:cubicBezTo>
                  <a:cubicBezTo>
                    <a:pt x="1333" y="1501"/>
                    <a:pt x="1608" y="1555"/>
                    <a:pt x="1884" y="1555"/>
                  </a:cubicBezTo>
                  <a:cubicBezTo>
                    <a:pt x="2244" y="1555"/>
                    <a:pt x="2489" y="1448"/>
                    <a:pt x="2565" y="1249"/>
                  </a:cubicBezTo>
                  <a:cubicBezTo>
                    <a:pt x="2695" y="912"/>
                    <a:pt x="2236" y="422"/>
                    <a:pt x="1547" y="161"/>
                  </a:cubicBezTo>
                  <a:cubicBezTo>
                    <a:pt x="1287" y="62"/>
                    <a:pt x="1011" y="8"/>
                    <a:pt x="743" y="1"/>
                  </a:cubicBezTo>
                  <a:close/>
                </a:path>
              </a:pathLst>
            </a:custGeom>
            <a:solidFill>
              <a:srgbClr val="2126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SFU Futura_05" panose="00000800000000000000" pitchFamily="2" charset="0"/>
              </a:endParaRPr>
            </a:p>
          </p:txBody>
        </p:sp>
        <p:sp>
          <p:nvSpPr>
            <p:cNvPr id="283" name="Google Shape;283;p42"/>
            <p:cNvSpPr/>
            <p:nvPr/>
          </p:nvSpPr>
          <p:spPr>
            <a:xfrm>
              <a:off x="7519382" y="3246988"/>
              <a:ext cx="481291" cy="622082"/>
            </a:xfrm>
            <a:custGeom>
              <a:avLst/>
              <a:gdLst/>
              <a:ahLst/>
              <a:cxnLst/>
              <a:rect l="l" t="t" r="r" b="b"/>
              <a:pathLst>
                <a:path w="8093" h="10460" extrusionOk="0">
                  <a:moveTo>
                    <a:pt x="4755" y="1"/>
                  </a:moveTo>
                  <a:cubicBezTo>
                    <a:pt x="4395" y="1"/>
                    <a:pt x="4043" y="62"/>
                    <a:pt x="3714" y="192"/>
                  </a:cubicBezTo>
                  <a:cubicBezTo>
                    <a:pt x="3530" y="261"/>
                    <a:pt x="3361" y="361"/>
                    <a:pt x="3201" y="476"/>
                  </a:cubicBezTo>
                  <a:cubicBezTo>
                    <a:pt x="3124" y="537"/>
                    <a:pt x="3048" y="606"/>
                    <a:pt x="2971" y="675"/>
                  </a:cubicBezTo>
                  <a:cubicBezTo>
                    <a:pt x="2917" y="728"/>
                    <a:pt x="2871" y="789"/>
                    <a:pt x="2818" y="851"/>
                  </a:cubicBezTo>
                  <a:cubicBezTo>
                    <a:pt x="2764" y="782"/>
                    <a:pt x="2703" y="713"/>
                    <a:pt x="2642" y="659"/>
                  </a:cubicBezTo>
                  <a:cubicBezTo>
                    <a:pt x="2519" y="560"/>
                    <a:pt x="2374" y="476"/>
                    <a:pt x="2228" y="422"/>
                  </a:cubicBezTo>
                  <a:cubicBezTo>
                    <a:pt x="2113" y="384"/>
                    <a:pt x="1991" y="368"/>
                    <a:pt x="1868" y="368"/>
                  </a:cubicBezTo>
                  <a:cubicBezTo>
                    <a:pt x="1830" y="368"/>
                    <a:pt x="1792" y="368"/>
                    <a:pt x="1754" y="376"/>
                  </a:cubicBezTo>
                  <a:cubicBezTo>
                    <a:pt x="1417" y="414"/>
                    <a:pt x="1111" y="560"/>
                    <a:pt x="858" y="789"/>
                  </a:cubicBezTo>
                  <a:cubicBezTo>
                    <a:pt x="644" y="989"/>
                    <a:pt x="467" y="1234"/>
                    <a:pt x="337" y="1501"/>
                  </a:cubicBezTo>
                  <a:cubicBezTo>
                    <a:pt x="199" y="1785"/>
                    <a:pt x="108" y="2091"/>
                    <a:pt x="69" y="2405"/>
                  </a:cubicBezTo>
                  <a:cubicBezTo>
                    <a:pt x="0" y="2834"/>
                    <a:pt x="16" y="3270"/>
                    <a:pt x="123" y="3691"/>
                  </a:cubicBezTo>
                  <a:cubicBezTo>
                    <a:pt x="108" y="3706"/>
                    <a:pt x="100" y="3729"/>
                    <a:pt x="100" y="3760"/>
                  </a:cubicBezTo>
                  <a:cubicBezTo>
                    <a:pt x="92" y="4189"/>
                    <a:pt x="146" y="4618"/>
                    <a:pt x="261" y="5031"/>
                  </a:cubicBezTo>
                  <a:cubicBezTo>
                    <a:pt x="383" y="5437"/>
                    <a:pt x="544" y="5827"/>
                    <a:pt x="743" y="6202"/>
                  </a:cubicBezTo>
                  <a:cubicBezTo>
                    <a:pt x="1065" y="6777"/>
                    <a:pt x="1417" y="7328"/>
                    <a:pt x="1807" y="7864"/>
                  </a:cubicBezTo>
                  <a:lnTo>
                    <a:pt x="1853" y="7925"/>
                  </a:lnTo>
                  <a:lnTo>
                    <a:pt x="2136" y="8331"/>
                  </a:lnTo>
                  <a:cubicBezTo>
                    <a:pt x="2228" y="8469"/>
                    <a:pt x="2328" y="8606"/>
                    <a:pt x="2420" y="8759"/>
                  </a:cubicBezTo>
                  <a:cubicBezTo>
                    <a:pt x="2458" y="8821"/>
                    <a:pt x="2496" y="8882"/>
                    <a:pt x="2527" y="8943"/>
                  </a:cubicBezTo>
                  <a:lnTo>
                    <a:pt x="2550" y="8974"/>
                  </a:lnTo>
                  <a:cubicBezTo>
                    <a:pt x="2596" y="9050"/>
                    <a:pt x="2642" y="9127"/>
                    <a:pt x="2688" y="9196"/>
                  </a:cubicBezTo>
                  <a:cubicBezTo>
                    <a:pt x="2780" y="9341"/>
                    <a:pt x="2879" y="9487"/>
                    <a:pt x="2986" y="9617"/>
                  </a:cubicBezTo>
                  <a:cubicBezTo>
                    <a:pt x="3101" y="9762"/>
                    <a:pt x="3239" y="9885"/>
                    <a:pt x="3384" y="9992"/>
                  </a:cubicBezTo>
                  <a:cubicBezTo>
                    <a:pt x="3407" y="10007"/>
                    <a:pt x="3423" y="10015"/>
                    <a:pt x="3446" y="10015"/>
                  </a:cubicBezTo>
                  <a:lnTo>
                    <a:pt x="3484" y="10015"/>
                  </a:lnTo>
                  <a:cubicBezTo>
                    <a:pt x="3499" y="10007"/>
                    <a:pt x="3515" y="10000"/>
                    <a:pt x="3530" y="9984"/>
                  </a:cubicBezTo>
                  <a:cubicBezTo>
                    <a:pt x="3721" y="10161"/>
                    <a:pt x="3943" y="10291"/>
                    <a:pt x="4181" y="10367"/>
                  </a:cubicBezTo>
                  <a:cubicBezTo>
                    <a:pt x="4357" y="10428"/>
                    <a:pt x="4540" y="10459"/>
                    <a:pt x="4724" y="10459"/>
                  </a:cubicBezTo>
                  <a:cubicBezTo>
                    <a:pt x="4778" y="10459"/>
                    <a:pt x="4831" y="10459"/>
                    <a:pt x="4885" y="10451"/>
                  </a:cubicBezTo>
                  <a:cubicBezTo>
                    <a:pt x="5122" y="10428"/>
                    <a:pt x="5360" y="10360"/>
                    <a:pt x="5582" y="10260"/>
                  </a:cubicBezTo>
                  <a:cubicBezTo>
                    <a:pt x="5796" y="10153"/>
                    <a:pt x="5995" y="10023"/>
                    <a:pt x="6179" y="9854"/>
                  </a:cubicBezTo>
                  <a:cubicBezTo>
                    <a:pt x="6355" y="9694"/>
                    <a:pt x="6516" y="9510"/>
                    <a:pt x="6646" y="9303"/>
                  </a:cubicBezTo>
                  <a:cubicBezTo>
                    <a:pt x="6906" y="8897"/>
                    <a:pt x="7021" y="8423"/>
                    <a:pt x="6975" y="7948"/>
                  </a:cubicBezTo>
                  <a:cubicBezTo>
                    <a:pt x="6967" y="7856"/>
                    <a:pt x="6952" y="7772"/>
                    <a:pt x="6929" y="7680"/>
                  </a:cubicBezTo>
                  <a:cubicBezTo>
                    <a:pt x="7067" y="7657"/>
                    <a:pt x="7197" y="7603"/>
                    <a:pt x="7320" y="7527"/>
                  </a:cubicBezTo>
                  <a:cubicBezTo>
                    <a:pt x="7664" y="7320"/>
                    <a:pt x="7909" y="6983"/>
                    <a:pt x="8009" y="6600"/>
                  </a:cubicBezTo>
                  <a:cubicBezTo>
                    <a:pt x="8070" y="6409"/>
                    <a:pt x="8093" y="6202"/>
                    <a:pt x="8085" y="6003"/>
                  </a:cubicBezTo>
                  <a:cubicBezTo>
                    <a:pt x="8085" y="5797"/>
                    <a:pt x="8047" y="5597"/>
                    <a:pt x="7986" y="5398"/>
                  </a:cubicBezTo>
                  <a:cubicBezTo>
                    <a:pt x="7924" y="5199"/>
                    <a:pt x="7833" y="5016"/>
                    <a:pt x="7710" y="4840"/>
                  </a:cubicBezTo>
                  <a:cubicBezTo>
                    <a:pt x="7580" y="4663"/>
                    <a:pt x="7419" y="4510"/>
                    <a:pt x="7243" y="4388"/>
                  </a:cubicBezTo>
                  <a:cubicBezTo>
                    <a:pt x="7182" y="4342"/>
                    <a:pt x="7113" y="4304"/>
                    <a:pt x="7052" y="4273"/>
                  </a:cubicBezTo>
                  <a:cubicBezTo>
                    <a:pt x="7151" y="4135"/>
                    <a:pt x="7243" y="3990"/>
                    <a:pt x="7320" y="3837"/>
                  </a:cubicBezTo>
                  <a:cubicBezTo>
                    <a:pt x="7381" y="3706"/>
                    <a:pt x="7442" y="3576"/>
                    <a:pt x="7496" y="3438"/>
                  </a:cubicBezTo>
                  <a:cubicBezTo>
                    <a:pt x="7588" y="3209"/>
                    <a:pt x="7641" y="2964"/>
                    <a:pt x="7672" y="2711"/>
                  </a:cubicBezTo>
                  <a:cubicBezTo>
                    <a:pt x="7695" y="2489"/>
                    <a:pt x="7680" y="2267"/>
                    <a:pt x="7641" y="2053"/>
                  </a:cubicBezTo>
                  <a:cubicBezTo>
                    <a:pt x="7565" y="1655"/>
                    <a:pt x="7373" y="1279"/>
                    <a:pt x="7098" y="981"/>
                  </a:cubicBezTo>
                  <a:cubicBezTo>
                    <a:pt x="6814" y="690"/>
                    <a:pt x="6477" y="453"/>
                    <a:pt x="6102" y="299"/>
                  </a:cubicBezTo>
                  <a:cubicBezTo>
                    <a:pt x="5720" y="131"/>
                    <a:pt x="5306" y="39"/>
                    <a:pt x="4885" y="24"/>
                  </a:cubicBezTo>
                  <a:lnTo>
                    <a:pt x="4755" y="24"/>
                  </a:lnTo>
                  <a:lnTo>
                    <a:pt x="4755" y="1"/>
                  </a:lnTo>
                  <a:close/>
                </a:path>
              </a:pathLst>
            </a:custGeom>
            <a:solidFill>
              <a:srgbClr val="FEA5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SFU Futura_05" panose="00000800000000000000" pitchFamily="2" charset="0"/>
              </a:endParaRPr>
            </a:p>
          </p:txBody>
        </p:sp>
        <p:sp>
          <p:nvSpPr>
            <p:cNvPr id="284" name="Google Shape;284;p42"/>
            <p:cNvSpPr/>
            <p:nvPr/>
          </p:nvSpPr>
          <p:spPr>
            <a:xfrm>
              <a:off x="7702437" y="3256087"/>
              <a:ext cx="298242" cy="612507"/>
            </a:xfrm>
            <a:custGeom>
              <a:avLst/>
              <a:gdLst/>
              <a:ahLst/>
              <a:cxnLst/>
              <a:rect l="l" t="t" r="r" b="b"/>
              <a:pathLst>
                <a:path w="5015" h="10299" extrusionOk="0">
                  <a:moveTo>
                    <a:pt x="2695" y="1"/>
                  </a:moveTo>
                  <a:lnTo>
                    <a:pt x="2695" y="1"/>
                  </a:lnTo>
                  <a:cubicBezTo>
                    <a:pt x="2787" y="78"/>
                    <a:pt x="2871" y="169"/>
                    <a:pt x="2955" y="261"/>
                  </a:cubicBezTo>
                  <a:lnTo>
                    <a:pt x="2955" y="254"/>
                  </a:lnTo>
                  <a:cubicBezTo>
                    <a:pt x="3063" y="391"/>
                    <a:pt x="3154" y="537"/>
                    <a:pt x="3231" y="698"/>
                  </a:cubicBezTo>
                  <a:cubicBezTo>
                    <a:pt x="3308" y="866"/>
                    <a:pt x="3361" y="1042"/>
                    <a:pt x="3392" y="1226"/>
                  </a:cubicBezTo>
                  <a:cubicBezTo>
                    <a:pt x="3422" y="1417"/>
                    <a:pt x="3430" y="1616"/>
                    <a:pt x="3407" y="1808"/>
                  </a:cubicBezTo>
                  <a:cubicBezTo>
                    <a:pt x="3399" y="1900"/>
                    <a:pt x="3384" y="1992"/>
                    <a:pt x="3361" y="2076"/>
                  </a:cubicBezTo>
                  <a:cubicBezTo>
                    <a:pt x="3338" y="2160"/>
                    <a:pt x="3315" y="2244"/>
                    <a:pt x="3277" y="2321"/>
                  </a:cubicBezTo>
                  <a:cubicBezTo>
                    <a:pt x="3246" y="2405"/>
                    <a:pt x="3208" y="2482"/>
                    <a:pt x="3162" y="2558"/>
                  </a:cubicBezTo>
                  <a:cubicBezTo>
                    <a:pt x="3124" y="2635"/>
                    <a:pt x="3078" y="2704"/>
                    <a:pt x="3024" y="2773"/>
                  </a:cubicBezTo>
                  <a:cubicBezTo>
                    <a:pt x="2925" y="2918"/>
                    <a:pt x="2802" y="3048"/>
                    <a:pt x="2680" y="3171"/>
                  </a:cubicBezTo>
                  <a:cubicBezTo>
                    <a:pt x="2427" y="3408"/>
                    <a:pt x="2159" y="3615"/>
                    <a:pt x="1868" y="3798"/>
                  </a:cubicBezTo>
                  <a:cubicBezTo>
                    <a:pt x="1983" y="3821"/>
                    <a:pt x="2090" y="3860"/>
                    <a:pt x="2190" y="3906"/>
                  </a:cubicBezTo>
                  <a:cubicBezTo>
                    <a:pt x="2312" y="3959"/>
                    <a:pt x="2435" y="4028"/>
                    <a:pt x="2542" y="4112"/>
                  </a:cubicBezTo>
                  <a:cubicBezTo>
                    <a:pt x="2756" y="4281"/>
                    <a:pt x="2925" y="4495"/>
                    <a:pt x="3040" y="4740"/>
                  </a:cubicBezTo>
                  <a:cubicBezTo>
                    <a:pt x="3132" y="4947"/>
                    <a:pt x="3193" y="5169"/>
                    <a:pt x="3200" y="5391"/>
                  </a:cubicBezTo>
                  <a:cubicBezTo>
                    <a:pt x="3216" y="5605"/>
                    <a:pt x="3170" y="5820"/>
                    <a:pt x="3078" y="6011"/>
                  </a:cubicBezTo>
                  <a:cubicBezTo>
                    <a:pt x="2986" y="6210"/>
                    <a:pt x="2833" y="6371"/>
                    <a:pt x="2642" y="6470"/>
                  </a:cubicBezTo>
                  <a:cubicBezTo>
                    <a:pt x="2527" y="6524"/>
                    <a:pt x="2412" y="6570"/>
                    <a:pt x="2289" y="6601"/>
                  </a:cubicBezTo>
                  <a:cubicBezTo>
                    <a:pt x="2190" y="6616"/>
                    <a:pt x="2083" y="6631"/>
                    <a:pt x="1975" y="6631"/>
                  </a:cubicBezTo>
                  <a:cubicBezTo>
                    <a:pt x="2090" y="6723"/>
                    <a:pt x="2197" y="6823"/>
                    <a:pt x="2289" y="6930"/>
                  </a:cubicBezTo>
                  <a:cubicBezTo>
                    <a:pt x="2412" y="7075"/>
                    <a:pt x="2519" y="7228"/>
                    <a:pt x="2596" y="7397"/>
                  </a:cubicBezTo>
                  <a:cubicBezTo>
                    <a:pt x="2672" y="7558"/>
                    <a:pt x="2726" y="7734"/>
                    <a:pt x="2749" y="7910"/>
                  </a:cubicBezTo>
                  <a:cubicBezTo>
                    <a:pt x="2764" y="8002"/>
                    <a:pt x="2764" y="8101"/>
                    <a:pt x="2756" y="8193"/>
                  </a:cubicBezTo>
                  <a:cubicBezTo>
                    <a:pt x="2749" y="8277"/>
                    <a:pt x="2741" y="8361"/>
                    <a:pt x="2718" y="8446"/>
                  </a:cubicBezTo>
                  <a:cubicBezTo>
                    <a:pt x="2687" y="8538"/>
                    <a:pt x="2657" y="8629"/>
                    <a:pt x="2611" y="8714"/>
                  </a:cubicBezTo>
                  <a:cubicBezTo>
                    <a:pt x="2565" y="8798"/>
                    <a:pt x="2511" y="8874"/>
                    <a:pt x="2458" y="8951"/>
                  </a:cubicBezTo>
                  <a:cubicBezTo>
                    <a:pt x="2358" y="9066"/>
                    <a:pt x="2251" y="9165"/>
                    <a:pt x="2129" y="9257"/>
                  </a:cubicBezTo>
                  <a:cubicBezTo>
                    <a:pt x="2014" y="9341"/>
                    <a:pt x="1891" y="9418"/>
                    <a:pt x="1753" y="9472"/>
                  </a:cubicBezTo>
                  <a:cubicBezTo>
                    <a:pt x="1616" y="9533"/>
                    <a:pt x="1470" y="9571"/>
                    <a:pt x="1325" y="9602"/>
                  </a:cubicBezTo>
                  <a:cubicBezTo>
                    <a:pt x="1146" y="9633"/>
                    <a:pt x="962" y="9649"/>
                    <a:pt x="778" y="9649"/>
                  </a:cubicBezTo>
                  <a:cubicBezTo>
                    <a:pt x="646" y="9649"/>
                    <a:pt x="514" y="9641"/>
                    <a:pt x="383" y="9625"/>
                  </a:cubicBezTo>
                  <a:cubicBezTo>
                    <a:pt x="253" y="9617"/>
                    <a:pt x="130" y="9594"/>
                    <a:pt x="0" y="9571"/>
                  </a:cubicBezTo>
                  <a:lnTo>
                    <a:pt x="0" y="9571"/>
                  </a:lnTo>
                  <a:cubicBezTo>
                    <a:pt x="92" y="9671"/>
                    <a:pt x="199" y="9755"/>
                    <a:pt x="306" y="9839"/>
                  </a:cubicBezTo>
                  <a:cubicBezTo>
                    <a:pt x="322" y="9847"/>
                    <a:pt x="345" y="9854"/>
                    <a:pt x="368" y="9854"/>
                  </a:cubicBezTo>
                  <a:cubicBezTo>
                    <a:pt x="383" y="9854"/>
                    <a:pt x="391" y="9854"/>
                    <a:pt x="406" y="9847"/>
                  </a:cubicBezTo>
                  <a:cubicBezTo>
                    <a:pt x="421" y="9847"/>
                    <a:pt x="444" y="9839"/>
                    <a:pt x="452" y="9824"/>
                  </a:cubicBezTo>
                  <a:cubicBezTo>
                    <a:pt x="643" y="10000"/>
                    <a:pt x="858" y="10130"/>
                    <a:pt x="1103" y="10207"/>
                  </a:cubicBezTo>
                  <a:cubicBezTo>
                    <a:pt x="1279" y="10268"/>
                    <a:pt x="1455" y="10298"/>
                    <a:pt x="1646" y="10298"/>
                  </a:cubicBezTo>
                  <a:cubicBezTo>
                    <a:pt x="1700" y="10298"/>
                    <a:pt x="1753" y="10298"/>
                    <a:pt x="1807" y="10291"/>
                  </a:cubicBezTo>
                  <a:cubicBezTo>
                    <a:pt x="2044" y="10260"/>
                    <a:pt x="2282" y="10199"/>
                    <a:pt x="2504" y="10092"/>
                  </a:cubicBezTo>
                  <a:cubicBezTo>
                    <a:pt x="2718" y="9992"/>
                    <a:pt x="2925" y="9854"/>
                    <a:pt x="3101" y="9694"/>
                  </a:cubicBezTo>
                  <a:cubicBezTo>
                    <a:pt x="3285" y="9525"/>
                    <a:pt x="3438" y="9341"/>
                    <a:pt x="3568" y="9135"/>
                  </a:cubicBezTo>
                  <a:cubicBezTo>
                    <a:pt x="3828" y="8737"/>
                    <a:pt x="3951" y="8254"/>
                    <a:pt x="3905" y="7780"/>
                  </a:cubicBezTo>
                  <a:cubicBezTo>
                    <a:pt x="3889" y="7688"/>
                    <a:pt x="3874" y="7604"/>
                    <a:pt x="3851" y="7512"/>
                  </a:cubicBezTo>
                  <a:cubicBezTo>
                    <a:pt x="3989" y="7489"/>
                    <a:pt x="4127" y="7435"/>
                    <a:pt x="4249" y="7359"/>
                  </a:cubicBezTo>
                  <a:cubicBezTo>
                    <a:pt x="4586" y="7152"/>
                    <a:pt x="4831" y="6823"/>
                    <a:pt x="4938" y="6432"/>
                  </a:cubicBezTo>
                  <a:cubicBezTo>
                    <a:pt x="4992" y="6241"/>
                    <a:pt x="5015" y="6034"/>
                    <a:pt x="5015" y="5835"/>
                  </a:cubicBezTo>
                  <a:cubicBezTo>
                    <a:pt x="5007" y="5628"/>
                    <a:pt x="4977" y="5422"/>
                    <a:pt x="4908" y="5230"/>
                  </a:cubicBezTo>
                  <a:cubicBezTo>
                    <a:pt x="4846" y="5031"/>
                    <a:pt x="4755" y="4840"/>
                    <a:pt x="4632" y="4671"/>
                  </a:cubicBezTo>
                  <a:cubicBezTo>
                    <a:pt x="4502" y="4495"/>
                    <a:pt x="4349" y="4342"/>
                    <a:pt x="4165" y="4212"/>
                  </a:cubicBezTo>
                  <a:cubicBezTo>
                    <a:pt x="4104" y="4174"/>
                    <a:pt x="4035" y="4135"/>
                    <a:pt x="3974" y="4105"/>
                  </a:cubicBezTo>
                  <a:cubicBezTo>
                    <a:pt x="4081" y="3967"/>
                    <a:pt x="4173" y="3821"/>
                    <a:pt x="4242" y="3668"/>
                  </a:cubicBezTo>
                  <a:cubicBezTo>
                    <a:pt x="4311" y="3538"/>
                    <a:pt x="4372" y="3408"/>
                    <a:pt x="4418" y="3270"/>
                  </a:cubicBezTo>
                  <a:cubicBezTo>
                    <a:pt x="4510" y="3040"/>
                    <a:pt x="4571" y="2795"/>
                    <a:pt x="4594" y="2543"/>
                  </a:cubicBezTo>
                  <a:cubicBezTo>
                    <a:pt x="4617" y="2321"/>
                    <a:pt x="4609" y="2099"/>
                    <a:pt x="4571" y="1884"/>
                  </a:cubicBezTo>
                  <a:cubicBezTo>
                    <a:pt x="4487" y="1486"/>
                    <a:pt x="4295" y="1111"/>
                    <a:pt x="4020" y="813"/>
                  </a:cubicBezTo>
                  <a:cubicBezTo>
                    <a:pt x="3744" y="514"/>
                    <a:pt x="3407" y="284"/>
                    <a:pt x="3032" y="131"/>
                  </a:cubicBezTo>
                  <a:cubicBezTo>
                    <a:pt x="2917" y="85"/>
                    <a:pt x="2810" y="39"/>
                    <a:pt x="2695" y="1"/>
                  </a:cubicBezTo>
                  <a:close/>
                </a:path>
              </a:pathLst>
            </a:custGeom>
            <a:solidFill>
              <a:srgbClr val="F197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SFU Futura_05" panose="00000800000000000000" pitchFamily="2" charset="0"/>
              </a:endParaRPr>
            </a:p>
          </p:txBody>
        </p:sp>
        <p:sp>
          <p:nvSpPr>
            <p:cNvPr id="285" name="Google Shape;285;p42"/>
            <p:cNvSpPr/>
            <p:nvPr/>
          </p:nvSpPr>
          <p:spPr>
            <a:xfrm>
              <a:off x="7839461" y="3676854"/>
              <a:ext cx="59" cy="5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197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SFU Futura_05" panose="00000800000000000000" pitchFamily="2" charset="0"/>
              </a:endParaRPr>
            </a:p>
          </p:txBody>
        </p:sp>
        <p:sp>
          <p:nvSpPr>
            <p:cNvPr id="286" name="Google Shape;286;p42"/>
            <p:cNvSpPr/>
            <p:nvPr/>
          </p:nvSpPr>
          <p:spPr>
            <a:xfrm>
              <a:off x="6806786" y="3405482"/>
              <a:ext cx="945751" cy="766363"/>
            </a:xfrm>
            <a:custGeom>
              <a:avLst/>
              <a:gdLst/>
              <a:ahLst/>
              <a:cxnLst/>
              <a:rect l="l" t="t" r="r" b="b"/>
              <a:pathLst>
                <a:path w="15903" h="12886" extrusionOk="0">
                  <a:moveTo>
                    <a:pt x="8223" y="0"/>
                  </a:moveTo>
                  <a:cubicBezTo>
                    <a:pt x="8224" y="0"/>
                    <a:pt x="8226" y="0"/>
                    <a:pt x="8227" y="0"/>
                  </a:cubicBezTo>
                  <a:lnTo>
                    <a:pt x="8227" y="0"/>
                  </a:lnTo>
                  <a:cubicBezTo>
                    <a:pt x="8228" y="0"/>
                    <a:pt x="8230" y="0"/>
                    <a:pt x="8231" y="0"/>
                  </a:cubicBezTo>
                  <a:close/>
                  <a:moveTo>
                    <a:pt x="8227" y="0"/>
                  </a:moveTo>
                  <a:cubicBezTo>
                    <a:pt x="7845" y="0"/>
                    <a:pt x="7449" y="16"/>
                    <a:pt x="7052" y="54"/>
                  </a:cubicBezTo>
                  <a:cubicBezTo>
                    <a:pt x="6240" y="138"/>
                    <a:pt x="5452" y="314"/>
                    <a:pt x="4678" y="574"/>
                  </a:cubicBezTo>
                  <a:cubicBezTo>
                    <a:pt x="3920" y="827"/>
                    <a:pt x="3201" y="1187"/>
                    <a:pt x="2535" y="1639"/>
                  </a:cubicBezTo>
                  <a:cubicBezTo>
                    <a:pt x="2206" y="1861"/>
                    <a:pt x="1892" y="2113"/>
                    <a:pt x="1601" y="2389"/>
                  </a:cubicBezTo>
                  <a:cubicBezTo>
                    <a:pt x="1471" y="2511"/>
                    <a:pt x="1325" y="2657"/>
                    <a:pt x="1180" y="2818"/>
                  </a:cubicBezTo>
                  <a:cubicBezTo>
                    <a:pt x="1026" y="2986"/>
                    <a:pt x="889" y="3155"/>
                    <a:pt x="759" y="3338"/>
                  </a:cubicBezTo>
                  <a:cubicBezTo>
                    <a:pt x="491" y="3706"/>
                    <a:pt x="291" y="4112"/>
                    <a:pt x="154" y="4540"/>
                  </a:cubicBezTo>
                  <a:cubicBezTo>
                    <a:pt x="92" y="4747"/>
                    <a:pt x="46" y="4961"/>
                    <a:pt x="24" y="5183"/>
                  </a:cubicBezTo>
                  <a:cubicBezTo>
                    <a:pt x="1" y="5398"/>
                    <a:pt x="1" y="5620"/>
                    <a:pt x="24" y="5834"/>
                  </a:cubicBezTo>
                  <a:cubicBezTo>
                    <a:pt x="77" y="6294"/>
                    <a:pt x="230" y="6730"/>
                    <a:pt x="460" y="7128"/>
                  </a:cubicBezTo>
                  <a:cubicBezTo>
                    <a:pt x="651" y="7419"/>
                    <a:pt x="873" y="7687"/>
                    <a:pt x="1126" y="7932"/>
                  </a:cubicBezTo>
                  <a:lnTo>
                    <a:pt x="1218" y="8031"/>
                  </a:lnTo>
                  <a:cubicBezTo>
                    <a:pt x="1417" y="8231"/>
                    <a:pt x="1601" y="8445"/>
                    <a:pt x="1761" y="8682"/>
                  </a:cubicBezTo>
                  <a:cubicBezTo>
                    <a:pt x="1838" y="8797"/>
                    <a:pt x="1892" y="8912"/>
                    <a:pt x="1938" y="9042"/>
                  </a:cubicBezTo>
                  <a:lnTo>
                    <a:pt x="1945" y="9065"/>
                  </a:lnTo>
                  <a:lnTo>
                    <a:pt x="1945" y="9088"/>
                  </a:lnTo>
                  <a:lnTo>
                    <a:pt x="1945" y="9103"/>
                  </a:lnTo>
                  <a:lnTo>
                    <a:pt x="1953" y="9126"/>
                  </a:lnTo>
                  <a:cubicBezTo>
                    <a:pt x="1961" y="9157"/>
                    <a:pt x="1983" y="9188"/>
                    <a:pt x="2006" y="9210"/>
                  </a:cubicBezTo>
                  <a:cubicBezTo>
                    <a:pt x="2006" y="9249"/>
                    <a:pt x="2029" y="9279"/>
                    <a:pt x="2060" y="9302"/>
                  </a:cubicBezTo>
                  <a:lnTo>
                    <a:pt x="2098" y="9325"/>
                  </a:lnTo>
                  <a:lnTo>
                    <a:pt x="2121" y="9333"/>
                  </a:lnTo>
                  <a:cubicBezTo>
                    <a:pt x="2137" y="9348"/>
                    <a:pt x="2152" y="9356"/>
                    <a:pt x="2167" y="9364"/>
                  </a:cubicBezTo>
                  <a:lnTo>
                    <a:pt x="2190" y="9379"/>
                  </a:lnTo>
                  <a:lnTo>
                    <a:pt x="2351" y="9463"/>
                  </a:lnTo>
                  <a:cubicBezTo>
                    <a:pt x="2458" y="9532"/>
                    <a:pt x="2565" y="9601"/>
                    <a:pt x="2673" y="9670"/>
                  </a:cubicBezTo>
                  <a:cubicBezTo>
                    <a:pt x="2856" y="9785"/>
                    <a:pt x="3048" y="9915"/>
                    <a:pt x="3277" y="10083"/>
                  </a:cubicBezTo>
                  <a:cubicBezTo>
                    <a:pt x="3507" y="10252"/>
                    <a:pt x="3706" y="10405"/>
                    <a:pt x="3920" y="10573"/>
                  </a:cubicBezTo>
                  <a:lnTo>
                    <a:pt x="3974" y="10619"/>
                  </a:lnTo>
                  <a:cubicBezTo>
                    <a:pt x="4135" y="10734"/>
                    <a:pt x="4288" y="10857"/>
                    <a:pt x="4441" y="10971"/>
                  </a:cubicBezTo>
                  <a:cubicBezTo>
                    <a:pt x="4655" y="11132"/>
                    <a:pt x="4839" y="11262"/>
                    <a:pt x="5015" y="11385"/>
                  </a:cubicBezTo>
                  <a:cubicBezTo>
                    <a:pt x="5184" y="11492"/>
                    <a:pt x="5367" y="11599"/>
                    <a:pt x="5574" y="11714"/>
                  </a:cubicBezTo>
                  <a:cubicBezTo>
                    <a:pt x="6738" y="12365"/>
                    <a:pt x="8032" y="12763"/>
                    <a:pt x="9364" y="12862"/>
                  </a:cubicBezTo>
                  <a:cubicBezTo>
                    <a:pt x="9578" y="12878"/>
                    <a:pt x="9793" y="12885"/>
                    <a:pt x="9984" y="12885"/>
                  </a:cubicBezTo>
                  <a:cubicBezTo>
                    <a:pt x="10010" y="12886"/>
                    <a:pt x="10036" y="12886"/>
                    <a:pt x="10062" y="12886"/>
                  </a:cubicBezTo>
                  <a:cubicBezTo>
                    <a:pt x="10709" y="12886"/>
                    <a:pt x="11349" y="12794"/>
                    <a:pt x="11975" y="12617"/>
                  </a:cubicBezTo>
                  <a:cubicBezTo>
                    <a:pt x="12350" y="12518"/>
                    <a:pt x="12710" y="12372"/>
                    <a:pt x="13054" y="12196"/>
                  </a:cubicBezTo>
                  <a:cubicBezTo>
                    <a:pt x="13682" y="11867"/>
                    <a:pt x="14233" y="11408"/>
                    <a:pt x="14662" y="10849"/>
                  </a:cubicBezTo>
                  <a:cubicBezTo>
                    <a:pt x="14876" y="10581"/>
                    <a:pt x="15060" y="10282"/>
                    <a:pt x="15213" y="9976"/>
                  </a:cubicBezTo>
                  <a:cubicBezTo>
                    <a:pt x="15520" y="9348"/>
                    <a:pt x="15719" y="8675"/>
                    <a:pt x="15810" y="7986"/>
                  </a:cubicBezTo>
                  <a:cubicBezTo>
                    <a:pt x="15902" y="7266"/>
                    <a:pt x="15887" y="6531"/>
                    <a:pt x="15780" y="5819"/>
                  </a:cubicBezTo>
                  <a:cubicBezTo>
                    <a:pt x="15726" y="5444"/>
                    <a:pt x="15642" y="5076"/>
                    <a:pt x="15535" y="4709"/>
                  </a:cubicBezTo>
                  <a:cubicBezTo>
                    <a:pt x="15420" y="4334"/>
                    <a:pt x="15267" y="3974"/>
                    <a:pt x="15083" y="3629"/>
                  </a:cubicBezTo>
                  <a:cubicBezTo>
                    <a:pt x="14907" y="3285"/>
                    <a:pt x="14693" y="2963"/>
                    <a:pt x="14455" y="2665"/>
                  </a:cubicBezTo>
                  <a:cubicBezTo>
                    <a:pt x="14218" y="2366"/>
                    <a:pt x="13958" y="2083"/>
                    <a:pt x="13667" y="1830"/>
                  </a:cubicBezTo>
                  <a:cubicBezTo>
                    <a:pt x="13100" y="1325"/>
                    <a:pt x="12442" y="911"/>
                    <a:pt x="11737" y="620"/>
                  </a:cubicBezTo>
                  <a:cubicBezTo>
                    <a:pt x="11378" y="475"/>
                    <a:pt x="11010" y="352"/>
                    <a:pt x="10627" y="261"/>
                  </a:cubicBezTo>
                  <a:cubicBezTo>
                    <a:pt x="10244" y="169"/>
                    <a:pt x="9854" y="107"/>
                    <a:pt x="9456" y="61"/>
                  </a:cubicBezTo>
                  <a:cubicBezTo>
                    <a:pt x="9051" y="23"/>
                    <a:pt x="8639" y="0"/>
                    <a:pt x="8227" y="0"/>
                  </a:cubicBezTo>
                  <a:close/>
                </a:path>
              </a:pathLst>
            </a:custGeom>
            <a:solidFill>
              <a:srgbClr val="FEA5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SFU Futura_05" panose="00000800000000000000" pitchFamily="2" charset="0"/>
              </a:endParaRPr>
            </a:p>
          </p:txBody>
        </p:sp>
        <p:sp>
          <p:nvSpPr>
            <p:cNvPr id="287" name="Google Shape;287;p42"/>
            <p:cNvSpPr/>
            <p:nvPr/>
          </p:nvSpPr>
          <p:spPr>
            <a:xfrm>
              <a:off x="7409656" y="3414997"/>
              <a:ext cx="348792" cy="570639"/>
            </a:xfrm>
            <a:custGeom>
              <a:avLst/>
              <a:gdLst/>
              <a:ahLst/>
              <a:cxnLst/>
              <a:rect l="l" t="t" r="r" b="b"/>
              <a:pathLst>
                <a:path w="5865" h="9595" extrusionOk="0">
                  <a:moveTo>
                    <a:pt x="0" y="1"/>
                  </a:moveTo>
                  <a:cubicBezTo>
                    <a:pt x="0" y="1"/>
                    <a:pt x="0" y="9"/>
                    <a:pt x="0" y="16"/>
                  </a:cubicBezTo>
                  <a:lnTo>
                    <a:pt x="0" y="24"/>
                  </a:lnTo>
                  <a:cubicBezTo>
                    <a:pt x="146" y="47"/>
                    <a:pt x="291" y="85"/>
                    <a:pt x="437" y="131"/>
                  </a:cubicBezTo>
                  <a:cubicBezTo>
                    <a:pt x="552" y="162"/>
                    <a:pt x="666" y="200"/>
                    <a:pt x="781" y="246"/>
                  </a:cubicBezTo>
                  <a:lnTo>
                    <a:pt x="865" y="277"/>
                  </a:lnTo>
                  <a:lnTo>
                    <a:pt x="911" y="284"/>
                  </a:lnTo>
                  <a:cubicBezTo>
                    <a:pt x="1080" y="338"/>
                    <a:pt x="1248" y="399"/>
                    <a:pt x="1409" y="468"/>
                  </a:cubicBezTo>
                  <a:cubicBezTo>
                    <a:pt x="1463" y="491"/>
                    <a:pt x="1524" y="514"/>
                    <a:pt x="1577" y="545"/>
                  </a:cubicBezTo>
                  <a:cubicBezTo>
                    <a:pt x="1700" y="598"/>
                    <a:pt x="1822" y="659"/>
                    <a:pt x="1953" y="721"/>
                  </a:cubicBezTo>
                  <a:cubicBezTo>
                    <a:pt x="2090" y="790"/>
                    <a:pt x="2228" y="874"/>
                    <a:pt x="2366" y="958"/>
                  </a:cubicBezTo>
                  <a:cubicBezTo>
                    <a:pt x="2642" y="1126"/>
                    <a:pt x="2902" y="1303"/>
                    <a:pt x="3147" y="1502"/>
                  </a:cubicBezTo>
                  <a:lnTo>
                    <a:pt x="3124" y="1479"/>
                  </a:lnTo>
                  <a:lnTo>
                    <a:pt x="3124" y="1479"/>
                  </a:lnTo>
                  <a:cubicBezTo>
                    <a:pt x="3614" y="1869"/>
                    <a:pt x="4050" y="2321"/>
                    <a:pt x="4426" y="2818"/>
                  </a:cubicBezTo>
                  <a:cubicBezTo>
                    <a:pt x="4426" y="2826"/>
                    <a:pt x="4426" y="2826"/>
                    <a:pt x="4433" y="2834"/>
                  </a:cubicBezTo>
                  <a:cubicBezTo>
                    <a:pt x="4755" y="3278"/>
                    <a:pt x="5023" y="3768"/>
                    <a:pt x="5229" y="4281"/>
                  </a:cubicBezTo>
                  <a:lnTo>
                    <a:pt x="5229" y="4288"/>
                  </a:lnTo>
                  <a:lnTo>
                    <a:pt x="5229" y="4296"/>
                  </a:lnTo>
                  <a:cubicBezTo>
                    <a:pt x="5321" y="4549"/>
                    <a:pt x="5398" y="4794"/>
                    <a:pt x="5459" y="5054"/>
                  </a:cubicBezTo>
                  <a:cubicBezTo>
                    <a:pt x="5520" y="5322"/>
                    <a:pt x="5574" y="5590"/>
                    <a:pt x="5597" y="5858"/>
                  </a:cubicBezTo>
                  <a:lnTo>
                    <a:pt x="5597" y="5873"/>
                  </a:lnTo>
                  <a:cubicBezTo>
                    <a:pt x="5666" y="6547"/>
                    <a:pt x="5650" y="7221"/>
                    <a:pt x="5551" y="7887"/>
                  </a:cubicBezTo>
                  <a:lnTo>
                    <a:pt x="5551" y="7864"/>
                  </a:lnTo>
                  <a:cubicBezTo>
                    <a:pt x="5505" y="8162"/>
                    <a:pt x="5444" y="8461"/>
                    <a:pt x="5375" y="8752"/>
                  </a:cubicBezTo>
                  <a:lnTo>
                    <a:pt x="5360" y="8805"/>
                  </a:lnTo>
                  <a:cubicBezTo>
                    <a:pt x="5306" y="9073"/>
                    <a:pt x="5237" y="9334"/>
                    <a:pt x="5168" y="9594"/>
                  </a:cubicBezTo>
                  <a:cubicBezTo>
                    <a:pt x="5237" y="9441"/>
                    <a:pt x="5298" y="9288"/>
                    <a:pt x="5360" y="9127"/>
                  </a:cubicBezTo>
                  <a:cubicBezTo>
                    <a:pt x="5421" y="8974"/>
                    <a:pt x="5474" y="8813"/>
                    <a:pt x="5528" y="8660"/>
                  </a:cubicBezTo>
                  <a:lnTo>
                    <a:pt x="5597" y="8415"/>
                  </a:lnTo>
                  <a:cubicBezTo>
                    <a:pt x="5605" y="8384"/>
                    <a:pt x="5612" y="8354"/>
                    <a:pt x="5620" y="8323"/>
                  </a:cubicBezTo>
                  <a:cubicBezTo>
                    <a:pt x="5712" y="7864"/>
                    <a:pt x="5781" y="7404"/>
                    <a:pt x="5811" y="6937"/>
                  </a:cubicBezTo>
                  <a:cubicBezTo>
                    <a:pt x="5865" y="6003"/>
                    <a:pt x="5742" y="5069"/>
                    <a:pt x="5436" y="4189"/>
                  </a:cubicBezTo>
                  <a:cubicBezTo>
                    <a:pt x="5352" y="3967"/>
                    <a:pt x="5260" y="3752"/>
                    <a:pt x="5153" y="3546"/>
                  </a:cubicBezTo>
                  <a:cubicBezTo>
                    <a:pt x="5061" y="3354"/>
                    <a:pt x="4954" y="3178"/>
                    <a:pt x="4839" y="3002"/>
                  </a:cubicBezTo>
                  <a:cubicBezTo>
                    <a:pt x="4609" y="2642"/>
                    <a:pt x="4341" y="2305"/>
                    <a:pt x="4043" y="1999"/>
                  </a:cubicBezTo>
                  <a:cubicBezTo>
                    <a:pt x="3744" y="1685"/>
                    <a:pt x="3423" y="1410"/>
                    <a:pt x="3070" y="1157"/>
                  </a:cubicBezTo>
                  <a:cubicBezTo>
                    <a:pt x="2902" y="1035"/>
                    <a:pt x="2718" y="920"/>
                    <a:pt x="2534" y="813"/>
                  </a:cubicBezTo>
                  <a:cubicBezTo>
                    <a:pt x="2351" y="705"/>
                    <a:pt x="2159" y="613"/>
                    <a:pt x="1968" y="522"/>
                  </a:cubicBezTo>
                  <a:cubicBezTo>
                    <a:pt x="1838" y="468"/>
                    <a:pt x="1708" y="407"/>
                    <a:pt x="1570" y="361"/>
                  </a:cubicBezTo>
                  <a:cubicBezTo>
                    <a:pt x="1417" y="300"/>
                    <a:pt x="1264" y="254"/>
                    <a:pt x="1103" y="208"/>
                  </a:cubicBezTo>
                  <a:cubicBezTo>
                    <a:pt x="911" y="162"/>
                    <a:pt x="720" y="116"/>
                    <a:pt x="529" y="78"/>
                  </a:cubicBezTo>
                  <a:cubicBezTo>
                    <a:pt x="352" y="47"/>
                    <a:pt x="176" y="24"/>
                    <a:pt x="0" y="1"/>
                  </a:cubicBezTo>
                  <a:close/>
                </a:path>
              </a:pathLst>
            </a:custGeom>
            <a:solidFill>
              <a:srgbClr val="D88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SFU Futura_05" panose="00000800000000000000" pitchFamily="2" charset="0"/>
              </a:endParaRPr>
            </a:p>
          </p:txBody>
        </p:sp>
        <p:sp>
          <p:nvSpPr>
            <p:cNvPr id="288" name="Google Shape;288;p42"/>
            <p:cNvSpPr/>
            <p:nvPr/>
          </p:nvSpPr>
          <p:spPr>
            <a:xfrm>
              <a:off x="7721112" y="3670490"/>
              <a:ext cx="59" cy="5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D88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SFU Futura_05" panose="00000800000000000000" pitchFamily="2" charset="0"/>
              </a:endParaRPr>
            </a:p>
          </p:txBody>
        </p:sp>
        <p:sp>
          <p:nvSpPr>
            <p:cNvPr id="289" name="Google Shape;289;p42"/>
            <p:cNvSpPr/>
            <p:nvPr/>
          </p:nvSpPr>
          <p:spPr>
            <a:xfrm>
              <a:off x="7721112" y="3670490"/>
              <a:ext cx="59" cy="5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8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SFU Futura_05" panose="00000800000000000000" pitchFamily="2" charset="0"/>
              </a:endParaRPr>
            </a:p>
          </p:txBody>
        </p:sp>
        <p:sp>
          <p:nvSpPr>
            <p:cNvPr id="290" name="Google Shape;290;p42"/>
            <p:cNvSpPr/>
            <p:nvPr/>
          </p:nvSpPr>
          <p:spPr>
            <a:xfrm>
              <a:off x="7672345" y="3582590"/>
              <a:ext cx="59" cy="5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88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SFU Futura_05" panose="00000800000000000000" pitchFamily="2" charset="0"/>
              </a:endParaRPr>
            </a:p>
          </p:txBody>
        </p:sp>
        <p:sp>
          <p:nvSpPr>
            <p:cNvPr id="291" name="Google Shape;291;p42"/>
            <p:cNvSpPr/>
            <p:nvPr/>
          </p:nvSpPr>
          <p:spPr>
            <a:xfrm>
              <a:off x="7672820" y="3582590"/>
              <a:ext cx="59" cy="5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88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SFU Futura_05" panose="00000800000000000000" pitchFamily="2" charset="0"/>
              </a:endParaRPr>
            </a:p>
          </p:txBody>
        </p:sp>
        <p:sp>
          <p:nvSpPr>
            <p:cNvPr id="292" name="Google Shape;292;p42"/>
            <p:cNvSpPr/>
            <p:nvPr/>
          </p:nvSpPr>
          <p:spPr>
            <a:xfrm>
              <a:off x="7720160" y="3669539"/>
              <a:ext cx="59" cy="5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88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SFU Futura_05" panose="00000800000000000000" pitchFamily="2" charset="0"/>
              </a:endParaRPr>
            </a:p>
          </p:txBody>
        </p:sp>
        <p:sp>
          <p:nvSpPr>
            <p:cNvPr id="293" name="Google Shape;293;p42"/>
            <p:cNvSpPr/>
            <p:nvPr/>
          </p:nvSpPr>
          <p:spPr>
            <a:xfrm>
              <a:off x="7720636" y="3669539"/>
              <a:ext cx="59" cy="535"/>
            </a:xfrm>
            <a:custGeom>
              <a:avLst/>
              <a:gdLst/>
              <a:ahLst/>
              <a:cxnLst/>
              <a:rect l="l" t="t" r="r" b="b"/>
              <a:pathLst>
                <a:path w="1" h="9" extrusionOk="0">
                  <a:moveTo>
                    <a:pt x="0" y="8"/>
                  </a:moveTo>
                  <a:cubicBezTo>
                    <a:pt x="0" y="8"/>
                    <a:pt x="0" y="1"/>
                    <a:pt x="0" y="1"/>
                  </a:cubicBezTo>
                  <a:cubicBezTo>
                    <a:pt x="0" y="1"/>
                    <a:pt x="0" y="8"/>
                    <a:pt x="0" y="8"/>
                  </a:cubicBezTo>
                  <a:close/>
                </a:path>
              </a:pathLst>
            </a:custGeom>
            <a:solidFill>
              <a:srgbClr val="D88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SFU Futura_05" panose="00000800000000000000" pitchFamily="2" charset="0"/>
              </a:endParaRPr>
            </a:p>
          </p:txBody>
        </p:sp>
        <p:sp>
          <p:nvSpPr>
            <p:cNvPr id="294" name="Google Shape;294;p42"/>
            <p:cNvSpPr/>
            <p:nvPr/>
          </p:nvSpPr>
          <p:spPr>
            <a:xfrm>
              <a:off x="7720636" y="3670014"/>
              <a:ext cx="59" cy="5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8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SFU Futura_05" panose="00000800000000000000" pitchFamily="2" charset="0"/>
              </a:endParaRPr>
            </a:p>
          </p:txBody>
        </p:sp>
        <p:sp>
          <p:nvSpPr>
            <p:cNvPr id="295" name="Google Shape;295;p42"/>
            <p:cNvSpPr/>
            <p:nvPr/>
          </p:nvSpPr>
          <p:spPr>
            <a:xfrm>
              <a:off x="6965696" y="4265094"/>
              <a:ext cx="443527" cy="396206"/>
            </a:xfrm>
            <a:custGeom>
              <a:avLst/>
              <a:gdLst/>
              <a:ahLst/>
              <a:cxnLst/>
              <a:rect l="l" t="t" r="r" b="b"/>
              <a:pathLst>
                <a:path w="7458" h="6662" extrusionOk="0">
                  <a:moveTo>
                    <a:pt x="4962" y="1"/>
                  </a:moveTo>
                  <a:cubicBezTo>
                    <a:pt x="4648" y="1"/>
                    <a:pt x="4342" y="77"/>
                    <a:pt x="4066" y="231"/>
                  </a:cubicBezTo>
                  <a:cubicBezTo>
                    <a:pt x="3974" y="284"/>
                    <a:pt x="3890" y="345"/>
                    <a:pt x="3813" y="407"/>
                  </a:cubicBezTo>
                  <a:cubicBezTo>
                    <a:pt x="3653" y="529"/>
                    <a:pt x="3515" y="675"/>
                    <a:pt x="3400" y="835"/>
                  </a:cubicBezTo>
                  <a:cubicBezTo>
                    <a:pt x="3339" y="912"/>
                    <a:pt x="3285" y="989"/>
                    <a:pt x="3239" y="1073"/>
                  </a:cubicBezTo>
                  <a:cubicBezTo>
                    <a:pt x="3239" y="1042"/>
                    <a:pt x="3224" y="1019"/>
                    <a:pt x="3208" y="1004"/>
                  </a:cubicBezTo>
                  <a:cubicBezTo>
                    <a:pt x="3184" y="979"/>
                    <a:pt x="3153" y="968"/>
                    <a:pt x="3122" y="968"/>
                  </a:cubicBezTo>
                  <a:cubicBezTo>
                    <a:pt x="3058" y="968"/>
                    <a:pt x="2994" y="1018"/>
                    <a:pt x="2994" y="1096"/>
                  </a:cubicBezTo>
                  <a:cubicBezTo>
                    <a:pt x="3017" y="1279"/>
                    <a:pt x="3017" y="1479"/>
                    <a:pt x="2994" y="1670"/>
                  </a:cubicBezTo>
                  <a:cubicBezTo>
                    <a:pt x="2963" y="1930"/>
                    <a:pt x="2864" y="2175"/>
                    <a:pt x="2703" y="2382"/>
                  </a:cubicBezTo>
                  <a:cubicBezTo>
                    <a:pt x="2588" y="2520"/>
                    <a:pt x="2466" y="2642"/>
                    <a:pt x="2328" y="2749"/>
                  </a:cubicBezTo>
                  <a:cubicBezTo>
                    <a:pt x="2083" y="2926"/>
                    <a:pt x="1823" y="3086"/>
                    <a:pt x="1555" y="3224"/>
                  </a:cubicBezTo>
                  <a:cubicBezTo>
                    <a:pt x="1409" y="3308"/>
                    <a:pt x="1256" y="3393"/>
                    <a:pt x="1111" y="3477"/>
                  </a:cubicBezTo>
                  <a:cubicBezTo>
                    <a:pt x="904" y="3599"/>
                    <a:pt x="713" y="3745"/>
                    <a:pt x="544" y="3906"/>
                  </a:cubicBezTo>
                  <a:cubicBezTo>
                    <a:pt x="368" y="4074"/>
                    <a:pt x="230" y="4273"/>
                    <a:pt x="138" y="4503"/>
                  </a:cubicBezTo>
                  <a:cubicBezTo>
                    <a:pt x="46" y="4725"/>
                    <a:pt x="1" y="4970"/>
                    <a:pt x="1" y="5222"/>
                  </a:cubicBezTo>
                  <a:cubicBezTo>
                    <a:pt x="8" y="5322"/>
                    <a:pt x="16" y="5429"/>
                    <a:pt x="39" y="5536"/>
                  </a:cubicBezTo>
                  <a:cubicBezTo>
                    <a:pt x="54" y="5628"/>
                    <a:pt x="85" y="5720"/>
                    <a:pt x="123" y="5812"/>
                  </a:cubicBezTo>
                  <a:cubicBezTo>
                    <a:pt x="200" y="5965"/>
                    <a:pt x="299" y="6111"/>
                    <a:pt x="437" y="6225"/>
                  </a:cubicBezTo>
                  <a:cubicBezTo>
                    <a:pt x="582" y="6340"/>
                    <a:pt x="751" y="6440"/>
                    <a:pt x="927" y="6501"/>
                  </a:cubicBezTo>
                  <a:cubicBezTo>
                    <a:pt x="1126" y="6570"/>
                    <a:pt x="1325" y="6616"/>
                    <a:pt x="1532" y="6639"/>
                  </a:cubicBezTo>
                  <a:cubicBezTo>
                    <a:pt x="1685" y="6654"/>
                    <a:pt x="1846" y="6662"/>
                    <a:pt x="2006" y="6662"/>
                  </a:cubicBezTo>
                  <a:lnTo>
                    <a:pt x="2213" y="6662"/>
                  </a:lnTo>
                  <a:cubicBezTo>
                    <a:pt x="2734" y="6639"/>
                    <a:pt x="3247" y="6562"/>
                    <a:pt x="3752" y="6432"/>
                  </a:cubicBezTo>
                  <a:cubicBezTo>
                    <a:pt x="4273" y="6294"/>
                    <a:pt x="4786" y="6126"/>
                    <a:pt x="5283" y="5919"/>
                  </a:cubicBezTo>
                  <a:cubicBezTo>
                    <a:pt x="5720" y="5743"/>
                    <a:pt x="6133" y="5521"/>
                    <a:pt x="6524" y="5261"/>
                  </a:cubicBezTo>
                  <a:cubicBezTo>
                    <a:pt x="6677" y="5161"/>
                    <a:pt x="6814" y="5046"/>
                    <a:pt x="6952" y="4924"/>
                  </a:cubicBezTo>
                  <a:cubicBezTo>
                    <a:pt x="7082" y="4801"/>
                    <a:pt x="7197" y="4663"/>
                    <a:pt x="7297" y="4510"/>
                  </a:cubicBezTo>
                  <a:lnTo>
                    <a:pt x="7320" y="4510"/>
                  </a:lnTo>
                  <a:cubicBezTo>
                    <a:pt x="7358" y="4510"/>
                    <a:pt x="7404" y="4487"/>
                    <a:pt x="7427" y="4449"/>
                  </a:cubicBezTo>
                  <a:cubicBezTo>
                    <a:pt x="7458" y="4388"/>
                    <a:pt x="7442" y="4311"/>
                    <a:pt x="7381" y="4281"/>
                  </a:cubicBezTo>
                  <a:cubicBezTo>
                    <a:pt x="7366" y="4250"/>
                    <a:pt x="7343" y="4227"/>
                    <a:pt x="7320" y="4212"/>
                  </a:cubicBezTo>
                  <a:cubicBezTo>
                    <a:pt x="7304" y="4204"/>
                    <a:pt x="7282" y="4196"/>
                    <a:pt x="7266" y="4196"/>
                  </a:cubicBezTo>
                  <a:lnTo>
                    <a:pt x="7190" y="4143"/>
                  </a:lnTo>
                  <a:cubicBezTo>
                    <a:pt x="7037" y="4020"/>
                    <a:pt x="6899" y="3883"/>
                    <a:pt x="6776" y="3737"/>
                  </a:cubicBezTo>
                  <a:cubicBezTo>
                    <a:pt x="6669" y="3584"/>
                    <a:pt x="6570" y="3423"/>
                    <a:pt x="6501" y="3255"/>
                  </a:cubicBezTo>
                  <a:lnTo>
                    <a:pt x="6485" y="3239"/>
                  </a:lnTo>
                  <a:cubicBezTo>
                    <a:pt x="6401" y="3025"/>
                    <a:pt x="6347" y="2803"/>
                    <a:pt x="6317" y="2581"/>
                  </a:cubicBezTo>
                  <a:cubicBezTo>
                    <a:pt x="6271" y="2237"/>
                    <a:pt x="6279" y="1884"/>
                    <a:pt x="6325" y="1532"/>
                  </a:cubicBezTo>
                  <a:cubicBezTo>
                    <a:pt x="6340" y="1456"/>
                    <a:pt x="6347" y="1379"/>
                    <a:pt x="6363" y="1302"/>
                  </a:cubicBezTo>
                  <a:cubicBezTo>
                    <a:pt x="6370" y="1295"/>
                    <a:pt x="6370" y="1279"/>
                    <a:pt x="6370" y="1272"/>
                  </a:cubicBezTo>
                  <a:cubicBezTo>
                    <a:pt x="6378" y="1241"/>
                    <a:pt x="6386" y="1218"/>
                    <a:pt x="6386" y="1188"/>
                  </a:cubicBezTo>
                  <a:cubicBezTo>
                    <a:pt x="6439" y="927"/>
                    <a:pt x="6508" y="667"/>
                    <a:pt x="6592" y="422"/>
                  </a:cubicBezTo>
                  <a:cubicBezTo>
                    <a:pt x="6600" y="391"/>
                    <a:pt x="6600" y="361"/>
                    <a:pt x="6585" y="330"/>
                  </a:cubicBezTo>
                  <a:cubicBezTo>
                    <a:pt x="6570" y="300"/>
                    <a:pt x="6539" y="277"/>
                    <a:pt x="6508" y="269"/>
                  </a:cubicBezTo>
                  <a:lnTo>
                    <a:pt x="6478" y="269"/>
                  </a:lnTo>
                  <a:cubicBezTo>
                    <a:pt x="6416" y="269"/>
                    <a:pt x="6370" y="307"/>
                    <a:pt x="6355" y="353"/>
                  </a:cubicBezTo>
                  <a:cubicBezTo>
                    <a:pt x="6325" y="445"/>
                    <a:pt x="6302" y="529"/>
                    <a:pt x="6271" y="613"/>
                  </a:cubicBezTo>
                  <a:cubicBezTo>
                    <a:pt x="6233" y="545"/>
                    <a:pt x="6179" y="476"/>
                    <a:pt x="6125" y="414"/>
                  </a:cubicBezTo>
                  <a:cubicBezTo>
                    <a:pt x="6018" y="315"/>
                    <a:pt x="5896" y="231"/>
                    <a:pt x="5758" y="169"/>
                  </a:cubicBezTo>
                  <a:cubicBezTo>
                    <a:pt x="5612" y="108"/>
                    <a:pt x="5467" y="62"/>
                    <a:pt x="5314" y="32"/>
                  </a:cubicBezTo>
                  <a:cubicBezTo>
                    <a:pt x="5199" y="16"/>
                    <a:pt x="5077" y="9"/>
                    <a:pt x="4962" y="9"/>
                  </a:cubicBezTo>
                  <a:lnTo>
                    <a:pt x="4962" y="1"/>
                  </a:lnTo>
                  <a:close/>
                </a:path>
              </a:pathLst>
            </a:custGeom>
            <a:solidFill>
              <a:srgbClr val="FEB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SFU Futura_05" panose="00000800000000000000" pitchFamily="2" charset="0"/>
              </a:endParaRPr>
            </a:p>
          </p:txBody>
        </p:sp>
        <p:sp>
          <p:nvSpPr>
            <p:cNvPr id="296" name="Google Shape;296;p42"/>
            <p:cNvSpPr/>
            <p:nvPr/>
          </p:nvSpPr>
          <p:spPr>
            <a:xfrm>
              <a:off x="7119610" y="4265094"/>
              <a:ext cx="239069" cy="148979"/>
            </a:xfrm>
            <a:custGeom>
              <a:avLst/>
              <a:gdLst/>
              <a:ahLst/>
              <a:cxnLst/>
              <a:rect l="l" t="t" r="r" b="b"/>
              <a:pathLst>
                <a:path w="4020" h="2505" extrusionOk="0">
                  <a:moveTo>
                    <a:pt x="2381" y="1"/>
                  </a:moveTo>
                  <a:cubicBezTo>
                    <a:pt x="2167" y="1"/>
                    <a:pt x="1953" y="39"/>
                    <a:pt x="1746" y="108"/>
                  </a:cubicBezTo>
                  <a:lnTo>
                    <a:pt x="1738" y="108"/>
                  </a:lnTo>
                  <a:cubicBezTo>
                    <a:pt x="1646" y="139"/>
                    <a:pt x="1562" y="185"/>
                    <a:pt x="1478" y="231"/>
                  </a:cubicBezTo>
                  <a:cubicBezTo>
                    <a:pt x="1386" y="284"/>
                    <a:pt x="1302" y="338"/>
                    <a:pt x="1218" y="407"/>
                  </a:cubicBezTo>
                  <a:cubicBezTo>
                    <a:pt x="1065" y="529"/>
                    <a:pt x="927" y="675"/>
                    <a:pt x="804" y="828"/>
                  </a:cubicBezTo>
                  <a:cubicBezTo>
                    <a:pt x="751" y="912"/>
                    <a:pt x="697" y="989"/>
                    <a:pt x="643" y="1073"/>
                  </a:cubicBezTo>
                  <a:cubicBezTo>
                    <a:pt x="651" y="1042"/>
                    <a:pt x="643" y="1019"/>
                    <a:pt x="620" y="1004"/>
                  </a:cubicBezTo>
                  <a:cubicBezTo>
                    <a:pt x="597" y="981"/>
                    <a:pt x="567" y="966"/>
                    <a:pt x="529" y="966"/>
                  </a:cubicBezTo>
                  <a:cubicBezTo>
                    <a:pt x="498" y="966"/>
                    <a:pt x="467" y="981"/>
                    <a:pt x="444" y="1004"/>
                  </a:cubicBezTo>
                  <a:cubicBezTo>
                    <a:pt x="421" y="1027"/>
                    <a:pt x="406" y="1057"/>
                    <a:pt x="406" y="1088"/>
                  </a:cubicBezTo>
                  <a:cubicBezTo>
                    <a:pt x="429" y="1279"/>
                    <a:pt x="429" y="1471"/>
                    <a:pt x="406" y="1662"/>
                  </a:cubicBezTo>
                  <a:cubicBezTo>
                    <a:pt x="383" y="1800"/>
                    <a:pt x="352" y="1938"/>
                    <a:pt x="299" y="2068"/>
                  </a:cubicBezTo>
                  <a:cubicBezTo>
                    <a:pt x="245" y="2175"/>
                    <a:pt x="184" y="2282"/>
                    <a:pt x="107" y="2374"/>
                  </a:cubicBezTo>
                  <a:cubicBezTo>
                    <a:pt x="77" y="2420"/>
                    <a:pt x="39" y="2466"/>
                    <a:pt x="0" y="2504"/>
                  </a:cubicBezTo>
                  <a:lnTo>
                    <a:pt x="199" y="2504"/>
                  </a:lnTo>
                  <a:cubicBezTo>
                    <a:pt x="406" y="2504"/>
                    <a:pt x="620" y="2489"/>
                    <a:pt x="827" y="2466"/>
                  </a:cubicBezTo>
                  <a:cubicBezTo>
                    <a:pt x="1026" y="2436"/>
                    <a:pt x="1225" y="2397"/>
                    <a:pt x="1417" y="2344"/>
                  </a:cubicBezTo>
                  <a:cubicBezTo>
                    <a:pt x="1608" y="2290"/>
                    <a:pt x="1792" y="2229"/>
                    <a:pt x="1968" y="2152"/>
                  </a:cubicBezTo>
                  <a:cubicBezTo>
                    <a:pt x="2144" y="2076"/>
                    <a:pt x="2312" y="1992"/>
                    <a:pt x="2481" y="1892"/>
                  </a:cubicBezTo>
                  <a:cubicBezTo>
                    <a:pt x="2657" y="1792"/>
                    <a:pt x="2825" y="1678"/>
                    <a:pt x="2986" y="1555"/>
                  </a:cubicBezTo>
                  <a:cubicBezTo>
                    <a:pt x="3147" y="1433"/>
                    <a:pt x="3292" y="1295"/>
                    <a:pt x="3438" y="1157"/>
                  </a:cubicBezTo>
                  <a:cubicBezTo>
                    <a:pt x="3614" y="989"/>
                    <a:pt x="3767" y="805"/>
                    <a:pt x="3920" y="613"/>
                  </a:cubicBezTo>
                  <a:lnTo>
                    <a:pt x="3974" y="537"/>
                  </a:lnTo>
                  <a:lnTo>
                    <a:pt x="4012" y="414"/>
                  </a:lnTo>
                  <a:cubicBezTo>
                    <a:pt x="4020" y="384"/>
                    <a:pt x="4020" y="353"/>
                    <a:pt x="4004" y="322"/>
                  </a:cubicBezTo>
                  <a:cubicBezTo>
                    <a:pt x="3989" y="292"/>
                    <a:pt x="3959" y="269"/>
                    <a:pt x="3920" y="254"/>
                  </a:cubicBezTo>
                  <a:lnTo>
                    <a:pt x="3890" y="254"/>
                  </a:lnTo>
                  <a:cubicBezTo>
                    <a:pt x="3836" y="261"/>
                    <a:pt x="3782" y="300"/>
                    <a:pt x="3767" y="353"/>
                  </a:cubicBezTo>
                  <a:cubicBezTo>
                    <a:pt x="3737" y="437"/>
                    <a:pt x="3714" y="522"/>
                    <a:pt x="3691" y="613"/>
                  </a:cubicBezTo>
                  <a:cubicBezTo>
                    <a:pt x="3652" y="537"/>
                    <a:pt x="3599" y="468"/>
                    <a:pt x="3545" y="407"/>
                  </a:cubicBezTo>
                  <a:cubicBezTo>
                    <a:pt x="3438" y="307"/>
                    <a:pt x="3308" y="223"/>
                    <a:pt x="3178" y="162"/>
                  </a:cubicBezTo>
                  <a:cubicBezTo>
                    <a:pt x="3032" y="100"/>
                    <a:pt x="2879" y="55"/>
                    <a:pt x="2726" y="32"/>
                  </a:cubicBezTo>
                  <a:cubicBezTo>
                    <a:pt x="2611" y="9"/>
                    <a:pt x="2496" y="1"/>
                    <a:pt x="2381" y="1"/>
                  </a:cubicBezTo>
                  <a:close/>
                </a:path>
              </a:pathLst>
            </a:custGeom>
            <a:solidFill>
              <a:srgbClr val="D79D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SFU Futura_05" panose="00000800000000000000" pitchFamily="2" charset="0"/>
              </a:endParaRPr>
            </a:p>
          </p:txBody>
        </p:sp>
        <p:sp>
          <p:nvSpPr>
            <p:cNvPr id="297" name="Google Shape;297;p42"/>
            <p:cNvSpPr/>
            <p:nvPr/>
          </p:nvSpPr>
          <p:spPr>
            <a:xfrm>
              <a:off x="6850498" y="3596269"/>
              <a:ext cx="791367" cy="773202"/>
            </a:xfrm>
            <a:custGeom>
              <a:avLst/>
              <a:gdLst/>
              <a:ahLst/>
              <a:cxnLst/>
              <a:rect l="l" t="t" r="r" b="b"/>
              <a:pathLst>
                <a:path w="13307" h="13001" extrusionOk="0">
                  <a:moveTo>
                    <a:pt x="4847" y="0"/>
                  </a:moveTo>
                  <a:lnTo>
                    <a:pt x="4855" y="8"/>
                  </a:lnTo>
                  <a:cubicBezTo>
                    <a:pt x="4717" y="8"/>
                    <a:pt x="4579" y="8"/>
                    <a:pt x="4449" y="15"/>
                  </a:cubicBezTo>
                  <a:cubicBezTo>
                    <a:pt x="4273" y="31"/>
                    <a:pt x="4097" y="46"/>
                    <a:pt x="3920" y="77"/>
                  </a:cubicBezTo>
                  <a:cubicBezTo>
                    <a:pt x="3423" y="138"/>
                    <a:pt x="2948" y="322"/>
                    <a:pt x="2527" y="597"/>
                  </a:cubicBezTo>
                  <a:cubicBezTo>
                    <a:pt x="2512" y="574"/>
                    <a:pt x="2481" y="559"/>
                    <a:pt x="2450" y="551"/>
                  </a:cubicBezTo>
                  <a:lnTo>
                    <a:pt x="2420" y="551"/>
                  </a:lnTo>
                  <a:cubicBezTo>
                    <a:pt x="2397" y="559"/>
                    <a:pt x="2374" y="567"/>
                    <a:pt x="2359" y="582"/>
                  </a:cubicBezTo>
                  <a:cubicBezTo>
                    <a:pt x="2075" y="781"/>
                    <a:pt x="1838" y="1034"/>
                    <a:pt x="1662" y="1332"/>
                  </a:cubicBezTo>
                  <a:cubicBezTo>
                    <a:pt x="1493" y="1631"/>
                    <a:pt x="1371" y="1960"/>
                    <a:pt x="1294" y="2297"/>
                  </a:cubicBezTo>
                  <a:cubicBezTo>
                    <a:pt x="1141" y="2940"/>
                    <a:pt x="1103" y="3583"/>
                    <a:pt x="1080" y="4295"/>
                  </a:cubicBezTo>
                  <a:lnTo>
                    <a:pt x="1072" y="4487"/>
                  </a:lnTo>
                  <a:lnTo>
                    <a:pt x="1072" y="4517"/>
                  </a:lnTo>
                  <a:cubicBezTo>
                    <a:pt x="1065" y="4739"/>
                    <a:pt x="1057" y="5015"/>
                    <a:pt x="1042" y="5283"/>
                  </a:cubicBezTo>
                  <a:cubicBezTo>
                    <a:pt x="1026" y="5574"/>
                    <a:pt x="988" y="5865"/>
                    <a:pt x="935" y="6156"/>
                  </a:cubicBezTo>
                  <a:cubicBezTo>
                    <a:pt x="904" y="6286"/>
                    <a:pt x="873" y="6408"/>
                    <a:pt x="827" y="6531"/>
                  </a:cubicBezTo>
                  <a:cubicBezTo>
                    <a:pt x="743" y="6799"/>
                    <a:pt x="628" y="7059"/>
                    <a:pt x="513" y="7319"/>
                  </a:cubicBezTo>
                  <a:cubicBezTo>
                    <a:pt x="307" y="7794"/>
                    <a:pt x="92" y="8276"/>
                    <a:pt x="39" y="8797"/>
                  </a:cubicBezTo>
                  <a:cubicBezTo>
                    <a:pt x="1" y="9210"/>
                    <a:pt x="46" y="9631"/>
                    <a:pt x="177" y="10030"/>
                  </a:cubicBezTo>
                  <a:cubicBezTo>
                    <a:pt x="307" y="10405"/>
                    <a:pt x="498" y="10757"/>
                    <a:pt x="751" y="11063"/>
                  </a:cubicBezTo>
                  <a:cubicBezTo>
                    <a:pt x="1256" y="11668"/>
                    <a:pt x="1899" y="12135"/>
                    <a:pt x="2627" y="12434"/>
                  </a:cubicBezTo>
                  <a:cubicBezTo>
                    <a:pt x="3185" y="12671"/>
                    <a:pt x="3775" y="12832"/>
                    <a:pt x="4372" y="12916"/>
                  </a:cubicBezTo>
                  <a:cubicBezTo>
                    <a:pt x="4770" y="12970"/>
                    <a:pt x="5168" y="13000"/>
                    <a:pt x="5567" y="13000"/>
                  </a:cubicBezTo>
                  <a:cubicBezTo>
                    <a:pt x="5819" y="13000"/>
                    <a:pt x="6087" y="12985"/>
                    <a:pt x="6340" y="12962"/>
                  </a:cubicBezTo>
                  <a:cubicBezTo>
                    <a:pt x="6516" y="12947"/>
                    <a:pt x="6700" y="12924"/>
                    <a:pt x="6876" y="12901"/>
                  </a:cubicBezTo>
                  <a:cubicBezTo>
                    <a:pt x="7350" y="12824"/>
                    <a:pt x="7810" y="12702"/>
                    <a:pt x="8262" y="12533"/>
                  </a:cubicBezTo>
                  <a:cubicBezTo>
                    <a:pt x="8859" y="12319"/>
                    <a:pt x="9410" y="11997"/>
                    <a:pt x="9885" y="11576"/>
                  </a:cubicBezTo>
                  <a:cubicBezTo>
                    <a:pt x="10114" y="11369"/>
                    <a:pt x="10321" y="11140"/>
                    <a:pt x="10505" y="10887"/>
                  </a:cubicBezTo>
                  <a:cubicBezTo>
                    <a:pt x="10551" y="10818"/>
                    <a:pt x="10589" y="10749"/>
                    <a:pt x="10635" y="10680"/>
                  </a:cubicBezTo>
                  <a:cubicBezTo>
                    <a:pt x="10710" y="10698"/>
                    <a:pt x="10784" y="10706"/>
                    <a:pt x="10859" y="10706"/>
                  </a:cubicBezTo>
                  <a:cubicBezTo>
                    <a:pt x="10884" y="10706"/>
                    <a:pt x="10909" y="10705"/>
                    <a:pt x="10933" y="10703"/>
                  </a:cubicBezTo>
                  <a:cubicBezTo>
                    <a:pt x="10955" y="10705"/>
                    <a:pt x="10976" y="10705"/>
                    <a:pt x="10997" y="10705"/>
                  </a:cubicBezTo>
                  <a:cubicBezTo>
                    <a:pt x="11090" y="10705"/>
                    <a:pt x="11184" y="10693"/>
                    <a:pt x="11278" y="10680"/>
                  </a:cubicBezTo>
                  <a:cubicBezTo>
                    <a:pt x="11913" y="10573"/>
                    <a:pt x="12495" y="10236"/>
                    <a:pt x="12909" y="9739"/>
                  </a:cubicBezTo>
                  <a:cubicBezTo>
                    <a:pt x="13161" y="9432"/>
                    <a:pt x="13307" y="9042"/>
                    <a:pt x="13307" y="8636"/>
                  </a:cubicBezTo>
                  <a:cubicBezTo>
                    <a:pt x="13307" y="8560"/>
                    <a:pt x="13299" y="8483"/>
                    <a:pt x="13292" y="8399"/>
                  </a:cubicBezTo>
                  <a:cubicBezTo>
                    <a:pt x="13246" y="8031"/>
                    <a:pt x="13039" y="7702"/>
                    <a:pt x="12725" y="7503"/>
                  </a:cubicBezTo>
                  <a:cubicBezTo>
                    <a:pt x="12572" y="7404"/>
                    <a:pt x="12403" y="7335"/>
                    <a:pt x="12227" y="7296"/>
                  </a:cubicBezTo>
                  <a:cubicBezTo>
                    <a:pt x="12128" y="7281"/>
                    <a:pt x="12036" y="7273"/>
                    <a:pt x="11936" y="7273"/>
                  </a:cubicBezTo>
                  <a:cubicBezTo>
                    <a:pt x="11868" y="7273"/>
                    <a:pt x="11791" y="7281"/>
                    <a:pt x="11722" y="7289"/>
                  </a:cubicBezTo>
                  <a:lnTo>
                    <a:pt x="11676" y="7296"/>
                  </a:lnTo>
                  <a:cubicBezTo>
                    <a:pt x="11500" y="7335"/>
                    <a:pt x="11324" y="7396"/>
                    <a:pt x="11171" y="7488"/>
                  </a:cubicBezTo>
                  <a:lnTo>
                    <a:pt x="11194" y="7411"/>
                  </a:lnTo>
                  <a:lnTo>
                    <a:pt x="11255" y="7243"/>
                  </a:lnTo>
                  <a:lnTo>
                    <a:pt x="11270" y="7197"/>
                  </a:lnTo>
                  <a:lnTo>
                    <a:pt x="11278" y="7159"/>
                  </a:lnTo>
                  <a:cubicBezTo>
                    <a:pt x="11301" y="7090"/>
                    <a:pt x="11332" y="7021"/>
                    <a:pt x="11355" y="6944"/>
                  </a:cubicBezTo>
                  <a:lnTo>
                    <a:pt x="11446" y="6699"/>
                  </a:lnTo>
                  <a:lnTo>
                    <a:pt x="11538" y="6447"/>
                  </a:lnTo>
                  <a:cubicBezTo>
                    <a:pt x="11691" y="6041"/>
                    <a:pt x="11814" y="5620"/>
                    <a:pt x="11898" y="5199"/>
                  </a:cubicBezTo>
                  <a:cubicBezTo>
                    <a:pt x="11982" y="4755"/>
                    <a:pt x="11982" y="4310"/>
                    <a:pt x="11891" y="3874"/>
                  </a:cubicBezTo>
                  <a:cubicBezTo>
                    <a:pt x="11852" y="3675"/>
                    <a:pt x="11799" y="3491"/>
                    <a:pt x="11722" y="3308"/>
                  </a:cubicBezTo>
                  <a:cubicBezTo>
                    <a:pt x="11653" y="3131"/>
                    <a:pt x="11561" y="2963"/>
                    <a:pt x="11462" y="2802"/>
                  </a:cubicBezTo>
                  <a:cubicBezTo>
                    <a:pt x="11263" y="2488"/>
                    <a:pt x="11025" y="2205"/>
                    <a:pt x="10742" y="1968"/>
                  </a:cubicBezTo>
                  <a:cubicBezTo>
                    <a:pt x="10459" y="1715"/>
                    <a:pt x="10153" y="1501"/>
                    <a:pt x="9823" y="1325"/>
                  </a:cubicBezTo>
                  <a:cubicBezTo>
                    <a:pt x="9486" y="1133"/>
                    <a:pt x="9142" y="972"/>
                    <a:pt x="8790" y="827"/>
                  </a:cubicBezTo>
                  <a:cubicBezTo>
                    <a:pt x="8139" y="567"/>
                    <a:pt x="7465" y="360"/>
                    <a:pt x="6776" y="214"/>
                  </a:cubicBezTo>
                  <a:cubicBezTo>
                    <a:pt x="6141" y="77"/>
                    <a:pt x="5498" y="0"/>
                    <a:pt x="4847" y="0"/>
                  </a:cubicBezTo>
                  <a:close/>
                </a:path>
              </a:pathLst>
            </a:custGeom>
            <a:solidFill>
              <a:srgbClr val="FEB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SFU Futura_05" panose="00000800000000000000" pitchFamily="2" charset="0"/>
              </a:endParaRPr>
            </a:p>
          </p:txBody>
        </p:sp>
        <p:sp>
          <p:nvSpPr>
            <p:cNvPr id="298" name="Google Shape;298;p42"/>
            <p:cNvSpPr/>
            <p:nvPr/>
          </p:nvSpPr>
          <p:spPr>
            <a:xfrm>
              <a:off x="6920140" y="3596685"/>
              <a:ext cx="642990" cy="414404"/>
            </a:xfrm>
            <a:custGeom>
              <a:avLst/>
              <a:gdLst/>
              <a:ahLst/>
              <a:cxnLst/>
              <a:rect l="l" t="t" r="r" b="b"/>
              <a:pathLst>
                <a:path w="10812" h="6968" extrusionOk="0">
                  <a:moveTo>
                    <a:pt x="5321" y="4104"/>
                  </a:moveTo>
                  <a:cubicBezTo>
                    <a:pt x="5319" y="4104"/>
                    <a:pt x="5317" y="4104"/>
                    <a:pt x="5314" y="4104"/>
                  </a:cubicBezTo>
                  <a:lnTo>
                    <a:pt x="5322" y="4104"/>
                  </a:lnTo>
                  <a:cubicBezTo>
                    <a:pt x="5322" y="4104"/>
                    <a:pt x="5321" y="4104"/>
                    <a:pt x="5321" y="4104"/>
                  </a:cubicBezTo>
                  <a:close/>
                  <a:moveTo>
                    <a:pt x="3668" y="1"/>
                  </a:moveTo>
                  <a:cubicBezTo>
                    <a:pt x="3538" y="1"/>
                    <a:pt x="3400" y="1"/>
                    <a:pt x="3270" y="16"/>
                  </a:cubicBezTo>
                  <a:lnTo>
                    <a:pt x="3278" y="1"/>
                  </a:lnTo>
                  <a:lnTo>
                    <a:pt x="3278" y="1"/>
                  </a:lnTo>
                  <a:cubicBezTo>
                    <a:pt x="3102" y="8"/>
                    <a:pt x="2926" y="31"/>
                    <a:pt x="2749" y="54"/>
                  </a:cubicBezTo>
                  <a:cubicBezTo>
                    <a:pt x="2252" y="123"/>
                    <a:pt x="1777" y="299"/>
                    <a:pt x="1356" y="583"/>
                  </a:cubicBezTo>
                  <a:cubicBezTo>
                    <a:pt x="1341" y="552"/>
                    <a:pt x="1310" y="537"/>
                    <a:pt x="1279" y="537"/>
                  </a:cubicBezTo>
                  <a:lnTo>
                    <a:pt x="1249" y="537"/>
                  </a:lnTo>
                  <a:cubicBezTo>
                    <a:pt x="1226" y="544"/>
                    <a:pt x="1203" y="552"/>
                    <a:pt x="1188" y="567"/>
                  </a:cubicBezTo>
                  <a:cubicBezTo>
                    <a:pt x="904" y="766"/>
                    <a:pt x="667" y="1019"/>
                    <a:pt x="491" y="1318"/>
                  </a:cubicBezTo>
                  <a:cubicBezTo>
                    <a:pt x="322" y="1616"/>
                    <a:pt x="192" y="1945"/>
                    <a:pt x="116" y="2282"/>
                  </a:cubicBezTo>
                  <a:cubicBezTo>
                    <a:pt x="70" y="2504"/>
                    <a:pt x="24" y="2726"/>
                    <a:pt x="1" y="2948"/>
                  </a:cubicBezTo>
                  <a:lnTo>
                    <a:pt x="39" y="2948"/>
                  </a:lnTo>
                  <a:cubicBezTo>
                    <a:pt x="177" y="2941"/>
                    <a:pt x="315" y="2918"/>
                    <a:pt x="453" y="2887"/>
                  </a:cubicBezTo>
                  <a:lnTo>
                    <a:pt x="445" y="2887"/>
                  </a:lnTo>
                  <a:cubicBezTo>
                    <a:pt x="567" y="2864"/>
                    <a:pt x="682" y="2826"/>
                    <a:pt x="805" y="2788"/>
                  </a:cubicBezTo>
                  <a:cubicBezTo>
                    <a:pt x="920" y="2742"/>
                    <a:pt x="1034" y="2696"/>
                    <a:pt x="1142" y="2642"/>
                  </a:cubicBezTo>
                  <a:lnTo>
                    <a:pt x="1134" y="2642"/>
                  </a:lnTo>
                  <a:cubicBezTo>
                    <a:pt x="1226" y="2596"/>
                    <a:pt x="1310" y="2550"/>
                    <a:pt x="1394" y="2489"/>
                  </a:cubicBezTo>
                  <a:cubicBezTo>
                    <a:pt x="1479" y="2435"/>
                    <a:pt x="1555" y="2374"/>
                    <a:pt x="1632" y="2305"/>
                  </a:cubicBezTo>
                  <a:lnTo>
                    <a:pt x="1632" y="2305"/>
                  </a:lnTo>
                  <a:lnTo>
                    <a:pt x="1624" y="2313"/>
                  </a:lnTo>
                  <a:cubicBezTo>
                    <a:pt x="1693" y="2252"/>
                    <a:pt x="1762" y="2183"/>
                    <a:pt x="1823" y="2114"/>
                  </a:cubicBezTo>
                  <a:cubicBezTo>
                    <a:pt x="1877" y="2053"/>
                    <a:pt x="1923" y="1984"/>
                    <a:pt x="1969" y="1915"/>
                  </a:cubicBezTo>
                  <a:lnTo>
                    <a:pt x="2014" y="1846"/>
                  </a:lnTo>
                  <a:cubicBezTo>
                    <a:pt x="2014" y="1838"/>
                    <a:pt x="2022" y="1831"/>
                    <a:pt x="2037" y="1823"/>
                  </a:cubicBezTo>
                  <a:lnTo>
                    <a:pt x="2045" y="1823"/>
                  </a:lnTo>
                  <a:cubicBezTo>
                    <a:pt x="2045" y="1808"/>
                    <a:pt x="2060" y="1792"/>
                    <a:pt x="2076" y="1785"/>
                  </a:cubicBezTo>
                  <a:cubicBezTo>
                    <a:pt x="2081" y="1783"/>
                    <a:pt x="2087" y="1782"/>
                    <a:pt x="2093" y="1782"/>
                  </a:cubicBezTo>
                  <a:cubicBezTo>
                    <a:pt x="2109" y="1782"/>
                    <a:pt x="2124" y="1790"/>
                    <a:pt x="2129" y="1808"/>
                  </a:cubicBezTo>
                  <a:cubicBezTo>
                    <a:pt x="2145" y="1838"/>
                    <a:pt x="2160" y="1877"/>
                    <a:pt x="2175" y="1907"/>
                  </a:cubicBezTo>
                  <a:cubicBezTo>
                    <a:pt x="2351" y="2229"/>
                    <a:pt x="2573" y="2527"/>
                    <a:pt x="2826" y="2795"/>
                  </a:cubicBezTo>
                  <a:cubicBezTo>
                    <a:pt x="3117" y="3109"/>
                    <a:pt x="3439" y="3377"/>
                    <a:pt x="3798" y="3607"/>
                  </a:cubicBezTo>
                  <a:lnTo>
                    <a:pt x="3791" y="3599"/>
                  </a:lnTo>
                  <a:lnTo>
                    <a:pt x="3791" y="3599"/>
                  </a:lnTo>
                  <a:cubicBezTo>
                    <a:pt x="3929" y="3683"/>
                    <a:pt x="4066" y="3760"/>
                    <a:pt x="4212" y="3829"/>
                  </a:cubicBezTo>
                  <a:cubicBezTo>
                    <a:pt x="4357" y="3890"/>
                    <a:pt x="4503" y="3951"/>
                    <a:pt x="4648" y="3990"/>
                  </a:cubicBezTo>
                  <a:lnTo>
                    <a:pt x="4641" y="3990"/>
                  </a:lnTo>
                  <a:cubicBezTo>
                    <a:pt x="4748" y="4028"/>
                    <a:pt x="4863" y="4051"/>
                    <a:pt x="4977" y="4074"/>
                  </a:cubicBezTo>
                  <a:cubicBezTo>
                    <a:pt x="5092" y="4089"/>
                    <a:pt x="5207" y="4104"/>
                    <a:pt x="5321" y="4104"/>
                  </a:cubicBezTo>
                  <a:lnTo>
                    <a:pt x="5321" y="4104"/>
                  </a:lnTo>
                  <a:cubicBezTo>
                    <a:pt x="5411" y="4104"/>
                    <a:pt x="5500" y="4104"/>
                    <a:pt x="5590" y="4089"/>
                  </a:cubicBezTo>
                  <a:cubicBezTo>
                    <a:pt x="5682" y="4081"/>
                    <a:pt x="5774" y="4066"/>
                    <a:pt x="5858" y="4043"/>
                  </a:cubicBezTo>
                  <a:cubicBezTo>
                    <a:pt x="5942" y="4028"/>
                    <a:pt x="6026" y="3997"/>
                    <a:pt x="6103" y="3967"/>
                  </a:cubicBezTo>
                  <a:cubicBezTo>
                    <a:pt x="6179" y="3936"/>
                    <a:pt x="6256" y="3905"/>
                    <a:pt x="6325" y="3867"/>
                  </a:cubicBezTo>
                  <a:cubicBezTo>
                    <a:pt x="6401" y="3821"/>
                    <a:pt x="6478" y="3775"/>
                    <a:pt x="6555" y="3729"/>
                  </a:cubicBezTo>
                  <a:cubicBezTo>
                    <a:pt x="6562" y="3722"/>
                    <a:pt x="6570" y="3722"/>
                    <a:pt x="6578" y="3722"/>
                  </a:cubicBezTo>
                  <a:cubicBezTo>
                    <a:pt x="6578" y="3706"/>
                    <a:pt x="6585" y="3691"/>
                    <a:pt x="6601" y="3683"/>
                  </a:cubicBezTo>
                  <a:lnTo>
                    <a:pt x="6616" y="3683"/>
                  </a:lnTo>
                  <a:cubicBezTo>
                    <a:pt x="6631" y="3683"/>
                    <a:pt x="6646" y="3691"/>
                    <a:pt x="6654" y="3706"/>
                  </a:cubicBezTo>
                  <a:cubicBezTo>
                    <a:pt x="6754" y="3974"/>
                    <a:pt x="6853" y="4235"/>
                    <a:pt x="6960" y="4503"/>
                  </a:cubicBezTo>
                  <a:cubicBezTo>
                    <a:pt x="7052" y="4748"/>
                    <a:pt x="7159" y="4985"/>
                    <a:pt x="7282" y="5215"/>
                  </a:cubicBezTo>
                  <a:cubicBezTo>
                    <a:pt x="7343" y="5345"/>
                    <a:pt x="7420" y="5467"/>
                    <a:pt x="7504" y="5582"/>
                  </a:cubicBezTo>
                  <a:cubicBezTo>
                    <a:pt x="7580" y="5697"/>
                    <a:pt x="7672" y="5804"/>
                    <a:pt x="7764" y="5911"/>
                  </a:cubicBezTo>
                  <a:lnTo>
                    <a:pt x="7757" y="5904"/>
                  </a:lnTo>
                  <a:lnTo>
                    <a:pt x="7757" y="5904"/>
                  </a:lnTo>
                  <a:cubicBezTo>
                    <a:pt x="7848" y="6003"/>
                    <a:pt x="7948" y="6095"/>
                    <a:pt x="8048" y="6179"/>
                  </a:cubicBezTo>
                  <a:cubicBezTo>
                    <a:pt x="8155" y="6263"/>
                    <a:pt x="8277" y="6348"/>
                    <a:pt x="8392" y="6424"/>
                  </a:cubicBezTo>
                  <a:lnTo>
                    <a:pt x="8384" y="6417"/>
                  </a:lnTo>
                  <a:lnTo>
                    <a:pt x="8384" y="6417"/>
                  </a:lnTo>
                  <a:cubicBezTo>
                    <a:pt x="8645" y="6585"/>
                    <a:pt x="8928" y="6715"/>
                    <a:pt x="9227" y="6799"/>
                  </a:cubicBezTo>
                  <a:cubicBezTo>
                    <a:pt x="9540" y="6891"/>
                    <a:pt x="9854" y="6945"/>
                    <a:pt x="10184" y="6968"/>
                  </a:cubicBezTo>
                  <a:cubicBezTo>
                    <a:pt x="10184" y="6968"/>
                    <a:pt x="10184" y="6960"/>
                    <a:pt x="10184" y="6960"/>
                  </a:cubicBezTo>
                  <a:lnTo>
                    <a:pt x="10275" y="6708"/>
                  </a:lnTo>
                  <a:lnTo>
                    <a:pt x="10360" y="6463"/>
                  </a:lnTo>
                  <a:cubicBezTo>
                    <a:pt x="10520" y="6057"/>
                    <a:pt x="10643" y="5636"/>
                    <a:pt x="10727" y="5207"/>
                  </a:cubicBezTo>
                  <a:cubicBezTo>
                    <a:pt x="10811" y="4771"/>
                    <a:pt x="10804" y="4319"/>
                    <a:pt x="10720" y="3882"/>
                  </a:cubicBezTo>
                  <a:cubicBezTo>
                    <a:pt x="10681" y="3691"/>
                    <a:pt x="10620" y="3500"/>
                    <a:pt x="10551" y="3316"/>
                  </a:cubicBezTo>
                  <a:cubicBezTo>
                    <a:pt x="10475" y="3140"/>
                    <a:pt x="10390" y="2971"/>
                    <a:pt x="10291" y="2811"/>
                  </a:cubicBezTo>
                  <a:cubicBezTo>
                    <a:pt x="10092" y="2497"/>
                    <a:pt x="9854" y="2213"/>
                    <a:pt x="9571" y="1976"/>
                  </a:cubicBezTo>
                  <a:cubicBezTo>
                    <a:pt x="9288" y="1731"/>
                    <a:pt x="8982" y="1509"/>
                    <a:pt x="8652" y="1333"/>
                  </a:cubicBezTo>
                  <a:cubicBezTo>
                    <a:pt x="8315" y="1142"/>
                    <a:pt x="7971" y="981"/>
                    <a:pt x="7611" y="835"/>
                  </a:cubicBezTo>
                  <a:cubicBezTo>
                    <a:pt x="6960" y="575"/>
                    <a:pt x="6294" y="368"/>
                    <a:pt x="5605" y="223"/>
                  </a:cubicBezTo>
                  <a:cubicBezTo>
                    <a:pt x="4970" y="85"/>
                    <a:pt x="4319" y="8"/>
                    <a:pt x="3668" y="1"/>
                  </a:cubicBezTo>
                  <a:close/>
                </a:path>
              </a:pathLst>
            </a:custGeom>
            <a:solidFill>
              <a:srgbClr val="F2B3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SFU Futura_05" panose="00000800000000000000" pitchFamily="2" charset="0"/>
              </a:endParaRPr>
            </a:p>
          </p:txBody>
        </p:sp>
        <p:sp>
          <p:nvSpPr>
            <p:cNvPr id="299" name="Google Shape;299;p42"/>
            <p:cNvSpPr/>
            <p:nvPr/>
          </p:nvSpPr>
          <p:spPr>
            <a:xfrm>
              <a:off x="7049909" y="3709623"/>
              <a:ext cx="59" cy="5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F2B3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SFU Futura_05" panose="00000800000000000000" pitchFamily="2" charset="0"/>
              </a:endParaRPr>
            </a:p>
          </p:txBody>
        </p:sp>
        <p:sp>
          <p:nvSpPr>
            <p:cNvPr id="300" name="Google Shape;300;p42"/>
            <p:cNvSpPr/>
            <p:nvPr/>
          </p:nvSpPr>
          <p:spPr>
            <a:xfrm>
              <a:off x="7037657" y="3710099"/>
              <a:ext cx="59" cy="5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B3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SFU Futura_05" panose="00000800000000000000" pitchFamily="2" charset="0"/>
              </a:endParaRPr>
            </a:p>
          </p:txBody>
        </p:sp>
        <p:sp>
          <p:nvSpPr>
            <p:cNvPr id="301" name="Google Shape;301;p42"/>
            <p:cNvSpPr/>
            <p:nvPr/>
          </p:nvSpPr>
          <p:spPr>
            <a:xfrm>
              <a:off x="7037657" y="3710515"/>
              <a:ext cx="59" cy="5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F2B3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SFU Futura_05" panose="00000800000000000000" pitchFamily="2" charset="0"/>
              </a:endParaRPr>
            </a:p>
          </p:txBody>
        </p:sp>
        <p:sp>
          <p:nvSpPr>
            <p:cNvPr id="302" name="Google Shape;302;p42"/>
            <p:cNvSpPr/>
            <p:nvPr/>
          </p:nvSpPr>
          <p:spPr>
            <a:xfrm>
              <a:off x="7037182" y="3710515"/>
              <a:ext cx="59" cy="5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F2B3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SFU Futura_05" panose="00000800000000000000" pitchFamily="2" charset="0"/>
              </a:endParaRPr>
            </a:p>
          </p:txBody>
        </p:sp>
        <p:sp>
          <p:nvSpPr>
            <p:cNvPr id="303" name="Google Shape;303;p42"/>
            <p:cNvSpPr/>
            <p:nvPr/>
          </p:nvSpPr>
          <p:spPr>
            <a:xfrm>
              <a:off x="7037182" y="3710515"/>
              <a:ext cx="59" cy="5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2B3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SFU Futura_05" panose="00000800000000000000" pitchFamily="2" charset="0"/>
              </a:endParaRPr>
            </a:p>
          </p:txBody>
        </p:sp>
        <p:sp>
          <p:nvSpPr>
            <p:cNvPr id="304" name="Google Shape;304;p42"/>
            <p:cNvSpPr/>
            <p:nvPr/>
          </p:nvSpPr>
          <p:spPr>
            <a:xfrm>
              <a:off x="7029926" y="3682742"/>
              <a:ext cx="298361" cy="163133"/>
            </a:xfrm>
            <a:custGeom>
              <a:avLst/>
              <a:gdLst/>
              <a:ahLst/>
              <a:cxnLst/>
              <a:rect l="l" t="t" r="r" b="b"/>
              <a:pathLst>
                <a:path w="5017" h="2743" extrusionOk="0">
                  <a:moveTo>
                    <a:pt x="130" y="1"/>
                  </a:moveTo>
                  <a:cubicBezTo>
                    <a:pt x="115" y="1"/>
                    <a:pt x="100" y="1"/>
                    <a:pt x="84" y="8"/>
                  </a:cubicBezTo>
                  <a:lnTo>
                    <a:pt x="92" y="8"/>
                  </a:lnTo>
                  <a:cubicBezTo>
                    <a:pt x="31" y="31"/>
                    <a:pt x="0" y="100"/>
                    <a:pt x="23" y="162"/>
                  </a:cubicBezTo>
                  <a:cubicBezTo>
                    <a:pt x="161" y="468"/>
                    <a:pt x="329" y="751"/>
                    <a:pt x="528" y="1011"/>
                  </a:cubicBezTo>
                  <a:cubicBezTo>
                    <a:pt x="750" y="1302"/>
                    <a:pt x="1003" y="1570"/>
                    <a:pt x="1279" y="1808"/>
                  </a:cubicBezTo>
                  <a:cubicBezTo>
                    <a:pt x="1554" y="2045"/>
                    <a:pt x="1860" y="2252"/>
                    <a:pt x="2190" y="2420"/>
                  </a:cubicBezTo>
                  <a:cubicBezTo>
                    <a:pt x="2496" y="2581"/>
                    <a:pt x="2833" y="2688"/>
                    <a:pt x="3177" y="2726"/>
                  </a:cubicBezTo>
                  <a:cubicBezTo>
                    <a:pt x="3264" y="2737"/>
                    <a:pt x="3351" y="2742"/>
                    <a:pt x="3438" y="2742"/>
                  </a:cubicBezTo>
                  <a:cubicBezTo>
                    <a:pt x="3659" y="2742"/>
                    <a:pt x="3880" y="2708"/>
                    <a:pt x="4088" y="2642"/>
                  </a:cubicBezTo>
                  <a:cubicBezTo>
                    <a:pt x="4242" y="2596"/>
                    <a:pt x="4379" y="2527"/>
                    <a:pt x="4517" y="2451"/>
                  </a:cubicBezTo>
                  <a:cubicBezTo>
                    <a:pt x="4670" y="2359"/>
                    <a:pt x="4816" y="2244"/>
                    <a:pt x="4938" y="2114"/>
                  </a:cubicBezTo>
                  <a:cubicBezTo>
                    <a:pt x="5017" y="2019"/>
                    <a:pt x="4935" y="1911"/>
                    <a:pt x="4844" y="1911"/>
                  </a:cubicBezTo>
                  <a:cubicBezTo>
                    <a:pt x="4811" y="1911"/>
                    <a:pt x="4776" y="1926"/>
                    <a:pt x="4747" y="1961"/>
                  </a:cubicBezTo>
                  <a:lnTo>
                    <a:pt x="4709" y="1999"/>
                  </a:lnTo>
                  <a:cubicBezTo>
                    <a:pt x="4586" y="2114"/>
                    <a:pt x="4448" y="2206"/>
                    <a:pt x="4303" y="2290"/>
                  </a:cubicBezTo>
                  <a:cubicBezTo>
                    <a:pt x="4165" y="2359"/>
                    <a:pt x="4020" y="2412"/>
                    <a:pt x="3866" y="2451"/>
                  </a:cubicBezTo>
                  <a:cubicBezTo>
                    <a:pt x="3713" y="2489"/>
                    <a:pt x="3560" y="2504"/>
                    <a:pt x="3399" y="2504"/>
                  </a:cubicBezTo>
                  <a:cubicBezTo>
                    <a:pt x="3193" y="2497"/>
                    <a:pt x="2978" y="2458"/>
                    <a:pt x="2779" y="2397"/>
                  </a:cubicBezTo>
                  <a:lnTo>
                    <a:pt x="2779" y="2397"/>
                  </a:lnTo>
                  <a:lnTo>
                    <a:pt x="2810" y="2405"/>
                  </a:lnTo>
                  <a:cubicBezTo>
                    <a:pt x="2527" y="2321"/>
                    <a:pt x="2259" y="2198"/>
                    <a:pt x="2006" y="2045"/>
                  </a:cubicBezTo>
                  <a:lnTo>
                    <a:pt x="1998" y="2045"/>
                  </a:lnTo>
                  <a:cubicBezTo>
                    <a:pt x="1646" y="1815"/>
                    <a:pt x="1317" y="1547"/>
                    <a:pt x="1034" y="1241"/>
                  </a:cubicBezTo>
                  <a:lnTo>
                    <a:pt x="1034" y="1241"/>
                  </a:lnTo>
                  <a:lnTo>
                    <a:pt x="1049" y="1264"/>
                  </a:lnTo>
                  <a:cubicBezTo>
                    <a:pt x="781" y="973"/>
                    <a:pt x="544" y="652"/>
                    <a:pt x="352" y="307"/>
                  </a:cubicBezTo>
                  <a:cubicBezTo>
                    <a:pt x="314" y="230"/>
                    <a:pt x="276" y="154"/>
                    <a:pt x="245" y="77"/>
                  </a:cubicBezTo>
                  <a:cubicBezTo>
                    <a:pt x="222" y="31"/>
                    <a:pt x="176" y="1"/>
                    <a:pt x="130" y="1"/>
                  </a:cubicBezTo>
                  <a:close/>
                </a:path>
              </a:pathLst>
            </a:custGeom>
            <a:solidFill>
              <a:srgbClr val="F2B3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SFU Futura_05" panose="00000800000000000000" pitchFamily="2" charset="0"/>
              </a:endParaRPr>
            </a:p>
          </p:txBody>
        </p:sp>
        <p:sp>
          <p:nvSpPr>
            <p:cNvPr id="305" name="Google Shape;305;p42"/>
            <p:cNvSpPr/>
            <p:nvPr/>
          </p:nvSpPr>
          <p:spPr>
            <a:xfrm>
              <a:off x="7505287" y="4065505"/>
              <a:ext cx="39666" cy="121978"/>
            </a:xfrm>
            <a:custGeom>
              <a:avLst/>
              <a:gdLst/>
              <a:ahLst/>
              <a:cxnLst/>
              <a:rect l="l" t="t" r="r" b="b"/>
              <a:pathLst>
                <a:path w="667" h="2051" extrusionOk="0">
                  <a:moveTo>
                    <a:pt x="381" y="0"/>
                  </a:moveTo>
                  <a:cubicBezTo>
                    <a:pt x="361" y="0"/>
                    <a:pt x="340" y="7"/>
                    <a:pt x="322" y="19"/>
                  </a:cubicBezTo>
                  <a:lnTo>
                    <a:pt x="322" y="11"/>
                  </a:lnTo>
                  <a:cubicBezTo>
                    <a:pt x="276" y="42"/>
                    <a:pt x="268" y="103"/>
                    <a:pt x="299" y="149"/>
                  </a:cubicBezTo>
                  <a:cubicBezTo>
                    <a:pt x="314" y="164"/>
                    <a:pt x="322" y="180"/>
                    <a:pt x="337" y="203"/>
                  </a:cubicBezTo>
                  <a:cubicBezTo>
                    <a:pt x="375" y="272"/>
                    <a:pt x="406" y="348"/>
                    <a:pt x="429" y="432"/>
                  </a:cubicBezTo>
                  <a:cubicBezTo>
                    <a:pt x="451" y="556"/>
                    <a:pt x="466" y="680"/>
                    <a:pt x="467" y="810"/>
                  </a:cubicBezTo>
                  <a:lnTo>
                    <a:pt x="467" y="810"/>
                  </a:lnTo>
                  <a:cubicBezTo>
                    <a:pt x="459" y="1001"/>
                    <a:pt x="436" y="1191"/>
                    <a:pt x="383" y="1374"/>
                  </a:cubicBezTo>
                  <a:cubicBezTo>
                    <a:pt x="383" y="1382"/>
                    <a:pt x="383" y="1382"/>
                    <a:pt x="383" y="1389"/>
                  </a:cubicBezTo>
                  <a:cubicBezTo>
                    <a:pt x="345" y="1504"/>
                    <a:pt x="299" y="1619"/>
                    <a:pt x="237" y="1726"/>
                  </a:cubicBezTo>
                  <a:cubicBezTo>
                    <a:pt x="237" y="1726"/>
                    <a:pt x="237" y="1719"/>
                    <a:pt x="237" y="1719"/>
                  </a:cubicBezTo>
                  <a:cubicBezTo>
                    <a:pt x="199" y="1780"/>
                    <a:pt x="161" y="1833"/>
                    <a:pt x="107" y="1887"/>
                  </a:cubicBezTo>
                  <a:cubicBezTo>
                    <a:pt x="84" y="1910"/>
                    <a:pt x="54" y="1933"/>
                    <a:pt x="31" y="1956"/>
                  </a:cubicBezTo>
                  <a:cubicBezTo>
                    <a:pt x="8" y="1971"/>
                    <a:pt x="0" y="2009"/>
                    <a:pt x="15" y="2032"/>
                  </a:cubicBezTo>
                  <a:cubicBezTo>
                    <a:pt x="28" y="2045"/>
                    <a:pt x="43" y="2051"/>
                    <a:pt x="58" y="2051"/>
                  </a:cubicBezTo>
                  <a:cubicBezTo>
                    <a:pt x="70" y="2051"/>
                    <a:pt x="82" y="2047"/>
                    <a:pt x="92" y="2040"/>
                  </a:cubicBezTo>
                  <a:cubicBezTo>
                    <a:pt x="222" y="1941"/>
                    <a:pt x="329" y="1810"/>
                    <a:pt x="406" y="1665"/>
                  </a:cubicBezTo>
                  <a:cubicBezTo>
                    <a:pt x="505" y="1489"/>
                    <a:pt x="574" y="1297"/>
                    <a:pt x="613" y="1106"/>
                  </a:cubicBezTo>
                  <a:cubicBezTo>
                    <a:pt x="658" y="915"/>
                    <a:pt x="666" y="723"/>
                    <a:pt x="643" y="532"/>
                  </a:cubicBezTo>
                  <a:cubicBezTo>
                    <a:pt x="636" y="440"/>
                    <a:pt x="613" y="348"/>
                    <a:pt x="582" y="264"/>
                  </a:cubicBezTo>
                  <a:cubicBezTo>
                    <a:pt x="551" y="180"/>
                    <a:pt x="513" y="103"/>
                    <a:pt x="459" y="42"/>
                  </a:cubicBezTo>
                  <a:cubicBezTo>
                    <a:pt x="441" y="14"/>
                    <a:pt x="412" y="0"/>
                    <a:pt x="381" y="0"/>
                  </a:cubicBezTo>
                  <a:close/>
                </a:path>
              </a:pathLst>
            </a:custGeom>
            <a:solidFill>
              <a:srgbClr val="D79D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SFU Futura_05" panose="00000800000000000000" pitchFamily="2" charset="0"/>
              </a:endParaRPr>
            </a:p>
          </p:txBody>
        </p:sp>
        <p:sp>
          <p:nvSpPr>
            <p:cNvPr id="306" name="Google Shape;306;p42"/>
            <p:cNvSpPr/>
            <p:nvPr/>
          </p:nvSpPr>
          <p:spPr>
            <a:xfrm>
              <a:off x="7519323" y="4055217"/>
              <a:ext cx="92060" cy="22600"/>
            </a:xfrm>
            <a:custGeom>
              <a:avLst/>
              <a:gdLst/>
              <a:ahLst/>
              <a:cxnLst/>
              <a:rect l="l" t="t" r="r" b="b"/>
              <a:pathLst>
                <a:path w="1548" h="380" extrusionOk="0">
                  <a:moveTo>
                    <a:pt x="690" y="0"/>
                  </a:moveTo>
                  <a:cubicBezTo>
                    <a:pt x="606" y="0"/>
                    <a:pt x="514" y="8"/>
                    <a:pt x="430" y="23"/>
                  </a:cubicBezTo>
                  <a:lnTo>
                    <a:pt x="422" y="23"/>
                  </a:lnTo>
                  <a:cubicBezTo>
                    <a:pt x="292" y="46"/>
                    <a:pt x="170" y="85"/>
                    <a:pt x="63" y="154"/>
                  </a:cubicBezTo>
                  <a:cubicBezTo>
                    <a:pt x="40" y="161"/>
                    <a:pt x="24" y="177"/>
                    <a:pt x="24" y="200"/>
                  </a:cubicBezTo>
                  <a:cubicBezTo>
                    <a:pt x="0" y="254"/>
                    <a:pt x="43" y="303"/>
                    <a:pt x="91" y="303"/>
                  </a:cubicBezTo>
                  <a:cubicBezTo>
                    <a:pt x="105" y="303"/>
                    <a:pt x="118" y="300"/>
                    <a:pt x="132" y="291"/>
                  </a:cubicBezTo>
                  <a:cubicBezTo>
                    <a:pt x="193" y="261"/>
                    <a:pt x="254" y="230"/>
                    <a:pt x="323" y="207"/>
                  </a:cubicBezTo>
                  <a:cubicBezTo>
                    <a:pt x="445" y="169"/>
                    <a:pt x="568" y="138"/>
                    <a:pt x="690" y="131"/>
                  </a:cubicBezTo>
                  <a:lnTo>
                    <a:pt x="675" y="131"/>
                  </a:lnTo>
                  <a:cubicBezTo>
                    <a:pt x="736" y="123"/>
                    <a:pt x="790" y="123"/>
                    <a:pt x="851" y="123"/>
                  </a:cubicBezTo>
                  <a:cubicBezTo>
                    <a:pt x="905" y="123"/>
                    <a:pt x="958" y="131"/>
                    <a:pt x="1020" y="138"/>
                  </a:cubicBezTo>
                  <a:lnTo>
                    <a:pt x="1004" y="138"/>
                  </a:lnTo>
                  <a:cubicBezTo>
                    <a:pt x="1089" y="154"/>
                    <a:pt x="1173" y="177"/>
                    <a:pt x="1257" y="215"/>
                  </a:cubicBezTo>
                  <a:cubicBezTo>
                    <a:pt x="1311" y="238"/>
                    <a:pt x="1364" y="276"/>
                    <a:pt x="1410" y="307"/>
                  </a:cubicBezTo>
                  <a:lnTo>
                    <a:pt x="1402" y="307"/>
                  </a:lnTo>
                  <a:cubicBezTo>
                    <a:pt x="1425" y="322"/>
                    <a:pt x="1448" y="345"/>
                    <a:pt x="1471" y="368"/>
                  </a:cubicBezTo>
                  <a:cubicBezTo>
                    <a:pt x="1479" y="376"/>
                    <a:pt x="1491" y="379"/>
                    <a:pt x="1502" y="379"/>
                  </a:cubicBezTo>
                  <a:cubicBezTo>
                    <a:pt x="1513" y="379"/>
                    <a:pt x="1525" y="376"/>
                    <a:pt x="1533" y="368"/>
                  </a:cubicBezTo>
                  <a:cubicBezTo>
                    <a:pt x="1548" y="353"/>
                    <a:pt x="1548" y="322"/>
                    <a:pt x="1533" y="307"/>
                  </a:cubicBezTo>
                  <a:cubicBezTo>
                    <a:pt x="1349" y="131"/>
                    <a:pt x="1104" y="23"/>
                    <a:pt x="851" y="8"/>
                  </a:cubicBezTo>
                  <a:cubicBezTo>
                    <a:pt x="798" y="8"/>
                    <a:pt x="744" y="0"/>
                    <a:pt x="690" y="0"/>
                  </a:cubicBezTo>
                  <a:close/>
                </a:path>
              </a:pathLst>
            </a:custGeom>
            <a:solidFill>
              <a:srgbClr val="D79D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SFU Futura_05" panose="00000800000000000000" pitchFamily="2" charset="0"/>
              </a:endParaRPr>
            </a:p>
          </p:txBody>
        </p:sp>
        <p:sp>
          <p:nvSpPr>
            <p:cNvPr id="307" name="Google Shape;307;p42"/>
            <p:cNvSpPr/>
            <p:nvPr/>
          </p:nvSpPr>
          <p:spPr>
            <a:xfrm>
              <a:off x="6616892" y="4454097"/>
              <a:ext cx="1126957" cy="619287"/>
            </a:xfrm>
            <a:custGeom>
              <a:avLst/>
              <a:gdLst/>
              <a:ahLst/>
              <a:cxnLst/>
              <a:rect l="l" t="t" r="r" b="b"/>
              <a:pathLst>
                <a:path w="18950" h="10413" extrusionOk="0">
                  <a:moveTo>
                    <a:pt x="7450" y="0"/>
                  </a:moveTo>
                  <a:lnTo>
                    <a:pt x="7427" y="8"/>
                  </a:lnTo>
                  <a:cubicBezTo>
                    <a:pt x="7167" y="92"/>
                    <a:pt x="6907" y="192"/>
                    <a:pt x="6669" y="283"/>
                  </a:cubicBezTo>
                  <a:cubicBezTo>
                    <a:pt x="6118" y="521"/>
                    <a:pt x="5582" y="789"/>
                    <a:pt x="5062" y="1095"/>
                  </a:cubicBezTo>
                  <a:cubicBezTo>
                    <a:pt x="4870" y="1210"/>
                    <a:pt x="4694" y="1317"/>
                    <a:pt x="4541" y="1417"/>
                  </a:cubicBezTo>
                  <a:cubicBezTo>
                    <a:pt x="4334" y="1547"/>
                    <a:pt x="4181" y="1654"/>
                    <a:pt x="4043" y="1753"/>
                  </a:cubicBezTo>
                  <a:cubicBezTo>
                    <a:pt x="3898" y="1853"/>
                    <a:pt x="3768" y="1953"/>
                    <a:pt x="3638" y="2060"/>
                  </a:cubicBezTo>
                  <a:cubicBezTo>
                    <a:pt x="3546" y="2144"/>
                    <a:pt x="3446" y="2236"/>
                    <a:pt x="3354" y="2328"/>
                  </a:cubicBezTo>
                  <a:cubicBezTo>
                    <a:pt x="2803" y="2856"/>
                    <a:pt x="2321" y="3453"/>
                    <a:pt x="1907" y="4089"/>
                  </a:cubicBezTo>
                  <a:cubicBezTo>
                    <a:pt x="1448" y="4808"/>
                    <a:pt x="1073" y="5574"/>
                    <a:pt x="782" y="6370"/>
                  </a:cubicBezTo>
                  <a:cubicBezTo>
                    <a:pt x="560" y="6944"/>
                    <a:pt x="384" y="7541"/>
                    <a:pt x="246" y="8139"/>
                  </a:cubicBezTo>
                  <a:cubicBezTo>
                    <a:pt x="116" y="8736"/>
                    <a:pt x="32" y="9348"/>
                    <a:pt x="1" y="9961"/>
                  </a:cubicBezTo>
                  <a:cubicBezTo>
                    <a:pt x="1" y="10014"/>
                    <a:pt x="39" y="10068"/>
                    <a:pt x="93" y="10091"/>
                  </a:cubicBezTo>
                  <a:cubicBezTo>
                    <a:pt x="108" y="10106"/>
                    <a:pt x="131" y="10122"/>
                    <a:pt x="154" y="10129"/>
                  </a:cubicBezTo>
                  <a:cubicBezTo>
                    <a:pt x="1448" y="10244"/>
                    <a:pt x="2834" y="10305"/>
                    <a:pt x="4633" y="10305"/>
                  </a:cubicBezTo>
                  <a:cubicBezTo>
                    <a:pt x="5360" y="10305"/>
                    <a:pt x="6133" y="10290"/>
                    <a:pt x="6754" y="10282"/>
                  </a:cubicBezTo>
                  <a:lnTo>
                    <a:pt x="7473" y="10282"/>
                  </a:lnTo>
                  <a:cubicBezTo>
                    <a:pt x="7994" y="10282"/>
                    <a:pt x="8515" y="10267"/>
                    <a:pt x="9035" y="10267"/>
                  </a:cubicBezTo>
                  <a:lnTo>
                    <a:pt x="9303" y="10267"/>
                  </a:lnTo>
                  <a:cubicBezTo>
                    <a:pt x="9954" y="10267"/>
                    <a:pt x="10597" y="10282"/>
                    <a:pt x="11141" y="10298"/>
                  </a:cubicBezTo>
                  <a:lnTo>
                    <a:pt x="12113" y="10321"/>
                  </a:lnTo>
                  <a:lnTo>
                    <a:pt x="12366" y="10328"/>
                  </a:lnTo>
                  <a:cubicBezTo>
                    <a:pt x="13200" y="10351"/>
                    <a:pt x="14035" y="10367"/>
                    <a:pt x="14869" y="10382"/>
                  </a:cubicBezTo>
                  <a:cubicBezTo>
                    <a:pt x="15681" y="10397"/>
                    <a:pt x="16316" y="10405"/>
                    <a:pt x="16883" y="10413"/>
                  </a:cubicBezTo>
                  <a:lnTo>
                    <a:pt x="17886" y="10413"/>
                  </a:lnTo>
                  <a:cubicBezTo>
                    <a:pt x="18046" y="10413"/>
                    <a:pt x="18207" y="10413"/>
                    <a:pt x="18368" y="10405"/>
                  </a:cubicBezTo>
                  <a:lnTo>
                    <a:pt x="18912" y="10397"/>
                  </a:lnTo>
                  <a:cubicBezTo>
                    <a:pt x="18927" y="10321"/>
                    <a:pt x="18935" y="10252"/>
                    <a:pt x="18935" y="10175"/>
                  </a:cubicBezTo>
                  <a:lnTo>
                    <a:pt x="18935" y="10152"/>
                  </a:lnTo>
                  <a:cubicBezTo>
                    <a:pt x="18950" y="9241"/>
                    <a:pt x="18850" y="8330"/>
                    <a:pt x="18636" y="7442"/>
                  </a:cubicBezTo>
                  <a:cubicBezTo>
                    <a:pt x="18521" y="6983"/>
                    <a:pt x="18376" y="6531"/>
                    <a:pt x="18200" y="6102"/>
                  </a:cubicBezTo>
                  <a:cubicBezTo>
                    <a:pt x="18023" y="5658"/>
                    <a:pt x="17809" y="5237"/>
                    <a:pt x="17564" y="4831"/>
                  </a:cubicBezTo>
                  <a:cubicBezTo>
                    <a:pt x="17082" y="4043"/>
                    <a:pt x="16492" y="3331"/>
                    <a:pt x="15819" y="2703"/>
                  </a:cubicBezTo>
                  <a:cubicBezTo>
                    <a:pt x="15275" y="2182"/>
                    <a:pt x="14693" y="1708"/>
                    <a:pt x="14073" y="1279"/>
                  </a:cubicBezTo>
                  <a:lnTo>
                    <a:pt x="13950" y="1202"/>
                  </a:lnTo>
                  <a:lnTo>
                    <a:pt x="13836" y="1126"/>
                  </a:lnTo>
                  <a:lnTo>
                    <a:pt x="13705" y="1049"/>
                  </a:lnTo>
                  <a:cubicBezTo>
                    <a:pt x="13552" y="965"/>
                    <a:pt x="13399" y="881"/>
                    <a:pt x="13246" y="789"/>
                  </a:cubicBezTo>
                  <a:lnTo>
                    <a:pt x="13208" y="766"/>
                  </a:lnTo>
                  <a:lnTo>
                    <a:pt x="13124" y="720"/>
                  </a:lnTo>
                  <a:lnTo>
                    <a:pt x="13032" y="674"/>
                  </a:lnTo>
                  <a:cubicBezTo>
                    <a:pt x="12963" y="643"/>
                    <a:pt x="12894" y="613"/>
                    <a:pt x="12825" y="582"/>
                  </a:cubicBezTo>
                  <a:cubicBezTo>
                    <a:pt x="12771" y="559"/>
                    <a:pt x="12725" y="544"/>
                    <a:pt x="12679" y="528"/>
                  </a:cubicBezTo>
                  <a:cubicBezTo>
                    <a:pt x="12672" y="528"/>
                    <a:pt x="12664" y="536"/>
                    <a:pt x="12657" y="544"/>
                  </a:cubicBezTo>
                  <a:cubicBezTo>
                    <a:pt x="12450" y="812"/>
                    <a:pt x="12205" y="1064"/>
                    <a:pt x="11937" y="1279"/>
                  </a:cubicBezTo>
                  <a:cubicBezTo>
                    <a:pt x="11554" y="1577"/>
                    <a:pt x="11141" y="1830"/>
                    <a:pt x="10697" y="2029"/>
                  </a:cubicBezTo>
                  <a:lnTo>
                    <a:pt x="10674" y="2037"/>
                  </a:lnTo>
                  <a:cubicBezTo>
                    <a:pt x="10168" y="2251"/>
                    <a:pt x="9617" y="2358"/>
                    <a:pt x="9066" y="2358"/>
                  </a:cubicBezTo>
                  <a:cubicBezTo>
                    <a:pt x="8936" y="2358"/>
                    <a:pt x="8805" y="2351"/>
                    <a:pt x="8683" y="2343"/>
                  </a:cubicBezTo>
                  <a:cubicBezTo>
                    <a:pt x="8446" y="2312"/>
                    <a:pt x="8208" y="2259"/>
                    <a:pt x="7979" y="2182"/>
                  </a:cubicBezTo>
                  <a:cubicBezTo>
                    <a:pt x="7833" y="2121"/>
                    <a:pt x="7688" y="2044"/>
                    <a:pt x="7565" y="1960"/>
                  </a:cubicBezTo>
                  <a:cubicBezTo>
                    <a:pt x="7481" y="1891"/>
                    <a:pt x="7404" y="1822"/>
                    <a:pt x="7343" y="1746"/>
                  </a:cubicBezTo>
                  <a:cubicBezTo>
                    <a:pt x="7290" y="1677"/>
                    <a:pt x="7244" y="1600"/>
                    <a:pt x="7205" y="1516"/>
                  </a:cubicBezTo>
                  <a:cubicBezTo>
                    <a:pt x="7175" y="1440"/>
                    <a:pt x="7152" y="1363"/>
                    <a:pt x="7136" y="1286"/>
                  </a:cubicBezTo>
                  <a:cubicBezTo>
                    <a:pt x="7121" y="1179"/>
                    <a:pt x="7121" y="1064"/>
                    <a:pt x="7129" y="957"/>
                  </a:cubicBezTo>
                  <a:cubicBezTo>
                    <a:pt x="7152" y="796"/>
                    <a:pt x="7190" y="636"/>
                    <a:pt x="7251" y="475"/>
                  </a:cubicBezTo>
                  <a:cubicBezTo>
                    <a:pt x="7290" y="383"/>
                    <a:pt x="7328" y="283"/>
                    <a:pt x="7381" y="184"/>
                  </a:cubicBezTo>
                  <a:lnTo>
                    <a:pt x="7420" y="92"/>
                  </a:lnTo>
                  <a:lnTo>
                    <a:pt x="7450" y="8"/>
                  </a:lnTo>
                  <a:lnTo>
                    <a:pt x="745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SFU Futura_05" panose="00000800000000000000" pitchFamily="2" charset="0"/>
              </a:endParaRPr>
            </a:p>
          </p:txBody>
        </p:sp>
        <p:sp>
          <p:nvSpPr>
            <p:cNvPr id="308" name="Google Shape;308;p42"/>
            <p:cNvSpPr/>
            <p:nvPr/>
          </p:nvSpPr>
          <p:spPr>
            <a:xfrm>
              <a:off x="7367728" y="4811942"/>
              <a:ext cx="92060" cy="259597"/>
            </a:xfrm>
            <a:custGeom>
              <a:avLst/>
              <a:gdLst/>
              <a:ahLst/>
              <a:cxnLst/>
              <a:rect l="l" t="t" r="r" b="b"/>
              <a:pathLst>
                <a:path w="1548" h="4365" extrusionOk="0">
                  <a:moveTo>
                    <a:pt x="713" y="1"/>
                  </a:moveTo>
                  <a:lnTo>
                    <a:pt x="713" y="1"/>
                  </a:lnTo>
                  <a:cubicBezTo>
                    <a:pt x="736" y="123"/>
                    <a:pt x="751" y="238"/>
                    <a:pt x="767" y="353"/>
                  </a:cubicBezTo>
                  <a:lnTo>
                    <a:pt x="774" y="361"/>
                  </a:lnTo>
                  <a:cubicBezTo>
                    <a:pt x="797" y="590"/>
                    <a:pt x="812" y="820"/>
                    <a:pt x="805" y="1057"/>
                  </a:cubicBezTo>
                  <a:cubicBezTo>
                    <a:pt x="805" y="1287"/>
                    <a:pt x="782" y="1524"/>
                    <a:pt x="751" y="1754"/>
                  </a:cubicBezTo>
                  <a:cubicBezTo>
                    <a:pt x="690" y="2214"/>
                    <a:pt x="590" y="2673"/>
                    <a:pt x="445" y="3117"/>
                  </a:cubicBezTo>
                  <a:cubicBezTo>
                    <a:pt x="322" y="3530"/>
                    <a:pt x="169" y="3928"/>
                    <a:pt x="1" y="4327"/>
                  </a:cubicBezTo>
                  <a:lnTo>
                    <a:pt x="1547" y="4365"/>
                  </a:lnTo>
                  <a:cubicBezTo>
                    <a:pt x="1547" y="3775"/>
                    <a:pt x="1509" y="3186"/>
                    <a:pt x="1440" y="2596"/>
                  </a:cubicBezTo>
                  <a:cubicBezTo>
                    <a:pt x="1379" y="2183"/>
                    <a:pt x="1295" y="1762"/>
                    <a:pt x="1188" y="1356"/>
                  </a:cubicBezTo>
                  <a:cubicBezTo>
                    <a:pt x="1088" y="950"/>
                    <a:pt x="950" y="560"/>
                    <a:pt x="789" y="177"/>
                  </a:cubicBezTo>
                  <a:lnTo>
                    <a:pt x="789" y="185"/>
                  </a:lnTo>
                  <a:cubicBezTo>
                    <a:pt x="767" y="123"/>
                    <a:pt x="736" y="62"/>
                    <a:pt x="713" y="1"/>
                  </a:cubicBezTo>
                  <a:close/>
                </a:path>
              </a:pathLst>
            </a:custGeom>
            <a:solidFill>
              <a:srgbClr val="191919">
                <a:alpha val="17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SFU Futura_05" panose="00000800000000000000" pitchFamily="2" charset="0"/>
              </a:endParaRPr>
            </a:p>
          </p:txBody>
        </p:sp>
        <p:sp>
          <p:nvSpPr>
            <p:cNvPr id="309" name="Google Shape;309;p42"/>
            <p:cNvSpPr/>
            <p:nvPr/>
          </p:nvSpPr>
          <p:spPr>
            <a:xfrm>
              <a:off x="7365944" y="4485499"/>
              <a:ext cx="377932" cy="588361"/>
            </a:xfrm>
            <a:custGeom>
              <a:avLst/>
              <a:gdLst/>
              <a:ahLst/>
              <a:cxnLst/>
              <a:rect l="l" t="t" r="r" b="b"/>
              <a:pathLst>
                <a:path w="6355" h="9893" extrusionOk="0">
                  <a:moveTo>
                    <a:pt x="84" y="0"/>
                  </a:moveTo>
                  <a:cubicBezTo>
                    <a:pt x="77" y="0"/>
                    <a:pt x="69" y="8"/>
                    <a:pt x="62" y="8"/>
                  </a:cubicBezTo>
                  <a:lnTo>
                    <a:pt x="62" y="16"/>
                  </a:lnTo>
                  <a:cubicBezTo>
                    <a:pt x="39" y="39"/>
                    <a:pt x="23" y="69"/>
                    <a:pt x="0" y="92"/>
                  </a:cubicBezTo>
                  <a:cubicBezTo>
                    <a:pt x="153" y="161"/>
                    <a:pt x="307" y="238"/>
                    <a:pt x="452" y="330"/>
                  </a:cubicBezTo>
                  <a:cubicBezTo>
                    <a:pt x="735" y="521"/>
                    <a:pt x="1003" y="728"/>
                    <a:pt x="1248" y="950"/>
                  </a:cubicBezTo>
                  <a:cubicBezTo>
                    <a:pt x="1409" y="1095"/>
                    <a:pt x="1562" y="1241"/>
                    <a:pt x="1715" y="1386"/>
                  </a:cubicBezTo>
                  <a:cubicBezTo>
                    <a:pt x="1792" y="1463"/>
                    <a:pt x="1861" y="1532"/>
                    <a:pt x="1937" y="1601"/>
                  </a:cubicBezTo>
                  <a:cubicBezTo>
                    <a:pt x="2006" y="1677"/>
                    <a:pt x="2083" y="1754"/>
                    <a:pt x="2159" y="1823"/>
                  </a:cubicBezTo>
                  <a:cubicBezTo>
                    <a:pt x="2466" y="2152"/>
                    <a:pt x="2749" y="2496"/>
                    <a:pt x="2994" y="2864"/>
                  </a:cubicBezTo>
                  <a:cubicBezTo>
                    <a:pt x="3246" y="3231"/>
                    <a:pt x="3476" y="3622"/>
                    <a:pt x="3675" y="4020"/>
                  </a:cubicBezTo>
                  <a:cubicBezTo>
                    <a:pt x="3882" y="4418"/>
                    <a:pt x="4058" y="4831"/>
                    <a:pt x="4219" y="5245"/>
                  </a:cubicBezTo>
                  <a:cubicBezTo>
                    <a:pt x="4311" y="5482"/>
                    <a:pt x="4387" y="5712"/>
                    <a:pt x="4464" y="5957"/>
                  </a:cubicBezTo>
                  <a:cubicBezTo>
                    <a:pt x="4533" y="6194"/>
                    <a:pt x="4602" y="6432"/>
                    <a:pt x="4663" y="6684"/>
                  </a:cubicBezTo>
                  <a:cubicBezTo>
                    <a:pt x="4770" y="7167"/>
                    <a:pt x="4854" y="7657"/>
                    <a:pt x="4923" y="8147"/>
                  </a:cubicBezTo>
                  <a:cubicBezTo>
                    <a:pt x="5000" y="8728"/>
                    <a:pt x="5046" y="9310"/>
                    <a:pt x="5084" y="9892"/>
                  </a:cubicBezTo>
                  <a:lnTo>
                    <a:pt x="5291" y="9892"/>
                  </a:lnTo>
                  <a:cubicBezTo>
                    <a:pt x="5451" y="9892"/>
                    <a:pt x="5612" y="9892"/>
                    <a:pt x="5773" y="9885"/>
                  </a:cubicBezTo>
                  <a:lnTo>
                    <a:pt x="6309" y="9877"/>
                  </a:lnTo>
                  <a:cubicBezTo>
                    <a:pt x="6324" y="9808"/>
                    <a:pt x="6340" y="9731"/>
                    <a:pt x="6340" y="9655"/>
                  </a:cubicBezTo>
                  <a:lnTo>
                    <a:pt x="6340" y="9632"/>
                  </a:lnTo>
                  <a:cubicBezTo>
                    <a:pt x="6355" y="8713"/>
                    <a:pt x="6248" y="7802"/>
                    <a:pt x="6041" y="6914"/>
                  </a:cubicBezTo>
                  <a:cubicBezTo>
                    <a:pt x="5926" y="6462"/>
                    <a:pt x="5781" y="6011"/>
                    <a:pt x="5605" y="5574"/>
                  </a:cubicBezTo>
                  <a:cubicBezTo>
                    <a:pt x="5421" y="5138"/>
                    <a:pt x="5214" y="4717"/>
                    <a:pt x="4969" y="4311"/>
                  </a:cubicBezTo>
                  <a:cubicBezTo>
                    <a:pt x="4479" y="3522"/>
                    <a:pt x="3897" y="2810"/>
                    <a:pt x="3224" y="2175"/>
                  </a:cubicBezTo>
                  <a:cubicBezTo>
                    <a:pt x="2680" y="1654"/>
                    <a:pt x="2098" y="1180"/>
                    <a:pt x="1478" y="751"/>
                  </a:cubicBezTo>
                  <a:lnTo>
                    <a:pt x="1355" y="674"/>
                  </a:lnTo>
                  <a:lnTo>
                    <a:pt x="1233" y="598"/>
                  </a:lnTo>
                  <a:lnTo>
                    <a:pt x="1110" y="521"/>
                  </a:lnTo>
                  <a:cubicBezTo>
                    <a:pt x="957" y="437"/>
                    <a:pt x="804" y="353"/>
                    <a:pt x="651" y="261"/>
                  </a:cubicBezTo>
                  <a:lnTo>
                    <a:pt x="605" y="238"/>
                  </a:lnTo>
                  <a:lnTo>
                    <a:pt x="521" y="192"/>
                  </a:lnTo>
                  <a:lnTo>
                    <a:pt x="437" y="146"/>
                  </a:lnTo>
                  <a:cubicBezTo>
                    <a:pt x="368" y="115"/>
                    <a:pt x="299" y="85"/>
                    <a:pt x="222" y="54"/>
                  </a:cubicBezTo>
                  <a:cubicBezTo>
                    <a:pt x="176" y="31"/>
                    <a:pt x="130" y="16"/>
                    <a:pt x="84" y="0"/>
                  </a:cubicBezTo>
                  <a:close/>
                </a:path>
              </a:pathLst>
            </a:custGeom>
            <a:solidFill>
              <a:srgbClr val="191919">
                <a:alpha val="17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SFU Futura_05" panose="00000800000000000000" pitchFamily="2" charset="0"/>
              </a:endParaRPr>
            </a:p>
          </p:txBody>
        </p:sp>
        <p:sp>
          <p:nvSpPr>
            <p:cNvPr id="310" name="Google Shape;310;p42"/>
            <p:cNvSpPr/>
            <p:nvPr/>
          </p:nvSpPr>
          <p:spPr>
            <a:xfrm>
              <a:off x="7035338" y="4447258"/>
              <a:ext cx="344748" cy="154391"/>
            </a:xfrm>
            <a:custGeom>
              <a:avLst/>
              <a:gdLst/>
              <a:ahLst/>
              <a:cxnLst/>
              <a:rect l="l" t="t" r="r" b="b"/>
              <a:pathLst>
                <a:path w="5797" h="2596" extrusionOk="0">
                  <a:moveTo>
                    <a:pt x="399" y="0"/>
                  </a:moveTo>
                  <a:lnTo>
                    <a:pt x="399" y="8"/>
                  </a:lnTo>
                  <a:cubicBezTo>
                    <a:pt x="345" y="16"/>
                    <a:pt x="292" y="46"/>
                    <a:pt x="277" y="100"/>
                  </a:cubicBezTo>
                  <a:cubicBezTo>
                    <a:pt x="24" y="743"/>
                    <a:pt x="1" y="1264"/>
                    <a:pt x="185" y="1700"/>
                  </a:cubicBezTo>
                  <a:cubicBezTo>
                    <a:pt x="277" y="1891"/>
                    <a:pt x="414" y="2060"/>
                    <a:pt x="583" y="2198"/>
                  </a:cubicBezTo>
                  <a:cubicBezTo>
                    <a:pt x="759" y="2328"/>
                    <a:pt x="958" y="2420"/>
                    <a:pt x="1165" y="2481"/>
                  </a:cubicBezTo>
                  <a:cubicBezTo>
                    <a:pt x="1402" y="2550"/>
                    <a:pt x="1647" y="2588"/>
                    <a:pt x="1884" y="2596"/>
                  </a:cubicBezTo>
                  <a:lnTo>
                    <a:pt x="2060" y="2596"/>
                  </a:lnTo>
                  <a:cubicBezTo>
                    <a:pt x="2267" y="2596"/>
                    <a:pt x="2474" y="2580"/>
                    <a:pt x="2681" y="2558"/>
                  </a:cubicBezTo>
                  <a:cubicBezTo>
                    <a:pt x="2941" y="2519"/>
                    <a:pt x="3201" y="2458"/>
                    <a:pt x="3461" y="2381"/>
                  </a:cubicBezTo>
                  <a:cubicBezTo>
                    <a:pt x="3714" y="2297"/>
                    <a:pt x="3959" y="2198"/>
                    <a:pt x="4204" y="2075"/>
                  </a:cubicBezTo>
                  <a:cubicBezTo>
                    <a:pt x="4449" y="1945"/>
                    <a:pt x="4686" y="1792"/>
                    <a:pt x="4909" y="1616"/>
                  </a:cubicBezTo>
                  <a:cubicBezTo>
                    <a:pt x="5245" y="1363"/>
                    <a:pt x="5536" y="1057"/>
                    <a:pt x="5774" y="712"/>
                  </a:cubicBezTo>
                  <a:cubicBezTo>
                    <a:pt x="5789" y="682"/>
                    <a:pt x="5797" y="651"/>
                    <a:pt x="5789" y="613"/>
                  </a:cubicBezTo>
                  <a:cubicBezTo>
                    <a:pt x="5781" y="559"/>
                    <a:pt x="5728" y="521"/>
                    <a:pt x="5666" y="521"/>
                  </a:cubicBezTo>
                  <a:cubicBezTo>
                    <a:pt x="5628" y="521"/>
                    <a:pt x="5590" y="536"/>
                    <a:pt x="5567" y="575"/>
                  </a:cubicBezTo>
                  <a:cubicBezTo>
                    <a:pt x="5490" y="682"/>
                    <a:pt x="5414" y="781"/>
                    <a:pt x="5337" y="881"/>
                  </a:cubicBezTo>
                  <a:lnTo>
                    <a:pt x="5360" y="858"/>
                  </a:lnTo>
                  <a:lnTo>
                    <a:pt x="5360" y="858"/>
                  </a:lnTo>
                  <a:cubicBezTo>
                    <a:pt x="5092" y="1149"/>
                    <a:pt x="4794" y="1409"/>
                    <a:pt x="4464" y="1631"/>
                  </a:cubicBezTo>
                  <a:cubicBezTo>
                    <a:pt x="4196" y="1815"/>
                    <a:pt x="3906" y="1960"/>
                    <a:pt x="3599" y="2068"/>
                  </a:cubicBezTo>
                  <a:lnTo>
                    <a:pt x="3569" y="2083"/>
                  </a:lnTo>
                  <a:cubicBezTo>
                    <a:pt x="3201" y="2213"/>
                    <a:pt x="2826" y="2297"/>
                    <a:pt x="2436" y="2335"/>
                  </a:cubicBezTo>
                  <a:cubicBezTo>
                    <a:pt x="2313" y="2343"/>
                    <a:pt x="2191" y="2351"/>
                    <a:pt x="2068" y="2351"/>
                  </a:cubicBezTo>
                  <a:cubicBezTo>
                    <a:pt x="1877" y="2351"/>
                    <a:pt x="1693" y="2335"/>
                    <a:pt x="1509" y="2305"/>
                  </a:cubicBezTo>
                  <a:cubicBezTo>
                    <a:pt x="1333" y="2274"/>
                    <a:pt x="1157" y="2221"/>
                    <a:pt x="996" y="2144"/>
                  </a:cubicBezTo>
                  <a:cubicBezTo>
                    <a:pt x="881" y="2090"/>
                    <a:pt x="782" y="2029"/>
                    <a:pt x="682" y="1945"/>
                  </a:cubicBezTo>
                  <a:cubicBezTo>
                    <a:pt x="613" y="1891"/>
                    <a:pt x="560" y="1823"/>
                    <a:pt x="506" y="1754"/>
                  </a:cubicBezTo>
                  <a:cubicBezTo>
                    <a:pt x="460" y="1677"/>
                    <a:pt x="414" y="1600"/>
                    <a:pt x="384" y="1516"/>
                  </a:cubicBezTo>
                  <a:cubicBezTo>
                    <a:pt x="353" y="1424"/>
                    <a:pt x="330" y="1325"/>
                    <a:pt x="322" y="1218"/>
                  </a:cubicBezTo>
                  <a:cubicBezTo>
                    <a:pt x="307" y="1065"/>
                    <a:pt x="315" y="904"/>
                    <a:pt x="345" y="751"/>
                  </a:cubicBezTo>
                  <a:cubicBezTo>
                    <a:pt x="384" y="552"/>
                    <a:pt x="437" y="353"/>
                    <a:pt x="514" y="169"/>
                  </a:cubicBezTo>
                  <a:cubicBezTo>
                    <a:pt x="529" y="138"/>
                    <a:pt x="529" y="108"/>
                    <a:pt x="514" y="77"/>
                  </a:cubicBezTo>
                  <a:cubicBezTo>
                    <a:pt x="499" y="46"/>
                    <a:pt x="476" y="23"/>
                    <a:pt x="437" y="8"/>
                  </a:cubicBezTo>
                  <a:cubicBezTo>
                    <a:pt x="430" y="8"/>
                    <a:pt x="414" y="0"/>
                    <a:pt x="399" y="0"/>
                  </a:cubicBezTo>
                  <a:close/>
                </a:path>
              </a:pathLst>
            </a:custGeom>
            <a:solidFill>
              <a:srgbClr val="191919">
                <a:alpha val="17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SFU Futura_05" panose="00000800000000000000" pitchFamily="2" charset="0"/>
              </a:endParaRPr>
            </a:p>
          </p:txBody>
        </p:sp>
        <p:sp>
          <p:nvSpPr>
            <p:cNvPr id="311" name="Google Shape;311;p42"/>
            <p:cNvSpPr/>
            <p:nvPr/>
          </p:nvSpPr>
          <p:spPr>
            <a:xfrm>
              <a:off x="7396869" y="4782384"/>
              <a:ext cx="77014" cy="301288"/>
            </a:xfrm>
            <a:custGeom>
              <a:avLst/>
              <a:gdLst/>
              <a:ahLst/>
              <a:cxnLst/>
              <a:rect l="l" t="t" r="r" b="b"/>
              <a:pathLst>
                <a:path w="1295" h="5066" extrusionOk="0">
                  <a:moveTo>
                    <a:pt x="70" y="0"/>
                  </a:moveTo>
                  <a:cubicBezTo>
                    <a:pt x="47" y="8"/>
                    <a:pt x="24" y="16"/>
                    <a:pt x="16" y="31"/>
                  </a:cubicBezTo>
                  <a:cubicBezTo>
                    <a:pt x="1" y="46"/>
                    <a:pt x="1" y="69"/>
                    <a:pt x="16" y="84"/>
                  </a:cubicBezTo>
                  <a:cubicBezTo>
                    <a:pt x="108" y="276"/>
                    <a:pt x="192" y="475"/>
                    <a:pt x="261" y="674"/>
                  </a:cubicBezTo>
                  <a:cubicBezTo>
                    <a:pt x="636" y="1731"/>
                    <a:pt x="736" y="2848"/>
                    <a:pt x="805" y="3821"/>
                  </a:cubicBezTo>
                  <a:lnTo>
                    <a:pt x="805" y="3790"/>
                  </a:lnTo>
                  <a:cubicBezTo>
                    <a:pt x="820" y="4012"/>
                    <a:pt x="828" y="4234"/>
                    <a:pt x="835" y="4464"/>
                  </a:cubicBezTo>
                  <a:lnTo>
                    <a:pt x="843" y="4648"/>
                  </a:lnTo>
                  <a:lnTo>
                    <a:pt x="851" y="4824"/>
                  </a:lnTo>
                  <a:lnTo>
                    <a:pt x="851" y="4885"/>
                  </a:lnTo>
                  <a:cubicBezTo>
                    <a:pt x="858" y="4923"/>
                    <a:pt x="874" y="4961"/>
                    <a:pt x="904" y="4992"/>
                  </a:cubicBezTo>
                  <a:cubicBezTo>
                    <a:pt x="949" y="5042"/>
                    <a:pt x="1009" y="5065"/>
                    <a:pt x="1069" y="5065"/>
                  </a:cubicBezTo>
                  <a:cubicBezTo>
                    <a:pt x="1180" y="5065"/>
                    <a:pt x="1290" y="4984"/>
                    <a:pt x="1295" y="4854"/>
                  </a:cubicBezTo>
                  <a:cubicBezTo>
                    <a:pt x="1295" y="4686"/>
                    <a:pt x="1295" y="4494"/>
                    <a:pt x="1279" y="4280"/>
                  </a:cubicBezTo>
                  <a:cubicBezTo>
                    <a:pt x="1264" y="4035"/>
                    <a:pt x="1249" y="3828"/>
                    <a:pt x="1226" y="3629"/>
                  </a:cubicBezTo>
                  <a:cubicBezTo>
                    <a:pt x="1172" y="3208"/>
                    <a:pt x="1088" y="2787"/>
                    <a:pt x="981" y="2374"/>
                  </a:cubicBezTo>
                  <a:cubicBezTo>
                    <a:pt x="774" y="1570"/>
                    <a:pt x="483" y="789"/>
                    <a:pt x="108" y="39"/>
                  </a:cubicBezTo>
                  <a:cubicBezTo>
                    <a:pt x="93" y="23"/>
                    <a:pt x="77" y="8"/>
                    <a:pt x="54" y="8"/>
                  </a:cubicBezTo>
                  <a:lnTo>
                    <a:pt x="70" y="0"/>
                  </a:lnTo>
                  <a:close/>
                </a:path>
              </a:pathLst>
            </a:custGeom>
            <a:solidFill>
              <a:srgbClr val="191919">
                <a:alpha val="17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SFU Futura_05" panose="00000800000000000000" pitchFamily="2" charset="0"/>
              </a:endParaRPr>
            </a:p>
          </p:txBody>
        </p:sp>
        <p:sp>
          <p:nvSpPr>
            <p:cNvPr id="312" name="Google Shape;312;p42"/>
            <p:cNvSpPr/>
            <p:nvPr/>
          </p:nvSpPr>
          <p:spPr>
            <a:xfrm>
              <a:off x="6741664" y="4670338"/>
              <a:ext cx="145761" cy="397574"/>
            </a:xfrm>
            <a:custGeom>
              <a:avLst/>
              <a:gdLst/>
              <a:ahLst/>
              <a:cxnLst/>
              <a:rect l="l" t="t" r="r" b="b"/>
              <a:pathLst>
                <a:path w="2451" h="6685" extrusionOk="0">
                  <a:moveTo>
                    <a:pt x="2397" y="1"/>
                  </a:moveTo>
                  <a:cubicBezTo>
                    <a:pt x="2374" y="1"/>
                    <a:pt x="2366" y="9"/>
                    <a:pt x="2359" y="24"/>
                  </a:cubicBezTo>
                  <a:cubicBezTo>
                    <a:pt x="2121" y="399"/>
                    <a:pt x="1869" y="805"/>
                    <a:pt x="1624" y="1233"/>
                  </a:cubicBezTo>
                  <a:cubicBezTo>
                    <a:pt x="1386" y="1662"/>
                    <a:pt x="1172" y="2076"/>
                    <a:pt x="996" y="2489"/>
                  </a:cubicBezTo>
                  <a:cubicBezTo>
                    <a:pt x="805" y="2910"/>
                    <a:pt x="636" y="3354"/>
                    <a:pt x="491" y="3798"/>
                  </a:cubicBezTo>
                  <a:cubicBezTo>
                    <a:pt x="353" y="4250"/>
                    <a:pt x="230" y="4709"/>
                    <a:pt x="146" y="5169"/>
                  </a:cubicBezTo>
                  <a:cubicBezTo>
                    <a:pt x="62" y="5597"/>
                    <a:pt x="16" y="6034"/>
                    <a:pt x="8" y="6470"/>
                  </a:cubicBezTo>
                  <a:cubicBezTo>
                    <a:pt x="1" y="6524"/>
                    <a:pt x="16" y="6570"/>
                    <a:pt x="54" y="6608"/>
                  </a:cubicBezTo>
                  <a:cubicBezTo>
                    <a:pt x="85" y="6654"/>
                    <a:pt x="139" y="6677"/>
                    <a:pt x="192" y="6685"/>
                  </a:cubicBezTo>
                  <a:cubicBezTo>
                    <a:pt x="238" y="6685"/>
                    <a:pt x="292" y="6669"/>
                    <a:pt x="330" y="6631"/>
                  </a:cubicBezTo>
                  <a:cubicBezTo>
                    <a:pt x="368" y="6600"/>
                    <a:pt x="399" y="6547"/>
                    <a:pt x="399" y="6493"/>
                  </a:cubicBezTo>
                  <a:cubicBezTo>
                    <a:pt x="399" y="6179"/>
                    <a:pt x="422" y="5835"/>
                    <a:pt x="460" y="5444"/>
                  </a:cubicBezTo>
                  <a:cubicBezTo>
                    <a:pt x="491" y="5100"/>
                    <a:pt x="544" y="4763"/>
                    <a:pt x="613" y="4418"/>
                  </a:cubicBezTo>
                  <a:cubicBezTo>
                    <a:pt x="736" y="3867"/>
                    <a:pt x="896" y="3324"/>
                    <a:pt x="1096" y="2795"/>
                  </a:cubicBezTo>
                  <a:cubicBezTo>
                    <a:pt x="1302" y="2244"/>
                    <a:pt x="1547" y="1708"/>
                    <a:pt x="1815" y="1188"/>
                  </a:cubicBezTo>
                  <a:lnTo>
                    <a:pt x="1884" y="1050"/>
                  </a:lnTo>
                  <a:cubicBezTo>
                    <a:pt x="2053" y="721"/>
                    <a:pt x="2244" y="384"/>
                    <a:pt x="2435" y="77"/>
                  </a:cubicBezTo>
                  <a:cubicBezTo>
                    <a:pt x="2451" y="54"/>
                    <a:pt x="2443" y="24"/>
                    <a:pt x="2420" y="9"/>
                  </a:cubicBezTo>
                  <a:cubicBezTo>
                    <a:pt x="2412" y="9"/>
                    <a:pt x="2405" y="1"/>
                    <a:pt x="2397" y="1"/>
                  </a:cubicBezTo>
                  <a:close/>
                </a:path>
              </a:pathLst>
            </a:custGeom>
            <a:solidFill>
              <a:srgbClr val="191919">
                <a:alpha val="17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SFU Futura_05" panose="00000800000000000000" pitchFamily="2" charset="0"/>
              </a:endParaRPr>
            </a:p>
          </p:txBody>
        </p:sp>
        <p:sp>
          <p:nvSpPr>
            <p:cNvPr id="313" name="Google Shape;313;p42"/>
            <p:cNvSpPr/>
            <p:nvPr/>
          </p:nvSpPr>
          <p:spPr>
            <a:xfrm>
              <a:off x="6864593" y="3538878"/>
              <a:ext cx="745873" cy="512058"/>
            </a:xfrm>
            <a:custGeom>
              <a:avLst/>
              <a:gdLst/>
              <a:ahLst/>
              <a:cxnLst/>
              <a:rect l="l" t="t" r="r" b="b"/>
              <a:pathLst>
                <a:path w="12542" h="8610" extrusionOk="0">
                  <a:moveTo>
                    <a:pt x="5812" y="0"/>
                  </a:moveTo>
                  <a:cubicBezTo>
                    <a:pt x="5567" y="0"/>
                    <a:pt x="5299" y="8"/>
                    <a:pt x="5031" y="31"/>
                  </a:cubicBezTo>
                  <a:cubicBezTo>
                    <a:pt x="4242" y="92"/>
                    <a:pt x="3477" y="284"/>
                    <a:pt x="2749" y="590"/>
                  </a:cubicBezTo>
                  <a:cubicBezTo>
                    <a:pt x="2390" y="743"/>
                    <a:pt x="2053" y="934"/>
                    <a:pt x="1731" y="1149"/>
                  </a:cubicBezTo>
                  <a:cubicBezTo>
                    <a:pt x="1402" y="1371"/>
                    <a:pt x="1103" y="1624"/>
                    <a:pt x="820" y="1899"/>
                  </a:cubicBezTo>
                  <a:cubicBezTo>
                    <a:pt x="521" y="2213"/>
                    <a:pt x="246" y="2550"/>
                    <a:pt x="16" y="2917"/>
                  </a:cubicBezTo>
                  <a:cubicBezTo>
                    <a:pt x="1" y="2948"/>
                    <a:pt x="1" y="2986"/>
                    <a:pt x="9" y="3017"/>
                  </a:cubicBezTo>
                  <a:cubicBezTo>
                    <a:pt x="16" y="3025"/>
                    <a:pt x="16" y="3032"/>
                    <a:pt x="24" y="3040"/>
                  </a:cubicBezTo>
                  <a:cubicBezTo>
                    <a:pt x="24" y="3094"/>
                    <a:pt x="62" y="3147"/>
                    <a:pt x="116" y="3155"/>
                  </a:cubicBezTo>
                  <a:cubicBezTo>
                    <a:pt x="269" y="3193"/>
                    <a:pt x="430" y="3208"/>
                    <a:pt x="590" y="3208"/>
                  </a:cubicBezTo>
                  <a:cubicBezTo>
                    <a:pt x="721" y="3208"/>
                    <a:pt x="851" y="3201"/>
                    <a:pt x="981" y="3178"/>
                  </a:cubicBezTo>
                  <a:cubicBezTo>
                    <a:pt x="1287" y="3124"/>
                    <a:pt x="1578" y="3017"/>
                    <a:pt x="1854" y="2871"/>
                  </a:cubicBezTo>
                  <a:cubicBezTo>
                    <a:pt x="2122" y="2734"/>
                    <a:pt x="2374" y="2565"/>
                    <a:pt x="2612" y="2374"/>
                  </a:cubicBezTo>
                  <a:cubicBezTo>
                    <a:pt x="2811" y="2205"/>
                    <a:pt x="2994" y="2029"/>
                    <a:pt x="3163" y="1830"/>
                  </a:cubicBezTo>
                  <a:cubicBezTo>
                    <a:pt x="3538" y="2381"/>
                    <a:pt x="4013" y="3009"/>
                    <a:pt x="4640" y="3499"/>
                  </a:cubicBezTo>
                  <a:cubicBezTo>
                    <a:pt x="4970" y="3760"/>
                    <a:pt x="5330" y="3959"/>
                    <a:pt x="5720" y="4096"/>
                  </a:cubicBezTo>
                  <a:cubicBezTo>
                    <a:pt x="5911" y="4158"/>
                    <a:pt x="6103" y="4211"/>
                    <a:pt x="6302" y="4234"/>
                  </a:cubicBezTo>
                  <a:cubicBezTo>
                    <a:pt x="6401" y="4250"/>
                    <a:pt x="6509" y="4257"/>
                    <a:pt x="6608" y="4257"/>
                  </a:cubicBezTo>
                  <a:cubicBezTo>
                    <a:pt x="6677" y="4257"/>
                    <a:pt x="6761" y="4257"/>
                    <a:pt x="6845" y="4242"/>
                  </a:cubicBezTo>
                  <a:cubicBezTo>
                    <a:pt x="7205" y="4211"/>
                    <a:pt x="7542" y="4073"/>
                    <a:pt x="7833" y="3859"/>
                  </a:cubicBezTo>
                  <a:cubicBezTo>
                    <a:pt x="7910" y="3798"/>
                    <a:pt x="7979" y="3737"/>
                    <a:pt x="8047" y="3668"/>
                  </a:cubicBezTo>
                  <a:lnTo>
                    <a:pt x="8047" y="3729"/>
                  </a:lnTo>
                  <a:lnTo>
                    <a:pt x="8055" y="3790"/>
                  </a:lnTo>
                  <a:cubicBezTo>
                    <a:pt x="8162" y="4334"/>
                    <a:pt x="8285" y="4854"/>
                    <a:pt x="8423" y="5337"/>
                  </a:cubicBezTo>
                  <a:cubicBezTo>
                    <a:pt x="8576" y="5880"/>
                    <a:pt x="8767" y="6409"/>
                    <a:pt x="8997" y="6929"/>
                  </a:cubicBezTo>
                  <a:cubicBezTo>
                    <a:pt x="9173" y="7312"/>
                    <a:pt x="9426" y="7787"/>
                    <a:pt x="9816" y="8170"/>
                  </a:cubicBezTo>
                  <a:cubicBezTo>
                    <a:pt x="9962" y="8315"/>
                    <a:pt x="10130" y="8430"/>
                    <a:pt x="10321" y="8514"/>
                  </a:cubicBezTo>
                  <a:cubicBezTo>
                    <a:pt x="10467" y="8575"/>
                    <a:pt x="10620" y="8606"/>
                    <a:pt x="10781" y="8606"/>
                  </a:cubicBezTo>
                  <a:cubicBezTo>
                    <a:pt x="10793" y="8608"/>
                    <a:pt x="10807" y="8609"/>
                    <a:pt x="10821" y="8609"/>
                  </a:cubicBezTo>
                  <a:cubicBezTo>
                    <a:pt x="10849" y="8609"/>
                    <a:pt x="10878" y="8606"/>
                    <a:pt x="10903" y="8606"/>
                  </a:cubicBezTo>
                  <a:cubicBezTo>
                    <a:pt x="11164" y="8575"/>
                    <a:pt x="11409" y="8476"/>
                    <a:pt x="11623" y="8315"/>
                  </a:cubicBezTo>
                  <a:cubicBezTo>
                    <a:pt x="11837" y="8147"/>
                    <a:pt x="12013" y="7925"/>
                    <a:pt x="12136" y="7680"/>
                  </a:cubicBezTo>
                  <a:cubicBezTo>
                    <a:pt x="12274" y="7412"/>
                    <a:pt x="12373" y="7136"/>
                    <a:pt x="12427" y="6845"/>
                  </a:cubicBezTo>
                  <a:cubicBezTo>
                    <a:pt x="12488" y="6546"/>
                    <a:pt x="12526" y="6248"/>
                    <a:pt x="12526" y="5942"/>
                  </a:cubicBezTo>
                  <a:cubicBezTo>
                    <a:pt x="12542" y="5658"/>
                    <a:pt x="12526" y="5375"/>
                    <a:pt x="12496" y="5099"/>
                  </a:cubicBezTo>
                  <a:cubicBezTo>
                    <a:pt x="12480" y="4977"/>
                    <a:pt x="12457" y="4854"/>
                    <a:pt x="12427" y="4724"/>
                  </a:cubicBezTo>
                  <a:cubicBezTo>
                    <a:pt x="12404" y="4602"/>
                    <a:pt x="12373" y="4479"/>
                    <a:pt x="12335" y="4364"/>
                  </a:cubicBezTo>
                  <a:cubicBezTo>
                    <a:pt x="12090" y="3637"/>
                    <a:pt x="11715" y="2956"/>
                    <a:pt x="11217" y="2366"/>
                  </a:cubicBezTo>
                  <a:cubicBezTo>
                    <a:pt x="10735" y="1800"/>
                    <a:pt x="10153" y="1317"/>
                    <a:pt x="9494" y="942"/>
                  </a:cubicBezTo>
                  <a:cubicBezTo>
                    <a:pt x="8836" y="575"/>
                    <a:pt x="8124" y="307"/>
                    <a:pt x="7381" y="154"/>
                  </a:cubicBezTo>
                  <a:cubicBezTo>
                    <a:pt x="6868" y="46"/>
                    <a:pt x="6340" y="0"/>
                    <a:pt x="5812" y="0"/>
                  </a:cubicBezTo>
                  <a:close/>
                </a:path>
              </a:pathLst>
            </a:custGeom>
            <a:solidFill>
              <a:srgbClr val="FEA5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SFU Futura_05" panose="00000800000000000000" pitchFamily="2" charset="0"/>
              </a:endParaRPr>
            </a:p>
          </p:txBody>
        </p:sp>
        <p:sp>
          <p:nvSpPr>
            <p:cNvPr id="314" name="Google Shape;314;p42"/>
            <p:cNvSpPr/>
            <p:nvPr/>
          </p:nvSpPr>
          <p:spPr>
            <a:xfrm>
              <a:off x="7070427" y="3598053"/>
              <a:ext cx="255959" cy="139463"/>
            </a:xfrm>
            <a:custGeom>
              <a:avLst/>
              <a:gdLst/>
              <a:ahLst/>
              <a:cxnLst/>
              <a:rect l="l" t="t" r="r" b="b"/>
              <a:pathLst>
                <a:path w="4304" h="2345" extrusionOk="0">
                  <a:moveTo>
                    <a:pt x="23" y="1"/>
                  </a:moveTo>
                  <a:lnTo>
                    <a:pt x="31" y="8"/>
                  </a:lnTo>
                  <a:cubicBezTo>
                    <a:pt x="8" y="16"/>
                    <a:pt x="0" y="47"/>
                    <a:pt x="8" y="70"/>
                  </a:cubicBezTo>
                  <a:cubicBezTo>
                    <a:pt x="108" y="238"/>
                    <a:pt x="215" y="407"/>
                    <a:pt x="330" y="567"/>
                  </a:cubicBezTo>
                  <a:cubicBezTo>
                    <a:pt x="445" y="736"/>
                    <a:pt x="575" y="896"/>
                    <a:pt x="712" y="1050"/>
                  </a:cubicBezTo>
                  <a:cubicBezTo>
                    <a:pt x="843" y="1203"/>
                    <a:pt x="988" y="1341"/>
                    <a:pt x="1141" y="1478"/>
                  </a:cubicBezTo>
                  <a:cubicBezTo>
                    <a:pt x="1294" y="1609"/>
                    <a:pt x="1455" y="1731"/>
                    <a:pt x="1631" y="1838"/>
                  </a:cubicBezTo>
                  <a:cubicBezTo>
                    <a:pt x="1800" y="1945"/>
                    <a:pt x="1976" y="2045"/>
                    <a:pt x="2167" y="2121"/>
                  </a:cubicBezTo>
                  <a:cubicBezTo>
                    <a:pt x="2351" y="2198"/>
                    <a:pt x="2550" y="2252"/>
                    <a:pt x="2741" y="2290"/>
                  </a:cubicBezTo>
                  <a:cubicBezTo>
                    <a:pt x="2922" y="2327"/>
                    <a:pt x="3103" y="2345"/>
                    <a:pt x="3284" y="2345"/>
                  </a:cubicBezTo>
                  <a:cubicBezTo>
                    <a:pt x="3515" y="2345"/>
                    <a:pt x="3746" y="2315"/>
                    <a:pt x="3974" y="2259"/>
                  </a:cubicBezTo>
                  <a:cubicBezTo>
                    <a:pt x="4043" y="2244"/>
                    <a:pt x="4119" y="2213"/>
                    <a:pt x="4188" y="2190"/>
                  </a:cubicBezTo>
                  <a:cubicBezTo>
                    <a:pt x="4234" y="2175"/>
                    <a:pt x="4273" y="2137"/>
                    <a:pt x="4280" y="2091"/>
                  </a:cubicBezTo>
                  <a:cubicBezTo>
                    <a:pt x="4303" y="2045"/>
                    <a:pt x="4296" y="1999"/>
                    <a:pt x="4280" y="1953"/>
                  </a:cubicBezTo>
                  <a:cubicBezTo>
                    <a:pt x="4257" y="1907"/>
                    <a:pt x="4219" y="1876"/>
                    <a:pt x="4173" y="1861"/>
                  </a:cubicBezTo>
                  <a:lnTo>
                    <a:pt x="4127" y="1846"/>
                  </a:lnTo>
                  <a:cubicBezTo>
                    <a:pt x="4096" y="1846"/>
                    <a:pt x="4066" y="1854"/>
                    <a:pt x="4043" y="1869"/>
                  </a:cubicBezTo>
                  <a:lnTo>
                    <a:pt x="4020" y="1869"/>
                  </a:lnTo>
                  <a:cubicBezTo>
                    <a:pt x="3775" y="1953"/>
                    <a:pt x="3522" y="1999"/>
                    <a:pt x="3270" y="2014"/>
                  </a:cubicBezTo>
                  <a:cubicBezTo>
                    <a:pt x="3222" y="2017"/>
                    <a:pt x="3174" y="2019"/>
                    <a:pt x="3127" y="2019"/>
                  </a:cubicBezTo>
                  <a:cubicBezTo>
                    <a:pt x="2947" y="2019"/>
                    <a:pt x="2772" y="1997"/>
                    <a:pt x="2596" y="1961"/>
                  </a:cubicBezTo>
                  <a:cubicBezTo>
                    <a:pt x="2336" y="1907"/>
                    <a:pt x="2075" y="1815"/>
                    <a:pt x="1830" y="1693"/>
                  </a:cubicBezTo>
                  <a:cubicBezTo>
                    <a:pt x="1516" y="1532"/>
                    <a:pt x="1225" y="1333"/>
                    <a:pt x="957" y="1103"/>
                  </a:cubicBezTo>
                  <a:cubicBezTo>
                    <a:pt x="667" y="835"/>
                    <a:pt x="406" y="537"/>
                    <a:pt x="192" y="200"/>
                  </a:cubicBezTo>
                  <a:lnTo>
                    <a:pt x="192" y="200"/>
                  </a:lnTo>
                  <a:cubicBezTo>
                    <a:pt x="192" y="207"/>
                    <a:pt x="200" y="207"/>
                    <a:pt x="200" y="215"/>
                  </a:cubicBezTo>
                  <a:cubicBezTo>
                    <a:pt x="161" y="154"/>
                    <a:pt x="123" y="85"/>
                    <a:pt x="85" y="24"/>
                  </a:cubicBezTo>
                  <a:cubicBezTo>
                    <a:pt x="77" y="8"/>
                    <a:pt x="62" y="1"/>
                    <a:pt x="46" y="1"/>
                  </a:cubicBezTo>
                  <a:close/>
                </a:path>
              </a:pathLst>
            </a:custGeom>
            <a:solidFill>
              <a:srgbClr val="F197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SFU Futura_05" panose="00000800000000000000" pitchFamily="2" charset="0"/>
              </a:endParaRPr>
            </a:p>
          </p:txBody>
        </p:sp>
        <p:sp>
          <p:nvSpPr>
            <p:cNvPr id="315" name="Google Shape;315;p42"/>
            <p:cNvSpPr/>
            <p:nvPr/>
          </p:nvSpPr>
          <p:spPr>
            <a:xfrm>
              <a:off x="7163322" y="3625827"/>
              <a:ext cx="126374" cy="47875"/>
            </a:xfrm>
            <a:custGeom>
              <a:avLst/>
              <a:gdLst/>
              <a:ahLst/>
              <a:cxnLst/>
              <a:rect l="l" t="t" r="r" b="b"/>
              <a:pathLst>
                <a:path w="2125" h="805" extrusionOk="0">
                  <a:moveTo>
                    <a:pt x="46" y="1"/>
                  </a:moveTo>
                  <a:cubicBezTo>
                    <a:pt x="39" y="1"/>
                    <a:pt x="31" y="8"/>
                    <a:pt x="23" y="8"/>
                  </a:cubicBezTo>
                  <a:lnTo>
                    <a:pt x="16" y="16"/>
                  </a:lnTo>
                  <a:cubicBezTo>
                    <a:pt x="0" y="31"/>
                    <a:pt x="0" y="54"/>
                    <a:pt x="16" y="70"/>
                  </a:cubicBezTo>
                  <a:cubicBezTo>
                    <a:pt x="77" y="131"/>
                    <a:pt x="138" y="184"/>
                    <a:pt x="207" y="238"/>
                  </a:cubicBezTo>
                  <a:cubicBezTo>
                    <a:pt x="276" y="299"/>
                    <a:pt x="352" y="353"/>
                    <a:pt x="429" y="399"/>
                  </a:cubicBezTo>
                  <a:cubicBezTo>
                    <a:pt x="582" y="491"/>
                    <a:pt x="743" y="575"/>
                    <a:pt x="911" y="636"/>
                  </a:cubicBezTo>
                  <a:cubicBezTo>
                    <a:pt x="1087" y="697"/>
                    <a:pt x="1264" y="743"/>
                    <a:pt x="1440" y="774"/>
                  </a:cubicBezTo>
                  <a:cubicBezTo>
                    <a:pt x="1532" y="789"/>
                    <a:pt x="1623" y="797"/>
                    <a:pt x="1715" y="805"/>
                  </a:cubicBezTo>
                  <a:lnTo>
                    <a:pt x="2006" y="805"/>
                  </a:lnTo>
                  <a:cubicBezTo>
                    <a:pt x="2022" y="797"/>
                    <a:pt x="2044" y="789"/>
                    <a:pt x="2052" y="782"/>
                  </a:cubicBezTo>
                  <a:cubicBezTo>
                    <a:pt x="2124" y="717"/>
                    <a:pt x="2081" y="604"/>
                    <a:pt x="1992" y="604"/>
                  </a:cubicBezTo>
                  <a:cubicBezTo>
                    <a:pt x="1987" y="604"/>
                    <a:pt x="1981" y="605"/>
                    <a:pt x="1976" y="606"/>
                  </a:cubicBezTo>
                  <a:cubicBezTo>
                    <a:pt x="1891" y="621"/>
                    <a:pt x="1815" y="629"/>
                    <a:pt x="1731" y="636"/>
                  </a:cubicBezTo>
                  <a:lnTo>
                    <a:pt x="1754" y="636"/>
                  </a:lnTo>
                  <a:cubicBezTo>
                    <a:pt x="1723" y="637"/>
                    <a:pt x="1692" y="638"/>
                    <a:pt x="1661" y="638"/>
                  </a:cubicBezTo>
                  <a:cubicBezTo>
                    <a:pt x="1506" y="638"/>
                    <a:pt x="1348" y="622"/>
                    <a:pt x="1195" y="590"/>
                  </a:cubicBezTo>
                  <a:cubicBezTo>
                    <a:pt x="988" y="544"/>
                    <a:pt x="781" y="468"/>
                    <a:pt x="590" y="376"/>
                  </a:cubicBezTo>
                  <a:cubicBezTo>
                    <a:pt x="421" y="292"/>
                    <a:pt x="268" y="184"/>
                    <a:pt x="123" y="62"/>
                  </a:cubicBezTo>
                  <a:lnTo>
                    <a:pt x="77" y="16"/>
                  </a:lnTo>
                  <a:cubicBezTo>
                    <a:pt x="69" y="8"/>
                    <a:pt x="62" y="1"/>
                    <a:pt x="46" y="1"/>
                  </a:cubicBezTo>
                  <a:close/>
                </a:path>
              </a:pathLst>
            </a:custGeom>
            <a:solidFill>
              <a:srgbClr val="F197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SFU Futura_05" panose="00000800000000000000" pitchFamily="2" charset="0"/>
              </a:endParaRPr>
            </a:p>
          </p:txBody>
        </p:sp>
        <p:sp>
          <p:nvSpPr>
            <p:cNvPr id="316" name="Google Shape;316;p42"/>
            <p:cNvSpPr/>
            <p:nvPr/>
          </p:nvSpPr>
          <p:spPr>
            <a:xfrm>
              <a:off x="6861441" y="3643133"/>
              <a:ext cx="194943" cy="99795"/>
            </a:xfrm>
            <a:custGeom>
              <a:avLst/>
              <a:gdLst/>
              <a:ahLst/>
              <a:cxnLst/>
              <a:rect l="l" t="t" r="r" b="b"/>
              <a:pathLst>
                <a:path w="3278" h="1678" extrusionOk="0">
                  <a:moveTo>
                    <a:pt x="3216" y="1"/>
                  </a:moveTo>
                  <a:cubicBezTo>
                    <a:pt x="3201" y="1"/>
                    <a:pt x="3185" y="8"/>
                    <a:pt x="3178" y="16"/>
                  </a:cubicBezTo>
                  <a:lnTo>
                    <a:pt x="3185" y="16"/>
                  </a:lnTo>
                  <a:cubicBezTo>
                    <a:pt x="3001" y="230"/>
                    <a:pt x="2787" y="414"/>
                    <a:pt x="2557" y="575"/>
                  </a:cubicBezTo>
                  <a:lnTo>
                    <a:pt x="2565" y="575"/>
                  </a:lnTo>
                  <a:cubicBezTo>
                    <a:pt x="2481" y="636"/>
                    <a:pt x="2397" y="690"/>
                    <a:pt x="2312" y="743"/>
                  </a:cubicBezTo>
                  <a:cubicBezTo>
                    <a:pt x="2228" y="797"/>
                    <a:pt x="2136" y="843"/>
                    <a:pt x="2044" y="896"/>
                  </a:cubicBezTo>
                  <a:cubicBezTo>
                    <a:pt x="1960" y="950"/>
                    <a:pt x="1868" y="996"/>
                    <a:pt x="1769" y="1034"/>
                  </a:cubicBezTo>
                  <a:cubicBezTo>
                    <a:pt x="1677" y="1080"/>
                    <a:pt x="1577" y="1118"/>
                    <a:pt x="1486" y="1157"/>
                  </a:cubicBezTo>
                  <a:cubicBezTo>
                    <a:pt x="1340" y="1210"/>
                    <a:pt x="1195" y="1256"/>
                    <a:pt x="1049" y="1295"/>
                  </a:cubicBezTo>
                  <a:cubicBezTo>
                    <a:pt x="904" y="1333"/>
                    <a:pt x="766" y="1356"/>
                    <a:pt x="620" y="1371"/>
                  </a:cubicBezTo>
                  <a:cubicBezTo>
                    <a:pt x="544" y="1379"/>
                    <a:pt x="475" y="1379"/>
                    <a:pt x="398" y="1379"/>
                  </a:cubicBezTo>
                  <a:cubicBezTo>
                    <a:pt x="373" y="1381"/>
                    <a:pt x="346" y="1382"/>
                    <a:pt x="318" y="1382"/>
                  </a:cubicBezTo>
                  <a:cubicBezTo>
                    <a:pt x="261" y="1382"/>
                    <a:pt x="202" y="1379"/>
                    <a:pt x="146" y="1379"/>
                  </a:cubicBezTo>
                  <a:cubicBezTo>
                    <a:pt x="141" y="1378"/>
                    <a:pt x="137" y="1378"/>
                    <a:pt x="133" y="1378"/>
                  </a:cubicBezTo>
                  <a:cubicBezTo>
                    <a:pt x="62" y="1378"/>
                    <a:pt x="0" y="1437"/>
                    <a:pt x="0" y="1517"/>
                  </a:cubicBezTo>
                  <a:cubicBezTo>
                    <a:pt x="0" y="1547"/>
                    <a:pt x="8" y="1585"/>
                    <a:pt x="39" y="1616"/>
                  </a:cubicBezTo>
                  <a:cubicBezTo>
                    <a:pt x="62" y="1639"/>
                    <a:pt x="92" y="1654"/>
                    <a:pt x="130" y="1662"/>
                  </a:cubicBezTo>
                  <a:cubicBezTo>
                    <a:pt x="199" y="1670"/>
                    <a:pt x="268" y="1677"/>
                    <a:pt x="337" y="1677"/>
                  </a:cubicBezTo>
                  <a:cubicBezTo>
                    <a:pt x="406" y="1677"/>
                    <a:pt x="475" y="1677"/>
                    <a:pt x="552" y="1670"/>
                  </a:cubicBezTo>
                  <a:cubicBezTo>
                    <a:pt x="697" y="1662"/>
                    <a:pt x="842" y="1639"/>
                    <a:pt x="988" y="1601"/>
                  </a:cubicBezTo>
                  <a:cubicBezTo>
                    <a:pt x="1141" y="1563"/>
                    <a:pt x="1287" y="1524"/>
                    <a:pt x="1432" y="1463"/>
                  </a:cubicBezTo>
                  <a:cubicBezTo>
                    <a:pt x="1577" y="1409"/>
                    <a:pt x="1723" y="1341"/>
                    <a:pt x="1868" y="1264"/>
                  </a:cubicBezTo>
                  <a:cubicBezTo>
                    <a:pt x="1937" y="1226"/>
                    <a:pt x="1999" y="1187"/>
                    <a:pt x="2067" y="1149"/>
                  </a:cubicBezTo>
                  <a:cubicBezTo>
                    <a:pt x="2136" y="1111"/>
                    <a:pt x="2198" y="1073"/>
                    <a:pt x="2259" y="1027"/>
                  </a:cubicBezTo>
                  <a:cubicBezTo>
                    <a:pt x="2389" y="927"/>
                    <a:pt x="2519" y="835"/>
                    <a:pt x="2642" y="728"/>
                  </a:cubicBezTo>
                  <a:cubicBezTo>
                    <a:pt x="2864" y="537"/>
                    <a:pt x="3070" y="322"/>
                    <a:pt x="3254" y="93"/>
                  </a:cubicBezTo>
                  <a:cubicBezTo>
                    <a:pt x="3277" y="70"/>
                    <a:pt x="3277" y="39"/>
                    <a:pt x="3254" y="16"/>
                  </a:cubicBezTo>
                  <a:cubicBezTo>
                    <a:pt x="3246" y="8"/>
                    <a:pt x="3231" y="1"/>
                    <a:pt x="3216" y="1"/>
                  </a:cubicBezTo>
                  <a:close/>
                </a:path>
              </a:pathLst>
            </a:custGeom>
            <a:solidFill>
              <a:srgbClr val="F197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SFU Futura_05" panose="00000800000000000000" pitchFamily="2" charset="0"/>
              </a:endParaRPr>
            </a:p>
          </p:txBody>
        </p:sp>
        <p:sp>
          <p:nvSpPr>
            <p:cNvPr id="317" name="Google Shape;317;p42"/>
            <p:cNvSpPr/>
            <p:nvPr/>
          </p:nvSpPr>
          <p:spPr>
            <a:xfrm>
              <a:off x="7590392" y="3565284"/>
              <a:ext cx="112101" cy="432722"/>
            </a:xfrm>
            <a:custGeom>
              <a:avLst/>
              <a:gdLst/>
              <a:ahLst/>
              <a:cxnLst/>
              <a:rect l="l" t="t" r="r" b="b"/>
              <a:pathLst>
                <a:path w="1885" h="7276" extrusionOk="0">
                  <a:moveTo>
                    <a:pt x="62" y="0"/>
                  </a:moveTo>
                  <a:cubicBezTo>
                    <a:pt x="47" y="0"/>
                    <a:pt x="31" y="8"/>
                    <a:pt x="16" y="16"/>
                  </a:cubicBezTo>
                  <a:lnTo>
                    <a:pt x="24" y="23"/>
                  </a:lnTo>
                  <a:cubicBezTo>
                    <a:pt x="1" y="46"/>
                    <a:pt x="8" y="85"/>
                    <a:pt x="31" y="100"/>
                  </a:cubicBezTo>
                  <a:cubicBezTo>
                    <a:pt x="192" y="223"/>
                    <a:pt x="345" y="360"/>
                    <a:pt x="483" y="506"/>
                  </a:cubicBezTo>
                  <a:lnTo>
                    <a:pt x="475" y="490"/>
                  </a:lnTo>
                  <a:lnTo>
                    <a:pt x="475" y="490"/>
                  </a:lnTo>
                  <a:cubicBezTo>
                    <a:pt x="667" y="705"/>
                    <a:pt x="843" y="950"/>
                    <a:pt x="981" y="1202"/>
                  </a:cubicBezTo>
                  <a:cubicBezTo>
                    <a:pt x="1057" y="1356"/>
                    <a:pt x="1126" y="1516"/>
                    <a:pt x="1187" y="1677"/>
                  </a:cubicBezTo>
                  <a:cubicBezTo>
                    <a:pt x="1241" y="1846"/>
                    <a:pt x="1295" y="2014"/>
                    <a:pt x="1333" y="2182"/>
                  </a:cubicBezTo>
                  <a:cubicBezTo>
                    <a:pt x="1387" y="2420"/>
                    <a:pt x="1417" y="2665"/>
                    <a:pt x="1432" y="2910"/>
                  </a:cubicBezTo>
                  <a:cubicBezTo>
                    <a:pt x="1455" y="3162"/>
                    <a:pt x="1463" y="3407"/>
                    <a:pt x="1448" y="3660"/>
                  </a:cubicBezTo>
                  <a:cubicBezTo>
                    <a:pt x="1432" y="3982"/>
                    <a:pt x="1387" y="4296"/>
                    <a:pt x="1325" y="4609"/>
                  </a:cubicBezTo>
                  <a:cubicBezTo>
                    <a:pt x="1272" y="4931"/>
                    <a:pt x="1195" y="5245"/>
                    <a:pt x="1103" y="5551"/>
                  </a:cubicBezTo>
                  <a:cubicBezTo>
                    <a:pt x="1027" y="5789"/>
                    <a:pt x="935" y="6026"/>
                    <a:pt x="828" y="6256"/>
                  </a:cubicBezTo>
                  <a:cubicBezTo>
                    <a:pt x="774" y="6370"/>
                    <a:pt x="720" y="6485"/>
                    <a:pt x="659" y="6600"/>
                  </a:cubicBezTo>
                  <a:cubicBezTo>
                    <a:pt x="629" y="6654"/>
                    <a:pt x="598" y="6715"/>
                    <a:pt x="560" y="6768"/>
                  </a:cubicBezTo>
                  <a:cubicBezTo>
                    <a:pt x="529" y="6822"/>
                    <a:pt x="506" y="6876"/>
                    <a:pt x="475" y="6929"/>
                  </a:cubicBezTo>
                  <a:lnTo>
                    <a:pt x="460" y="6945"/>
                  </a:lnTo>
                  <a:cubicBezTo>
                    <a:pt x="445" y="6983"/>
                    <a:pt x="437" y="7021"/>
                    <a:pt x="445" y="7067"/>
                  </a:cubicBezTo>
                  <a:cubicBezTo>
                    <a:pt x="445" y="7128"/>
                    <a:pt x="475" y="7182"/>
                    <a:pt x="521" y="7228"/>
                  </a:cubicBezTo>
                  <a:cubicBezTo>
                    <a:pt x="566" y="7260"/>
                    <a:pt x="616" y="7276"/>
                    <a:pt x="667" y="7276"/>
                  </a:cubicBezTo>
                  <a:cubicBezTo>
                    <a:pt x="677" y="7276"/>
                    <a:pt x="687" y="7275"/>
                    <a:pt x="697" y="7274"/>
                  </a:cubicBezTo>
                  <a:cubicBezTo>
                    <a:pt x="759" y="7274"/>
                    <a:pt x="820" y="7243"/>
                    <a:pt x="858" y="7190"/>
                  </a:cubicBezTo>
                  <a:cubicBezTo>
                    <a:pt x="874" y="7167"/>
                    <a:pt x="904" y="7136"/>
                    <a:pt x="927" y="7105"/>
                  </a:cubicBezTo>
                  <a:cubicBezTo>
                    <a:pt x="950" y="7075"/>
                    <a:pt x="965" y="7044"/>
                    <a:pt x="988" y="7013"/>
                  </a:cubicBezTo>
                  <a:cubicBezTo>
                    <a:pt x="1042" y="6929"/>
                    <a:pt x="1096" y="6845"/>
                    <a:pt x="1142" y="6761"/>
                  </a:cubicBezTo>
                  <a:cubicBezTo>
                    <a:pt x="1226" y="6623"/>
                    <a:pt x="1302" y="6478"/>
                    <a:pt x="1364" y="6324"/>
                  </a:cubicBezTo>
                  <a:cubicBezTo>
                    <a:pt x="1509" y="6003"/>
                    <a:pt x="1632" y="5674"/>
                    <a:pt x="1716" y="5329"/>
                  </a:cubicBezTo>
                  <a:cubicBezTo>
                    <a:pt x="1800" y="4977"/>
                    <a:pt x="1854" y="4617"/>
                    <a:pt x="1869" y="4257"/>
                  </a:cubicBezTo>
                  <a:cubicBezTo>
                    <a:pt x="1884" y="3913"/>
                    <a:pt x="1877" y="3561"/>
                    <a:pt x="1838" y="3216"/>
                  </a:cubicBezTo>
                  <a:cubicBezTo>
                    <a:pt x="1800" y="2902"/>
                    <a:pt x="1739" y="2581"/>
                    <a:pt x="1639" y="2274"/>
                  </a:cubicBezTo>
                  <a:cubicBezTo>
                    <a:pt x="1593" y="2121"/>
                    <a:pt x="1547" y="1976"/>
                    <a:pt x="1486" y="1838"/>
                  </a:cubicBezTo>
                  <a:cubicBezTo>
                    <a:pt x="1432" y="1692"/>
                    <a:pt x="1364" y="1547"/>
                    <a:pt x="1287" y="1409"/>
                  </a:cubicBezTo>
                  <a:cubicBezTo>
                    <a:pt x="1218" y="1279"/>
                    <a:pt x="1142" y="1149"/>
                    <a:pt x="1057" y="1019"/>
                  </a:cubicBezTo>
                  <a:cubicBezTo>
                    <a:pt x="973" y="896"/>
                    <a:pt x="881" y="774"/>
                    <a:pt x="782" y="651"/>
                  </a:cubicBezTo>
                  <a:cubicBezTo>
                    <a:pt x="583" y="414"/>
                    <a:pt x="353" y="200"/>
                    <a:pt x="100" y="8"/>
                  </a:cubicBezTo>
                  <a:cubicBezTo>
                    <a:pt x="93" y="8"/>
                    <a:pt x="77" y="0"/>
                    <a:pt x="62" y="0"/>
                  </a:cubicBezTo>
                  <a:close/>
                </a:path>
              </a:pathLst>
            </a:custGeom>
            <a:solidFill>
              <a:srgbClr val="F197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SFU Futura_05" panose="00000800000000000000" pitchFamily="2" charset="0"/>
              </a:endParaRPr>
            </a:p>
          </p:txBody>
        </p:sp>
        <p:sp>
          <p:nvSpPr>
            <p:cNvPr id="318" name="Google Shape;318;p42"/>
            <p:cNvSpPr/>
            <p:nvPr/>
          </p:nvSpPr>
          <p:spPr>
            <a:xfrm>
              <a:off x="7594495" y="3710515"/>
              <a:ext cx="31043" cy="160159"/>
            </a:xfrm>
            <a:custGeom>
              <a:avLst/>
              <a:gdLst/>
              <a:ahLst/>
              <a:cxnLst/>
              <a:rect l="l" t="t" r="r" b="b"/>
              <a:pathLst>
                <a:path w="522" h="2693" extrusionOk="0">
                  <a:moveTo>
                    <a:pt x="307" y="1"/>
                  </a:moveTo>
                  <a:cubicBezTo>
                    <a:pt x="284" y="8"/>
                    <a:pt x="276" y="31"/>
                    <a:pt x="284" y="54"/>
                  </a:cubicBezTo>
                  <a:cubicBezTo>
                    <a:pt x="307" y="108"/>
                    <a:pt x="322" y="169"/>
                    <a:pt x="330" y="230"/>
                  </a:cubicBezTo>
                  <a:cubicBezTo>
                    <a:pt x="391" y="483"/>
                    <a:pt x="414" y="743"/>
                    <a:pt x="399" y="1004"/>
                  </a:cubicBezTo>
                  <a:lnTo>
                    <a:pt x="399" y="1019"/>
                  </a:lnTo>
                  <a:cubicBezTo>
                    <a:pt x="391" y="1195"/>
                    <a:pt x="368" y="1364"/>
                    <a:pt x="338" y="1532"/>
                  </a:cubicBezTo>
                  <a:cubicBezTo>
                    <a:pt x="330" y="1616"/>
                    <a:pt x="307" y="1700"/>
                    <a:pt x="292" y="1777"/>
                  </a:cubicBezTo>
                  <a:cubicBezTo>
                    <a:pt x="269" y="1861"/>
                    <a:pt x="246" y="1945"/>
                    <a:pt x="223" y="2030"/>
                  </a:cubicBezTo>
                  <a:cubicBezTo>
                    <a:pt x="161" y="2206"/>
                    <a:pt x="100" y="2374"/>
                    <a:pt x="31" y="2535"/>
                  </a:cubicBezTo>
                  <a:cubicBezTo>
                    <a:pt x="1" y="2596"/>
                    <a:pt x="24" y="2657"/>
                    <a:pt x="77" y="2680"/>
                  </a:cubicBezTo>
                  <a:cubicBezTo>
                    <a:pt x="92" y="2689"/>
                    <a:pt x="108" y="2693"/>
                    <a:pt x="123" y="2693"/>
                  </a:cubicBezTo>
                  <a:cubicBezTo>
                    <a:pt x="165" y="2693"/>
                    <a:pt x="206" y="2666"/>
                    <a:pt x="223" y="2627"/>
                  </a:cubicBezTo>
                  <a:cubicBezTo>
                    <a:pt x="383" y="2213"/>
                    <a:pt x="483" y="1777"/>
                    <a:pt x="506" y="1341"/>
                  </a:cubicBezTo>
                  <a:cubicBezTo>
                    <a:pt x="521" y="1119"/>
                    <a:pt x="521" y="897"/>
                    <a:pt x="498" y="682"/>
                  </a:cubicBezTo>
                  <a:cubicBezTo>
                    <a:pt x="475" y="460"/>
                    <a:pt x="429" y="238"/>
                    <a:pt x="360" y="24"/>
                  </a:cubicBezTo>
                  <a:cubicBezTo>
                    <a:pt x="360" y="8"/>
                    <a:pt x="345" y="1"/>
                    <a:pt x="322" y="1"/>
                  </a:cubicBezTo>
                  <a:close/>
                </a:path>
              </a:pathLst>
            </a:custGeom>
            <a:solidFill>
              <a:srgbClr val="F197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SFU Futura_05" panose="00000800000000000000" pitchFamily="2" charset="0"/>
              </a:endParaRPr>
            </a:p>
          </p:txBody>
        </p:sp>
        <p:sp>
          <p:nvSpPr>
            <p:cNvPr id="319" name="Google Shape;319;p42"/>
            <p:cNvSpPr/>
            <p:nvPr/>
          </p:nvSpPr>
          <p:spPr>
            <a:xfrm>
              <a:off x="7568090" y="3303903"/>
              <a:ext cx="73386" cy="142080"/>
            </a:xfrm>
            <a:custGeom>
              <a:avLst/>
              <a:gdLst/>
              <a:ahLst/>
              <a:cxnLst/>
              <a:rect l="l" t="t" r="r" b="b"/>
              <a:pathLst>
                <a:path w="1234" h="2389" extrusionOk="0">
                  <a:moveTo>
                    <a:pt x="1180" y="1"/>
                  </a:moveTo>
                  <a:cubicBezTo>
                    <a:pt x="1164" y="1"/>
                    <a:pt x="1157" y="1"/>
                    <a:pt x="1149" y="9"/>
                  </a:cubicBezTo>
                  <a:lnTo>
                    <a:pt x="1149" y="16"/>
                  </a:lnTo>
                  <a:cubicBezTo>
                    <a:pt x="958" y="123"/>
                    <a:pt x="782" y="254"/>
                    <a:pt x="628" y="414"/>
                  </a:cubicBezTo>
                  <a:cubicBezTo>
                    <a:pt x="552" y="491"/>
                    <a:pt x="483" y="575"/>
                    <a:pt x="422" y="659"/>
                  </a:cubicBezTo>
                  <a:cubicBezTo>
                    <a:pt x="353" y="759"/>
                    <a:pt x="292" y="858"/>
                    <a:pt x="238" y="958"/>
                  </a:cubicBezTo>
                  <a:cubicBezTo>
                    <a:pt x="138" y="1157"/>
                    <a:pt x="62" y="1379"/>
                    <a:pt x="31" y="1601"/>
                  </a:cubicBezTo>
                  <a:cubicBezTo>
                    <a:pt x="8" y="1716"/>
                    <a:pt x="1" y="1831"/>
                    <a:pt x="1" y="1946"/>
                  </a:cubicBezTo>
                  <a:cubicBezTo>
                    <a:pt x="8" y="2068"/>
                    <a:pt x="16" y="2183"/>
                    <a:pt x="47" y="2298"/>
                  </a:cubicBezTo>
                  <a:cubicBezTo>
                    <a:pt x="65" y="2353"/>
                    <a:pt x="118" y="2389"/>
                    <a:pt x="174" y="2389"/>
                  </a:cubicBezTo>
                  <a:cubicBezTo>
                    <a:pt x="187" y="2389"/>
                    <a:pt x="201" y="2386"/>
                    <a:pt x="215" y="2382"/>
                  </a:cubicBezTo>
                  <a:cubicBezTo>
                    <a:pt x="246" y="2367"/>
                    <a:pt x="276" y="2344"/>
                    <a:pt x="292" y="2313"/>
                  </a:cubicBezTo>
                  <a:cubicBezTo>
                    <a:pt x="307" y="2282"/>
                    <a:pt x="307" y="2244"/>
                    <a:pt x="299" y="2206"/>
                  </a:cubicBezTo>
                  <a:cubicBezTo>
                    <a:pt x="284" y="2168"/>
                    <a:pt x="276" y="2122"/>
                    <a:pt x="261" y="2076"/>
                  </a:cubicBezTo>
                  <a:cubicBezTo>
                    <a:pt x="238" y="1938"/>
                    <a:pt x="230" y="1792"/>
                    <a:pt x="238" y="1655"/>
                  </a:cubicBezTo>
                  <a:lnTo>
                    <a:pt x="238" y="1655"/>
                  </a:lnTo>
                  <a:lnTo>
                    <a:pt x="238" y="1685"/>
                  </a:lnTo>
                  <a:cubicBezTo>
                    <a:pt x="246" y="1517"/>
                    <a:pt x="284" y="1348"/>
                    <a:pt x="330" y="1180"/>
                  </a:cubicBezTo>
                  <a:cubicBezTo>
                    <a:pt x="399" y="1011"/>
                    <a:pt x="483" y="843"/>
                    <a:pt x="582" y="690"/>
                  </a:cubicBezTo>
                  <a:cubicBezTo>
                    <a:pt x="682" y="537"/>
                    <a:pt x="804" y="399"/>
                    <a:pt x="935" y="284"/>
                  </a:cubicBezTo>
                  <a:lnTo>
                    <a:pt x="935" y="284"/>
                  </a:lnTo>
                  <a:lnTo>
                    <a:pt x="927" y="292"/>
                  </a:lnTo>
                  <a:cubicBezTo>
                    <a:pt x="1011" y="215"/>
                    <a:pt x="1103" y="146"/>
                    <a:pt x="1203" y="93"/>
                  </a:cubicBezTo>
                  <a:cubicBezTo>
                    <a:pt x="1226" y="77"/>
                    <a:pt x="1233" y="47"/>
                    <a:pt x="1218" y="24"/>
                  </a:cubicBezTo>
                  <a:cubicBezTo>
                    <a:pt x="1210" y="9"/>
                    <a:pt x="1195" y="1"/>
                    <a:pt x="1180" y="1"/>
                  </a:cubicBezTo>
                  <a:close/>
                </a:path>
              </a:pathLst>
            </a:custGeom>
            <a:solidFill>
              <a:srgbClr val="F197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SFU Futura_05" panose="00000800000000000000" pitchFamily="2" charset="0"/>
              </a:endParaRPr>
            </a:p>
          </p:txBody>
        </p:sp>
        <p:sp>
          <p:nvSpPr>
            <p:cNvPr id="320" name="Google Shape;320;p42"/>
            <p:cNvSpPr/>
            <p:nvPr/>
          </p:nvSpPr>
          <p:spPr>
            <a:xfrm>
              <a:off x="7630476" y="3379076"/>
              <a:ext cx="32827" cy="86473"/>
            </a:xfrm>
            <a:custGeom>
              <a:avLst/>
              <a:gdLst/>
              <a:ahLst/>
              <a:cxnLst/>
              <a:rect l="l" t="t" r="r" b="b"/>
              <a:pathLst>
                <a:path w="552" h="1454" extrusionOk="0">
                  <a:moveTo>
                    <a:pt x="498" y="0"/>
                  </a:moveTo>
                  <a:cubicBezTo>
                    <a:pt x="483" y="0"/>
                    <a:pt x="468" y="8"/>
                    <a:pt x="460" y="15"/>
                  </a:cubicBezTo>
                  <a:lnTo>
                    <a:pt x="452" y="15"/>
                  </a:lnTo>
                  <a:cubicBezTo>
                    <a:pt x="299" y="199"/>
                    <a:pt x="184" y="406"/>
                    <a:pt x="108" y="636"/>
                  </a:cubicBezTo>
                  <a:cubicBezTo>
                    <a:pt x="31" y="873"/>
                    <a:pt x="0" y="1118"/>
                    <a:pt x="0" y="1363"/>
                  </a:cubicBezTo>
                  <a:cubicBezTo>
                    <a:pt x="4" y="1424"/>
                    <a:pt x="48" y="1453"/>
                    <a:pt x="94" y="1453"/>
                  </a:cubicBezTo>
                  <a:cubicBezTo>
                    <a:pt x="144" y="1453"/>
                    <a:pt x="196" y="1417"/>
                    <a:pt x="192" y="1348"/>
                  </a:cubicBezTo>
                  <a:cubicBezTo>
                    <a:pt x="177" y="1240"/>
                    <a:pt x="169" y="1126"/>
                    <a:pt x="177" y="1018"/>
                  </a:cubicBezTo>
                  <a:lnTo>
                    <a:pt x="177" y="1018"/>
                  </a:lnTo>
                  <a:lnTo>
                    <a:pt x="177" y="1011"/>
                  </a:lnTo>
                  <a:cubicBezTo>
                    <a:pt x="192" y="858"/>
                    <a:pt x="223" y="697"/>
                    <a:pt x="268" y="551"/>
                  </a:cubicBezTo>
                  <a:lnTo>
                    <a:pt x="268" y="544"/>
                  </a:lnTo>
                  <a:cubicBezTo>
                    <a:pt x="314" y="421"/>
                    <a:pt x="368" y="306"/>
                    <a:pt x="445" y="199"/>
                  </a:cubicBezTo>
                  <a:lnTo>
                    <a:pt x="445" y="199"/>
                  </a:lnTo>
                  <a:lnTo>
                    <a:pt x="437" y="215"/>
                  </a:lnTo>
                  <a:cubicBezTo>
                    <a:pt x="468" y="169"/>
                    <a:pt x="498" y="123"/>
                    <a:pt x="529" y="84"/>
                  </a:cubicBezTo>
                  <a:cubicBezTo>
                    <a:pt x="552" y="61"/>
                    <a:pt x="552" y="31"/>
                    <a:pt x="529" y="8"/>
                  </a:cubicBezTo>
                  <a:cubicBezTo>
                    <a:pt x="521" y="0"/>
                    <a:pt x="506" y="0"/>
                    <a:pt x="498" y="0"/>
                  </a:cubicBezTo>
                  <a:close/>
                </a:path>
              </a:pathLst>
            </a:custGeom>
            <a:solidFill>
              <a:srgbClr val="F197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SFU Futura_05" panose="00000800000000000000" pitchFamily="2" charset="0"/>
              </a:endParaRPr>
            </a:p>
          </p:txBody>
        </p:sp>
        <p:sp>
          <p:nvSpPr>
            <p:cNvPr id="321" name="Google Shape;321;p42"/>
            <p:cNvSpPr/>
            <p:nvPr/>
          </p:nvSpPr>
          <p:spPr>
            <a:xfrm>
              <a:off x="7233856" y="3965057"/>
              <a:ext cx="33779" cy="84332"/>
            </a:xfrm>
            <a:custGeom>
              <a:avLst/>
              <a:gdLst/>
              <a:ahLst/>
              <a:cxnLst/>
              <a:rect l="l" t="t" r="r" b="b"/>
              <a:pathLst>
                <a:path w="568" h="1418" extrusionOk="0">
                  <a:moveTo>
                    <a:pt x="333" y="0"/>
                  </a:moveTo>
                  <a:cubicBezTo>
                    <a:pt x="189" y="0"/>
                    <a:pt x="54" y="311"/>
                    <a:pt x="32" y="697"/>
                  </a:cubicBezTo>
                  <a:cubicBezTo>
                    <a:pt x="1" y="1080"/>
                    <a:pt x="93" y="1409"/>
                    <a:pt x="238" y="1417"/>
                  </a:cubicBezTo>
                  <a:cubicBezTo>
                    <a:pt x="240" y="1417"/>
                    <a:pt x="242" y="1417"/>
                    <a:pt x="243" y="1417"/>
                  </a:cubicBezTo>
                  <a:cubicBezTo>
                    <a:pt x="380" y="1417"/>
                    <a:pt x="514" y="1114"/>
                    <a:pt x="545" y="728"/>
                  </a:cubicBezTo>
                  <a:cubicBezTo>
                    <a:pt x="568" y="337"/>
                    <a:pt x="476" y="16"/>
                    <a:pt x="338" y="1"/>
                  </a:cubicBezTo>
                  <a:cubicBezTo>
                    <a:pt x="336" y="0"/>
                    <a:pt x="334" y="0"/>
                    <a:pt x="333" y="0"/>
                  </a:cubicBezTo>
                  <a:close/>
                </a:path>
              </a:pathLst>
            </a:custGeom>
            <a:solidFill>
              <a:srgbClr val="2126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SFU Futura_05" panose="00000800000000000000" pitchFamily="2" charset="0"/>
              </a:endParaRPr>
            </a:p>
          </p:txBody>
        </p:sp>
        <p:sp>
          <p:nvSpPr>
            <p:cNvPr id="322" name="Google Shape;322;p42"/>
            <p:cNvSpPr/>
            <p:nvPr/>
          </p:nvSpPr>
          <p:spPr>
            <a:xfrm>
              <a:off x="6969800" y="3943171"/>
              <a:ext cx="31460" cy="77968"/>
            </a:xfrm>
            <a:custGeom>
              <a:avLst/>
              <a:gdLst/>
              <a:ahLst/>
              <a:cxnLst/>
              <a:rect l="l" t="t" r="r" b="b"/>
              <a:pathLst>
                <a:path w="529" h="1311" extrusionOk="0">
                  <a:moveTo>
                    <a:pt x="309" y="1"/>
                  </a:moveTo>
                  <a:cubicBezTo>
                    <a:pt x="173" y="1"/>
                    <a:pt x="54" y="281"/>
                    <a:pt x="23" y="637"/>
                  </a:cubicBezTo>
                  <a:cubicBezTo>
                    <a:pt x="0" y="996"/>
                    <a:pt x="85" y="1303"/>
                    <a:pt x="215" y="1310"/>
                  </a:cubicBezTo>
                  <a:cubicBezTo>
                    <a:pt x="217" y="1310"/>
                    <a:pt x="218" y="1310"/>
                    <a:pt x="220" y="1310"/>
                  </a:cubicBezTo>
                  <a:cubicBezTo>
                    <a:pt x="356" y="1310"/>
                    <a:pt x="483" y="1030"/>
                    <a:pt x="506" y="675"/>
                  </a:cubicBezTo>
                  <a:cubicBezTo>
                    <a:pt x="529" y="307"/>
                    <a:pt x="452" y="9"/>
                    <a:pt x="314" y="1"/>
                  </a:cubicBezTo>
                  <a:cubicBezTo>
                    <a:pt x="313" y="1"/>
                    <a:pt x="311" y="1"/>
                    <a:pt x="309" y="1"/>
                  </a:cubicBezTo>
                  <a:close/>
                </a:path>
              </a:pathLst>
            </a:custGeom>
            <a:solidFill>
              <a:srgbClr val="2126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SFU Futura_05" panose="00000800000000000000" pitchFamily="2" charset="0"/>
              </a:endParaRPr>
            </a:p>
          </p:txBody>
        </p:sp>
        <p:sp>
          <p:nvSpPr>
            <p:cNvPr id="323" name="Google Shape;323;p42"/>
            <p:cNvSpPr/>
            <p:nvPr/>
          </p:nvSpPr>
          <p:spPr>
            <a:xfrm>
              <a:off x="7027607" y="4105292"/>
              <a:ext cx="166694" cy="91588"/>
            </a:xfrm>
            <a:custGeom>
              <a:avLst/>
              <a:gdLst/>
              <a:ahLst/>
              <a:cxnLst/>
              <a:rect l="l" t="t" r="r" b="b"/>
              <a:pathLst>
                <a:path w="2803" h="1540" extrusionOk="0">
                  <a:moveTo>
                    <a:pt x="2780" y="1"/>
                  </a:moveTo>
                  <a:cubicBezTo>
                    <a:pt x="2680" y="16"/>
                    <a:pt x="2581" y="39"/>
                    <a:pt x="2481" y="54"/>
                  </a:cubicBezTo>
                  <a:lnTo>
                    <a:pt x="2481" y="47"/>
                  </a:lnTo>
                  <a:cubicBezTo>
                    <a:pt x="2443" y="70"/>
                    <a:pt x="2397" y="85"/>
                    <a:pt x="2351" y="108"/>
                  </a:cubicBezTo>
                  <a:cubicBezTo>
                    <a:pt x="2259" y="146"/>
                    <a:pt x="2160" y="184"/>
                    <a:pt x="2060" y="215"/>
                  </a:cubicBezTo>
                  <a:cubicBezTo>
                    <a:pt x="1861" y="276"/>
                    <a:pt x="1654" y="307"/>
                    <a:pt x="1448" y="315"/>
                  </a:cubicBezTo>
                  <a:cubicBezTo>
                    <a:pt x="1421" y="315"/>
                    <a:pt x="1394" y="316"/>
                    <a:pt x="1368" y="316"/>
                  </a:cubicBezTo>
                  <a:cubicBezTo>
                    <a:pt x="1182" y="316"/>
                    <a:pt x="1002" y="293"/>
                    <a:pt x="828" y="246"/>
                  </a:cubicBezTo>
                  <a:cubicBezTo>
                    <a:pt x="728" y="223"/>
                    <a:pt x="636" y="192"/>
                    <a:pt x="537" y="146"/>
                  </a:cubicBezTo>
                  <a:cubicBezTo>
                    <a:pt x="498" y="131"/>
                    <a:pt x="460" y="108"/>
                    <a:pt x="414" y="85"/>
                  </a:cubicBezTo>
                  <a:cubicBezTo>
                    <a:pt x="276" y="70"/>
                    <a:pt x="139" y="54"/>
                    <a:pt x="1" y="24"/>
                  </a:cubicBezTo>
                  <a:cubicBezTo>
                    <a:pt x="1" y="39"/>
                    <a:pt x="1" y="47"/>
                    <a:pt x="1" y="62"/>
                  </a:cubicBezTo>
                  <a:cubicBezTo>
                    <a:pt x="1" y="414"/>
                    <a:pt x="85" y="759"/>
                    <a:pt x="238" y="1072"/>
                  </a:cubicBezTo>
                  <a:cubicBezTo>
                    <a:pt x="322" y="1226"/>
                    <a:pt x="422" y="1371"/>
                    <a:pt x="544" y="1494"/>
                  </a:cubicBezTo>
                  <a:lnTo>
                    <a:pt x="590" y="1540"/>
                  </a:lnTo>
                  <a:cubicBezTo>
                    <a:pt x="613" y="1517"/>
                    <a:pt x="644" y="1494"/>
                    <a:pt x="675" y="1471"/>
                  </a:cubicBezTo>
                  <a:cubicBezTo>
                    <a:pt x="736" y="1432"/>
                    <a:pt x="805" y="1394"/>
                    <a:pt x="881" y="1371"/>
                  </a:cubicBezTo>
                  <a:cubicBezTo>
                    <a:pt x="1050" y="1310"/>
                    <a:pt x="1226" y="1279"/>
                    <a:pt x="1402" y="1272"/>
                  </a:cubicBezTo>
                  <a:lnTo>
                    <a:pt x="1540" y="1272"/>
                  </a:lnTo>
                  <a:cubicBezTo>
                    <a:pt x="1677" y="1272"/>
                    <a:pt x="1808" y="1287"/>
                    <a:pt x="1945" y="1302"/>
                  </a:cubicBezTo>
                  <a:cubicBezTo>
                    <a:pt x="2076" y="1317"/>
                    <a:pt x="2198" y="1348"/>
                    <a:pt x="2321" y="1379"/>
                  </a:cubicBezTo>
                  <a:cubicBezTo>
                    <a:pt x="2359" y="1333"/>
                    <a:pt x="2397" y="1287"/>
                    <a:pt x="2435" y="1233"/>
                  </a:cubicBezTo>
                  <a:cubicBezTo>
                    <a:pt x="2543" y="1080"/>
                    <a:pt x="2627" y="912"/>
                    <a:pt x="2680" y="736"/>
                  </a:cubicBezTo>
                  <a:cubicBezTo>
                    <a:pt x="2711" y="636"/>
                    <a:pt x="2742" y="544"/>
                    <a:pt x="2757" y="445"/>
                  </a:cubicBezTo>
                  <a:cubicBezTo>
                    <a:pt x="2780" y="322"/>
                    <a:pt x="2795" y="200"/>
                    <a:pt x="2795" y="70"/>
                  </a:cubicBezTo>
                  <a:cubicBezTo>
                    <a:pt x="2803" y="47"/>
                    <a:pt x="2795" y="24"/>
                    <a:pt x="2780" y="1"/>
                  </a:cubicBezTo>
                  <a:close/>
                </a:path>
              </a:pathLst>
            </a:custGeom>
            <a:solidFill>
              <a:srgbClr val="2126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SFU Futura_05" panose="00000800000000000000" pitchFamily="2" charset="0"/>
              </a:endParaRPr>
            </a:p>
          </p:txBody>
        </p:sp>
        <p:sp>
          <p:nvSpPr>
            <p:cNvPr id="324" name="Google Shape;324;p42"/>
            <p:cNvSpPr/>
            <p:nvPr/>
          </p:nvSpPr>
          <p:spPr>
            <a:xfrm>
              <a:off x="7043129" y="4106184"/>
              <a:ext cx="142550" cy="23313"/>
            </a:xfrm>
            <a:custGeom>
              <a:avLst/>
              <a:gdLst/>
              <a:ahLst/>
              <a:cxnLst/>
              <a:rect l="l" t="t" r="r" b="b"/>
              <a:pathLst>
                <a:path w="2397" h="392" extrusionOk="0">
                  <a:moveTo>
                    <a:pt x="2396" y="1"/>
                  </a:moveTo>
                  <a:lnTo>
                    <a:pt x="2396" y="1"/>
                  </a:lnTo>
                  <a:cubicBezTo>
                    <a:pt x="2274" y="16"/>
                    <a:pt x="2151" y="39"/>
                    <a:pt x="2037" y="55"/>
                  </a:cubicBezTo>
                  <a:lnTo>
                    <a:pt x="2037" y="47"/>
                  </a:lnTo>
                  <a:cubicBezTo>
                    <a:pt x="1753" y="85"/>
                    <a:pt x="1470" y="108"/>
                    <a:pt x="1187" y="116"/>
                  </a:cubicBezTo>
                  <a:lnTo>
                    <a:pt x="988" y="116"/>
                  </a:lnTo>
                  <a:cubicBezTo>
                    <a:pt x="659" y="116"/>
                    <a:pt x="329" y="93"/>
                    <a:pt x="0" y="47"/>
                  </a:cubicBezTo>
                  <a:lnTo>
                    <a:pt x="0" y="47"/>
                  </a:lnTo>
                  <a:lnTo>
                    <a:pt x="15" y="62"/>
                  </a:lnTo>
                  <a:cubicBezTo>
                    <a:pt x="69" y="100"/>
                    <a:pt x="123" y="139"/>
                    <a:pt x="184" y="169"/>
                  </a:cubicBezTo>
                  <a:cubicBezTo>
                    <a:pt x="230" y="200"/>
                    <a:pt x="291" y="223"/>
                    <a:pt x="345" y="246"/>
                  </a:cubicBezTo>
                  <a:lnTo>
                    <a:pt x="337" y="246"/>
                  </a:lnTo>
                  <a:cubicBezTo>
                    <a:pt x="414" y="284"/>
                    <a:pt x="490" y="307"/>
                    <a:pt x="567" y="330"/>
                  </a:cubicBezTo>
                  <a:cubicBezTo>
                    <a:pt x="643" y="345"/>
                    <a:pt x="720" y="361"/>
                    <a:pt x="796" y="376"/>
                  </a:cubicBezTo>
                  <a:lnTo>
                    <a:pt x="781" y="376"/>
                  </a:lnTo>
                  <a:cubicBezTo>
                    <a:pt x="888" y="384"/>
                    <a:pt x="995" y="391"/>
                    <a:pt x="1095" y="391"/>
                  </a:cubicBezTo>
                  <a:cubicBezTo>
                    <a:pt x="1194" y="391"/>
                    <a:pt x="1286" y="384"/>
                    <a:pt x="1386" y="376"/>
                  </a:cubicBezTo>
                  <a:cubicBezTo>
                    <a:pt x="1600" y="345"/>
                    <a:pt x="1815" y="284"/>
                    <a:pt x="2014" y="200"/>
                  </a:cubicBezTo>
                  <a:cubicBezTo>
                    <a:pt x="2098" y="169"/>
                    <a:pt x="2174" y="131"/>
                    <a:pt x="2251" y="93"/>
                  </a:cubicBezTo>
                  <a:cubicBezTo>
                    <a:pt x="2282" y="70"/>
                    <a:pt x="2320" y="55"/>
                    <a:pt x="2351" y="32"/>
                  </a:cubicBezTo>
                  <a:lnTo>
                    <a:pt x="2396" y="1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SFU Futura_05" panose="00000800000000000000" pitchFamily="2" charset="0"/>
              </a:endParaRPr>
            </a:p>
          </p:txBody>
        </p:sp>
        <p:sp>
          <p:nvSpPr>
            <p:cNvPr id="325" name="Google Shape;325;p42"/>
            <p:cNvSpPr/>
            <p:nvPr/>
          </p:nvSpPr>
          <p:spPr>
            <a:xfrm>
              <a:off x="7059959" y="4172258"/>
              <a:ext cx="109306" cy="44664"/>
            </a:xfrm>
            <a:custGeom>
              <a:avLst/>
              <a:gdLst/>
              <a:ahLst/>
              <a:cxnLst/>
              <a:rect l="l" t="t" r="r" b="b"/>
              <a:pathLst>
                <a:path w="1838" h="751" extrusionOk="0">
                  <a:moveTo>
                    <a:pt x="1095" y="0"/>
                  </a:moveTo>
                  <a:cubicBezTo>
                    <a:pt x="1003" y="0"/>
                    <a:pt x="911" y="8"/>
                    <a:pt x="820" y="23"/>
                  </a:cubicBezTo>
                  <a:cubicBezTo>
                    <a:pt x="659" y="38"/>
                    <a:pt x="506" y="84"/>
                    <a:pt x="353" y="146"/>
                  </a:cubicBezTo>
                  <a:cubicBezTo>
                    <a:pt x="261" y="184"/>
                    <a:pt x="184" y="230"/>
                    <a:pt x="100" y="283"/>
                  </a:cubicBezTo>
                  <a:cubicBezTo>
                    <a:pt x="69" y="314"/>
                    <a:pt x="31" y="345"/>
                    <a:pt x="0" y="383"/>
                  </a:cubicBezTo>
                  <a:cubicBezTo>
                    <a:pt x="123" y="505"/>
                    <a:pt x="268" y="605"/>
                    <a:pt x="429" y="666"/>
                  </a:cubicBezTo>
                  <a:cubicBezTo>
                    <a:pt x="513" y="704"/>
                    <a:pt x="598" y="727"/>
                    <a:pt x="689" y="743"/>
                  </a:cubicBezTo>
                  <a:cubicBezTo>
                    <a:pt x="735" y="750"/>
                    <a:pt x="781" y="750"/>
                    <a:pt x="827" y="750"/>
                  </a:cubicBezTo>
                  <a:cubicBezTo>
                    <a:pt x="881" y="750"/>
                    <a:pt x="934" y="750"/>
                    <a:pt x="988" y="743"/>
                  </a:cubicBezTo>
                  <a:cubicBezTo>
                    <a:pt x="1072" y="727"/>
                    <a:pt x="1164" y="697"/>
                    <a:pt x="1248" y="666"/>
                  </a:cubicBezTo>
                  <a:cubicBezTo>
                    <a:pt x="1340" y="628"/>
                    <a:pt x="1424" y="582"/>
                    <a:pt x="1501" y="521"/>
                  </a:cubicBezTo>
                  <a:cubicBezTo>
                    <a:pt x="1631" y="429"/>
                    <a:pt x="1738" y="314"/>
                    <a:pt x="1838" y="191"/>
                  </a:cubicBezTo>
                  <a:cubicBezTo>
                    <a:pt x="1792" y="161"/>
                    <a:pt x="1754" y="138"/>
                    <a:pt x="1708" y="115"/>
                  </a:cubicBezTo>
                  <a:cubicBezTo>
                    <a:pt x="1585" y="69"/>
                    <a:pt x="1463" y="38"/>
                    <a:pt x="1340" y="23"/>
                  </a:cubicBezTo>
                  <a:cubicBezTo>
                    <a:pt x="1256" y="8"/>
                    <a:pt x="1179" y="8"/>
                    <a:pt x="1095" y="8"/>
                  </a:cubicBezTo>
                  <a:lnTo>
                    <a:pt x="1095" y="0"/>
                  </a:lnTo>
                  <a:close/>
                </a:path>
              </a:pathLst>
            </a:custGeom>
            <a:solidFill>
              <a:srgbClr val="F686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SFU Futura_05" panose="00000800000000000000" pitchFamily="2" charset="0"/>
              </a:endParaRPr>
            </a:p>
          </p:txBody>
        </p:sp>
        <p:sp>
          <p:nvSpPr>
            <p:cNvPr id="326" name="Google Shape;326;p42"/>
            <p:cNvSpPr/>
            <p:nvPr/>
          </p:nvSpPr>
          <p:spPr>
            <a:xfrm>
              <a:off x="6942502" y="3779741"/>
              <a:ext cx="88372" cy="48767"/>
            </a:xfrm>
            <a:custGeom>
              <a:avLst/>
              <a:gdLst/>
              <a:ahLst/>
              <a:cxnLst/>
              <a:rect l="l" t="t" r="r" b="b"/>
              <a:pathLst>
                <a:path w="1486" h="820" extrusionOk="0">
                  <a:moveTo>
                    <a:pt x="1225" y="1"/>
                  </a:moveTo>
                  <a:lnTo>
                    <a:pt x="1225" y="1"/>
                  </a:lnTo>
                  <a:cubicBezTo>
                    <a:pt x="1018" y="16"/>
                    <a:pt x="819" y="62"/>
                    <a:pt x="628" y="146"/>
                  </a:cubicBezTo>
                  <a:cubicBezTo>
                    <a:pt x="329" y="276"/>
                    <a:pt x="77" y="468"/>
                    <a:pt x="23" y="613"/>
                  </a:cubicBezTo>
                  <a:cubicBezTo>
                    <a:pt x="8" y="651"/>
                    <a:pt x="0" y="690"/>
                    <a:pt x="15" y="728"/>
                  </a:cubicBezTo>
                  <a:cubicBezTo>
                    <a:pt x="46" y="789"/>
                    <a:pt x="130" y="820"/>
                    <a:pt x="268" y="820"/>
                  </a:cubicBezTo>
                  <a:cubicBezTo>
                    <a:pt x="467" y="812"/>
                    <a:pt x="674" y="766"/>
                    <a:pt x="858" y="682"/>
                  </a:cubicBezTo>
                  <a:cubicBezTo>
                    <a:pt x="1164" y="552"/>
                    <a:pt x="1409" y="360"/>
                    <a:pt x="1470" y="215"/>
                  </a:cubicBezTo>
                  <a:cubicBezTo>
                    <a:pt x="1485" y="177"/>
                    <a:pt x="1485" y="138"/>
                    <a:pt x="1470" y="100"/>
                  </a:cubicBezTo>
                  <a:cubicBezTo>
                    <a:pt x="1439" y="39"/>
                    <a:pt x="1355" y="8"/>
                    <a:pt x="1217" y="8"/>
                  </a:cubicBezTo>
                  <a:lnTo>
                    <a:pt x="1225" y="1"/>
                  </a:lnTo>
                  <a:close/>
                </a:path>
              </a:pathLst>
            </a:custGeom>
            <a:solidFill>
              <a:srgbClr val="FEA5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SFU Futura_05" panose="00000800000000000000" pitchFamily="2" charset="0"/>
              </a:endParaRPr>
            </a:p>
          </p:txBody>
        </p:sp>
        <p:sp>
          <p:nvSpPr>
            <p:cNvPr id="327" name="Google Shape;327;p42"/>
            <p:cNvSpPr/>
            <p:nvPr/>
          </p:nvSpPr>
          <p:spPr>
            <a:xfrm>
              <a:off x="7228860" y="3797523"/>
              <a:ext cx="100683" cy="46032"/>
            </a:xfrm>
            <a:custGeom>
              <a:avLst/>
              <a:gdLst/>
              <a:ahLst/>
              <a:cxnLst/>
              <a:rect l="l" t="t" r="r" b="b"/>
              <a:pathLst>
                <a:path w="1693" h="774" extrusionOk="0">
                  <a:moveTo>
                    <a:pt x="414" y="0"/>
                  </a:moveTo>
                  <a:cubicBezTo>
                    <a:pt x="185" y="0"/>
                    <a:pt x="39" y="61"/>
                    <a:pt x="16" y="161"/>
                  </a:cubicBezTo>
                  <a:cubicBezTo>
                    <a:pt x="1" y="199"/>
                    <a:pt x="8" y="245"/>
                    <a:pt x="31" y="276"/>
                  </a:cubicBezTo>
                  <a:cubicBezTo>
                    <a:pt x="123" y="429"/>
                    <a:pt x="414" y="597"/>
                    <a:pt x="766" y="697"/>
                  </a:cubicBezTo>
                  <a:cubicBezTo>
                    <a:pt x="935" y="743"/>
                    <a:pt x="1111" y="766"/>
                    <a:pt x="1279" y="773"/>
                  </a:cubicBezTo>
                  <a:cubicBezTo>
                    <a:pt x="1509" y="773"/>
                    <a:pt x="1662" y="712"/>
                    <a:pt x="1685" y="620"/>
                  </a:cubicBezTo>
                  <a:cubicBezTo>
                    <a:pt x="1693" y="574"/>
                    <a:pt x="1685" y="528"/>
                    <a:pt x="1662" y="498"/>
                  </a:cubicBezTo>
                  <a:cubicBezTo>
                    <a:pt x="1578" y="345"/>
                    <a:pt x="1279" y="176"/>
                    <a:pt x="935" y="77"/>
                  </a:cubicBezTo>
                  <a:cubicBezTo>
                    <a:pt x="766" y="31"/>
                    <a:pt x="590" y="8"/>
                    <a:pt x="414" y="0"/>
                  </a:cubicBezTo>
                  <a:close/>
                </a:path>
              </a:pathLst>
            </a:custGeom>
            <a:solidFill>
              <a:srgbClr val="FEA5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SFU Futura_05" panose="00000800000000000000" pitchFamily="2" charset="0"/>
              </a:endParaRPr>
            </a:p>
          </p:txBody>
        </p:sp>
        <p:sp>
          <p:nvSpPr>
            <p:cNvPr id="328" name="Google Shape;328;p42"/>
            <p:cNvSpPr/>
            <p:nvPr/>
          </p:nvSpPr>
          <p:spPr>
            <a:xfrm>
              <a:off x="7046757" y="4021971"/>
              <a:ext cx="81533" cy="36040"/>
            </a:xfrm>
            <a:custGeom>
              <a:avLst/>
              <a:gdLst/>
              <a:ahLst/>
              <a:cxnLst/>
              <a:rect l="l" t="t" r="r" b="b"/>
              <a:pathLst>
                <a:path w="1371" h="606" extrusionOk="0">
                  <a:moveTo>
                    <a:pt x="536" y="1"/>
                  </a:moveTo>
                  <a:cubicBezTo>
                    <a:pt x="483" y="1"/>
                    <a:pt x="437" y="8"/>
                    <a:pt x="383" y="16"/>
                  </a:cubicBezTo>
                  <a:cubicBezTo>
                    <a:pt x="307" y="31"/>
                    <a:pt x="238" y="62"/>
                    <a:pt x="176" y="115"/>
                  </a:cubicBezTo>
                  <a:cubicBezTo>
                    <a:pt x="115" y="161"/>
                    <a:pt x="77" y="223"/>
                    <a:pt x="46" y="291"/>
                  </a:cubicBezTo>
                  <a:cubicBezTo>
                    <a:pt x="16" y="368"/>
                    <a:pt x="0" y="452"/>
                    <a:pt x="8" y="529"/>
                  </a:cubicBezTo>
                  <a:cubicBezTo>
                    <a:pt x="8" y="552"/>
                    <a:pt x="16" y="567"/>
                    <a:pt x="23" y="582"/>
                  </a:cubicBezTo>
                  <a:cubicBezTo>
                    <a:pt x="39" y="598"/>
                    <a:pt x="54" y="605"/>
                    <a:pt x="69" y="605"/>
                  </a:cubicBezTo>
                  <a:cubicBezTo>
                    <a:pt x="92" y="605"/>
                    <a:pt x="108" y="598"/>
                    <a:pt x="123" y="582"/>
                  </a:cubicBezTo>
                  <a:cubicBezTo>
                    <a:pt x="138" y="575"/>
                    <a:pt x="146" y="559"/>
                    <a:pt x="146" y="536"/>
                  </a:cubicBezTo>
                  <a:cubicBezTo>
                    <a:pt x="146" y="521"/>
                    <a:pt x="146" y="506"/>
                    <a:pt x="153" y="491"/>
                  </a:cubicBezTo>
                  <a:cubicBezTo>
                    <a:pt x="161" y="437"/>
                    <a:pt x="176" y="391"/>
                    <a:pt x="199" y="345"/>
                  </a:cubicBezTo>
                  <a:cubicBezTo>
                    <a:pt x="207" y="314"/>
                    <a:pt x="222" y="291"/>
                    <a:pt x="245" y="269"/>
                  </a:cubicBezTo>
                  <a:cubicBezTo>
                    <a:pt x="261" y="246"/>
                    <a:pt x="284" y="230"/>
                    <a:pt x="307" y="207"/>
                  </a:cubicBezTo>
                  <a:cubicBezTo>
                    <a:pt x="337" y="192"/>
                    <a:pt x="360" y="184"/>
                    <a:pt x="391" y="169"/>
                  </a:cubicBezTo>
                  <a:cubicBezTo>
                    <a:pt x="437" y="154"/>
                    <a:pt x="483" y="146"/>
                    <a:pt x="529" y="146"/>
                  </a:cubicBezTo>
                  <a:lnTo>
                    <a:pt x="575" y="146"/>
                  </a:lnTo>
                  <a:cubicBezTo>
                    <a:pt x="628" y="146"/>
                    <a:pt x="674" y="146"/>
                    <a:pt x="728" y="154"/>
                  </a:cubicBezTo>
                  <a:cubicBezTo>
                    <a:pt x="820" y="177"/>
                    <a:pt x="919" y="207"/>
                    <a:pt x="1003" y="246"/>
                  </a:cubicBezTo>
                  <a:cubicBezTo>
                    <a:pt x="1080" y="276"/>
                    <a:pt x="1149" y="322"/>
                    <a:pt x="1218" y="376"/>
                  </a:cubicBezTo>
                  <a:cubicBezTo>
                    <a:pt x="1241" y="391"/>
                    <a:pt x="1256" y="414"/>
                    <a:pt x="1279" y="437"/>
                  </a:cubicBezTo>
                  <a:cubicBezTo>
                    <a:pt x="1287" y="445"/>
                    <a:pt x="1302" y="452"/>
                    <a:pt x="1317" y="452"/>
                  </a:cubicBezTo>
                  <a:cubicBezTo>
                    <a:pt x="1332" y="452"/>
                    <a:pt x="1340" y="445"/>
                    <a:pt x="1355" y="437"/>
                  </a:cubicBezTo>
                  <a:cubicBezTo>
                    <a:pt x="1371" y="414"/>
                    <a:pt x="1371" y="383"/>
                    <a:pt x="1355" y="368"/>
                  </a:cubicBezTo>
                  <a:cubicBezTo>
                    <a:pt x="1248" y="269"/>
                    <a:pt x="1133" y="184"/>
                    <a:pt x="1003" y="123"/>
                  </a:cubicBezTo>
                  <a:cubicBezTo>
                    <a:pt x="927" y="85"/>
                    <a:pt x="858" y="62"/>
                    <a:pt x="781" y="39"/>
                  </a:cubicBezTo>
                  <a:cubicBezTo>
                    <a:pt x="712" y="24"/>
                    <a:pt x="636" y="8"/>
                    <a:pt x="567" y="1"/>
                  </a:cubicBezTo>
                  <a:close/>
                </a:path>
              </a:pathLst>
            </a:custGeom>
            <a:solidFill>
              <a:srgbClr val="C08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SFU Futura_05" panose="00000800000000000000" pitchFamily="2" charset="0"/>
              </a:endParaRPr>
            </a:p>
          </p:txBody>
        </p:sp>
        <p:sp>
          <p:nvSpPr>
            <p:cNvPr id="329" name="Google Shape;329;p42"/>
            <p:cNvSpPr/>
            <p:nvPr/>
          </p:nvSpPr>
          <p:spPr>
            <a:xfrm>
              <a:off x="7448789" y="4562456"/>
              <a:ext cx="424854" cy="329716"/>
            </a:xfrm>
            <a:custGeom>
              <a:avLst/>
              <a:gdLst/>
              <a:ahLst/>
              <a:cxnLst/>
              <a:rect l="l" t="t" r="r" b="b"/>
              <a:pathLst>
                <a:path w="7144" h="5544" extrusionOk="0">
                  <a:moveTo>
                    <a:pt x="2435" y="0"/>
                  </a:moveTo>
                  <a:lnTo>
                    <a:pt x="2428" y="8"/>
                  </a:lnTo>
                  <a:lnTo>
                    <a:pt x="2328" y="8"/>
                  </a:lnTo>
                  <a:cubicBezTo>
                    <a:pt x="2183" y="8"/>
                    <a:pt x="2037" y="23"/>
                    <a:pt x="1892" y="54"/>
                  </a:cubicBezTo>
                  <a:cubicBezTo>
                    <a:pt x="1762" y="77"/>
                    <a:pt x="1647" y="123"/>
                    <a:pt x="1540" y="199"/>
                  </a:cubicBezTo>
                  <a:cubicBezTo>
                    <a:pt x="1494" y="230"/>
                    <a:pt x="1448" y="268"/>
                    <a:pt x="1417" y="314"/>
                  </a:cubicBezTo>
                  <a:cubicBezTo>
                    <a:pt x="1333" y="452"/>
                    <a:pt x="1310" y="621"/>
                    <a:pt x="1363" y="774"/>
                  </a:cubicBezTo>
                  <a:cubicBezTo>
                    <a:pt x="1402" y="850"/>
                    <a:pt x="1455" y="911"/>
                    <a:pt x="1524" y="965"/>
                  </a:cubicBezTo>
                  <a:cubicBezTo>
                    <a:pt x="1601" y="1011"/>
                    <a:pt x="1677" y="1049"/>
                    <a:pt x="1769" y="1072"/>
                  </a:cubicBezTo>
                  <a:cubicBezTo>
                    <a:pt x="1494" y="1241"/>
                    <a:pt x="1241" y="1432"/>
                    <a:pt x="996" y="1639"/>
                  </a:cubicBezTo>
                  <a:cubicBezTo>
                    <a:pt x="789" y="1815"/>
                    <a:pt x="598" y="2014"/>
                    <a:pt x="422" y="2228"/>
                  </a:cubicBezTo>
                  <a:cubicBezTo>
                    <a:pt x="345" y="2320"/>
                    <a:pt x="269" y="2420"/>
                    <a:pt x="207" y="2527"/>
                  </a:cubicBezTo>
                  <a:cubicBezTo>
                    <a:pt x="139" y="2619"/>
                    <a:pt x="93" y="2718"/>
                    <a:pt x="47" y="2825"/>
                  </a:cubicBezTo>
                  <a:cubicBezTo>
                    <a:pt x="8" y="2917"/>
                    <a:pt x="1" y="3025"/>
                    <a:pt x="24" y="3124"/>
                  </a:cubicBezTo>
                  <a:cubicBezTo>
                    <a:pt x="54" y="3216"/>
                    <a:pt x="131" y="3292"/>
                    <a:pt x="215" y="3323"/>
                  </a:cubicBezTo>
                  <a:cubicBezTo>
                    <a:pt x="284" y="3346"/>
                    <a:pt x="353" y="3361"/>
                    <a:pt x="422" y="3361"/>
                  </a:cubicBezTo>
                  <a:lnTo>
                    <a:pt x="491" y="3361"/>
                  </a:lnTo>
                  <a:cubicBezTo>
                    <a:pt x="452" y="3423"/>
                    <a:pt x="414" y="3484"/>
                    <a:pt x="391" y="3553"/>
                  </a:cubicBezTo>
                  <a:cubicBezTo>
                    <a:pt x="353" y="3629"/>
                    <a:pt x="322" y="3714"/>
                    <a:pt x="299" y="3805"/>
                  </a:cubicBezTo>
                  <a:cubicBezTo>
                    <a:pt x="284" y="3867"/>
                    <a:pt x="269" y="3936"/>
                    <a:pt x="261" y="3997"/>
                  </a:cubicBezTo>
                  <a:cubicBezTo>
                    <a:pt x="246" y="4104"/>
                    <a:pt x="269" y="4211"/>
                    <a:pt x="330" y="4303"/>
                  </a:cubicBezTo>
                  <a:cubicBezTo>
                    <a:pt x="384" y="4364"/>
                    <a:pt x="460" y="4403"/>
                    <a:pt x="544" y="4418"/>
                  </a:cubicBezTo>
                  <a:lnTo>
                    <a:pt x="606" y="4418"/>
                  </a:lnTo>
                  <a:cubicBezTo>
                    <a:pt x="674" y="4418"/>
                    <a:pt x="736" y="4410"/>
                    <a:pt x="805" y="4387"/>
                  </a:cubicBezTo>
                  <a:cubicBezTo>
                    <a:pt x="896" y="4364"/>
                    <a:pt x="988" y="4334"/>
                    <a:pt x="1073" y="4295"/>
                  </a:cubicBezTo>
                  <a:cubicBezTo>
                    <a:pt x="1180" y="4250"/>
                    <a:pt x="1279" y="4196"/>
                    <a:pt x="1371" y="4150"/>
                  </a:cubicBezTo>
                  <a:lnTo>
                    <a:pt x="1432" y="4112"/>
                  </a:lnTo>
                  <a:lnTo>
                    <a:pt x="1432" y="4112"/>
                  </a:lnTo>
                  <a:cubicBezTo>
                    <a:pt x="1379" y="4173"/>
                    <a:pt x="1333" y="4242"/>
                    <a:pt x="1287" y="4311"/>
                  </a:cubicBezTo>
                  <a:cubicBezTo>
                    <a:pt x="1241" y="4395"/>
                    <a:pt x="1195" y="4479"/>
                    <a:pt x="1157" y="4571"/>
                  </a:cubicBezTo>
                  <a:cubicBezTo>
                    <a:pt x="1118" y="4671"/>
                    <a:pt x="1080" y="4785"/>
                    <a:pt x="1065" y="4893"/>
                  </a:cubicBezTo>
                  <a:cubicBezTo>
                    <a:pt x="1042" y="4977"/>
                    <a:pt x="1034" y="5069"/>
                    <a:pt x="1034" y="5153"/>
                  </a:cubicBezTo>
                  <a:cubicBezTo>
                    <a:pt x="1034" y="5222"/>
                    <a:pt x="1050" y="5291"/>
                    <a:pt x="1080" y="5352"/>
                  </a:cubicBezTo>
                  <a:cubicBezTo>
                    <a:pt x="1103" y="5406"/>
                    <a:pt x="1149" y="5452"/>
                    <a:pt x="1195" y="5482"/>
                  </a:cubicBezTo>
                  <a:cubicBezTo>
                    <a:pt x="1249" y="5520"/>
                    <a:pt x="1318" y="5536"/>
                    <a:pt x="1379" y="5543"/>
                  </a:cubicBezTo>
                  <a:lnTo>
                    <a:pt x="1440" y="5543"/>
                  </a:lnTo>
                  <a:cubicBezTo>
                    <a:pt x="1563" y="5543"/>
                    <a:pt x="1677" y="5520"/>
                    <a:pt x="1792" y="5474"/>
                  </a:cubicBezTo>
                  <a:cubicBezTo>
                    <a:pt x="1930" y="5429"/>
                    <a:pt x="2068" y="5383"/>
                    <a:pt x="2198" y="5321"/>
                  </a:cubicBezTo>
                  <a:cubicBezTo>
                    <a:pt x="2267" y="5291"/>
                    <a:pt x="2336" y="5260"/>
                    <a:pt x="2412" y="5229"/>
                  </a:cubicBezTo>
                  <a:cubicBezTo>
                    <a:pt x="2680" y="5122"/>
                    <a:pt x="2964" y="5038"/>
                    <a:pt x="3247" y="4969"/>
                  </a:cubicBezTo>
                  <a:cubicBezTo>
                    <a:pt x="3752" y="4854"/>
                    <a:pt x="4258" y="4778"/>
                    <a:pt x="4748" y="4717"/>
                  </a:cubicBezTo>
                  <a:cubicBezTo>
                    <a:pt x="5115" y="4671"/>
                    <a:pt x="5482" y="4594"/>
                    <a:pt x="5835" y="4487"/>
                  </a:cubicBezTo>
                  <a:cubicBezTo>
                    <a:pt x="6011" y="4426"/>
                    <a:pt x="6187" y="4349"/>
                    <a:pt x="6348" y="4257"/>
                  </a:cubicBezTo>
                  <a:cubicBezTo>
                    <a:pt x="6508" y="4165"/>
                    <a:pt x="6646" y="4050"/>
                    <a:pt x="6769" y="3920"/>
                  </a:cubicBezTo>
                  <a:cubicBezTo>
                    <a:pt x="7021" y="3614"/>
                    <a:pt x="7144" y="3224"/>
                    <a:pt x="7129" y="2833"/>
                  </a:cubicBezTo>
                  <a:cubicBezTo>
                    <a:pt x="7113" y="2550"/>
                    <a:pt x="7037" y="2274"/>
                    <a:pt x="6907" y="2022"/>
                  </a:cubicBezTo>
                  <a:cubicBezTo>
                    <a:pt x="6769" y="1754"/>
                    <a:pt x="6593" y="1501"/>
                    <a:pt x="6378" y="1287"/>
                  </a:cubicBezTo>
                  <a:cubicBezTo>
                    <a:pt x="6172" y="1065"/>
                    <a:pt x="5950" y="866"/>
                    <a:pt x="5705" y="689"/>
                  </a:cubicBezTo>
                  <a:cubicBezTo>
                    <a:pt x="5528" y="567"/>
                    <a:pt x="5352" y="452"/>
                    <a:pt x="5161" y="360"/>
                  </a:cubicBezTo>
                  <a:cubicBezTo>
                    <a:pt x="5153" y="345"/>
                    <a:pt x="5130" y="330"/>
                    <a:pt x="5115" y="330"/>
                  </a:cubicBezTo>
                  <a:lnTo>
                    <a:pt x="5092" y="322"/>
                  </a:lnTo>
                  <a:cubicBezTo>
                    <a:pt x="5046" y="299"/>
                    <a:pt x="5008" y="276"/>
                    <a:pt x="4962" y="261"/>
                  </a:cubicBezTo>
                  <a:cubicBezTo>
                    <a:pt x="4947" y="253"/>
                    <a:pt x="4931" y="245"/>
                    <a:pt x="4908" y="245"/>
                  </a:cubicBezTo>
                  <a:cubicBezTo>
                    <a:pt x="4893" y="245"/>
                    <a:pt x="4870" y="253"/>
                    <a:pt x="4855" y="261"/>
                  </a:cubicBezTo>
                  <a:cubicBezTo>
                    <a:pt x="4434" y="176"/>
                    <a:pt x="4005" y="115"/>
                    <a:pt x="3584" y="85"/>
                  </a:cubicBezTo>
                  <a:lnTo>
                    <a:pt x="3469" y="77"/>
                  </a:lnTo>
                  <a:cubicBezTo>
                    <a:pt x="3362" y="62"/>
                    <a:pt x="3247" y="54"/>
                    <a:pt x="3140" y="46"/>
                  </a:cubicBezTo>
                  <a:cubicBezTo>
                    <a:pt x="3025" y="31"/>
                    <a:pt x="2887" y="16"/>
                    <a:pt x="2765" y="8"/>
                  </a:cubicBezTo>
                  <a:cubicBezTo>
                    <a:pt x="2642" y="0"/>
                    <a:pt x="2543" y="0"/>
                    <a:pt x="2435" y="0"/>
                  </a:cubicBezTo>
                  <a:close/>
                </a:path>
              </a:pathLst>
            </a:custGeom>
            <a:solidFill>
              <a:srgbClr val="BC5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SFU Futura_05" panose="00000800000000000000" pitchFamily="2" charset="0"/>
              </a:endParaRPr>
            </a:p>
          </p:txBody>
        </p:sp>
        <p:sp>
          <p:nvSpPr>
            <p:cNvPr id="330" name="Google Shape;330;p42"/>
            <p:cNvSpPr/>
            <p:nvPr/>
          </p:nvSpPr>
          <p:spPr>
            <a:xfrm>
              <a:off x="7534845" y="4740932"/>
              <a:ext cx="148972" cy="65182"/>
            </a:xfrm>
            <a:custGeom>
              <a:avLst/>
              <a:gdLst/>
              <a:ahLst/>
              <a:cxnLst/>
              <a:rect l="l" t="t" r="r" b="b"/>
              <a:pathLst>
                <a:path w="2505" h="1096" extrusionOk="0">
                  <a:moveTo>
                    <a:pt x="2088" y="255"/>
                  </a:moveTo>
                  <a:cubicBezTo>
                    <a:pt x="2082" y="257"/>
                    <a:pt x="2075" y="259"/>
                    <a:pt x="2068" y="261"/>
                  </a:cubicBezTo>
                  <a:cubicBezTo>
                    <a:pt x="2075" y="261"/>
                    <a:pt x="2082" y="261"/>
                    <a:pt x="2088" y="255"/>
                  </a:cubicBezTo>
                  <a:close/>
                  <a:moveTo>
                    <a:pt x="2374" y="1"/>
                  </a:moveTo>
                  <a:cubicBezTo>
                    <a:pt x="2167" y="46"/>
                    <a:pt x="1968" y="100"/>
                    <a:pt x="1762" y="161"/>
                  </a:cubicBezTo>
                  <a:cubicBezTo>
                    <a:pt x="1563" y="230"/>
                    <a:pt x="1363" y="307"/>
                    <a:pt x="1172" y="391"/>
                  </a:cubicBezTo>
                  <a:cubicBezTo>
                    <a:pt x="1080" y="437"/>
                    <a:pt x="981" y="483"/>
                    <a:pt x="889" y="529"/>
                  </a:cubicBezTo>
                  <a:cubicBezTo>
                    <a:pt x="789" y="575"/>
                    <a:pt x="697" y="621"/>
                    <a:pt x="606" y="682"/>
                  </a:cubicBezTo>
                  <a:cubicBezTo>
                    <a:pt x="414" y="789"/>
                    <a:pt x="223" y="904"/>
                    <a:pt x="31" y="1019"/>
                  </a:cubicBezTo>
                  <a:cubicBezTo>
                    <a:pt x="16" y="1026"/>
                    <a:pt x="1" y="1049"/>
                    <a:pt x="16" y="1072"/>
                  </a:cubicBezTo>
                  <a:cubicBezTo>
                    <a:pt x="21" y="1087"/>
                    <a:pt x="32" y="1096"/>
                    <a:pt x="44" y="1096"/>
                  </a:cubicBezTo>
                  <a:cubicBezTo>
                    <a:pt x="50" y="1096"/>
                    <a:pt x="57" y="1093"/>
                    <a:pt x="62" y="1088"/>
                  </a:cubicBezTo>
                  <a:cubicBezTo>
                    <a:pt x="223" y="996"/>
                    <a:pt x="384" y="912"/>
                    <a:pt x="552" y="835"/>
                  </a:cubicBezTo>
                  <a:cubicBezTo>
                    <a:pt x="720" y="751"/>
                    <a:pt x="889" y="682"/>
                    <a:pt x="1057" y="613"/>
                  </a:cubicBezTo>
                  <a:cubicBezTo>
                    <a:pt x="1394" y="475"/>
                    <a:pt x="1739" y="360"/>
                    <a:pt x="2091" y="253"/>
                  </a:cubicBezTo>
                  <a:lnTo>
                    <a:pt x="2091" y="253"/>
                  </a:lnTo>
                  <a:cubicBezTo>
                    <a:pt x="2090" y="254"/>
                    <a:pt x="2089" y="255"/>
                    <a:pt x="2088" y="255"/>
                  </a:cubicBezTo>
                  <a:lnTo>
                    <a:pt x="2088" y="255"/>
                  </a:lnTo>
                  <a:cubicBezTo>
                    <a:pt x="2196" y="227"/>
                    <a:pt x="2297" y="198"/>
                    <a:pt x="2405" y="169"/>
                  </a:cubicBezTo>
                  <a:cubicBezTo>
                    <a:pt x="2428" y="161"/>
                    <a:pt x="2443" y="154"/>
                    <a:pt x="2458" y="131"/>
                  </a:cubicBezTo>
                  <a:cubicBezTo>
                    <a:pt x="2504" y="77"/>
                    <a:pt x="2458" y="1"/>
                    <a:pt x="2397" y="1"/>
                  </a:cubicBezTo>
                  <a:close/>
                </a:path>
              </a:pathLst>
            </a:custGeom>
            <a:solidFill>
              <a:srgbClr val="8E45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SFU Futura_05" panose="00000800000000000000" pitchFamily="2" charset="0"/>
              </a:endParaRPr>
            </a:p>
          </p:txBody>
        </p:sp>
        <p:sp>
          <p:nvSpPr>
            <p:cNvPr id="331" name="Google Shape;331;p42"/>
            <p:cNvSpPr/>
            <p:nvPr/>
          </p:nvSpPr>
          <p:spPr>
            <a:xfrm>
              <a:off x="7479298" y="4666711"/>
              <a:ext cx="154444" cy="91290"/>
            </a:xfrm>
            <a:custGeom>
              <a:avLst/>
              <a:gdLst/>
              <a:ahLst/>
              <a:cxnLst/>
              <a:rect l="l" t="t" r="r" b="b"/>
              <a:pathLst>
                <a:path w="2597" h="1535" extrusionOk="0">
                  <a:moveTo>
                    <a:pt x="2474" y="1"/>
                  </a:moveTo>
                  <a:cubicBezTo>
                    <a:pt x="2244" y="47"/>
                    <a:pt x="2014" y="123"/>
                    <a:pt x="1792" y="223"/>
                  </a:cubicBezTo>
                  <a:cubicBezTo>
                    <a:pt x="1578" y="330"/>
                    <a:pt x="1371" y="445"/>
                    <a:pt x="1172" y="575"/>
                  </a:cubicBezTo>
                  <a:cubicBezTo>
                    <a:pt x="1073" y="636"/>
                    <a:pt x="981" y="705"/>
                    <a:pt x="881" y="774"/>
                  </a:cubicBezTo>
                  <a:cubicBezTo>
                    <a:pt x="774" y="843"/>
                    <a:pt x="690" y="912"/>
                    <a:pt x="590" y="988"/>
                  </a:cubicBezTo>
                  <a:cubicBezTo>
                    <a:pt x="498" y="1065"/>
                    <a:pt x="399" y="1134"/>
                    <a:pt x="315" y="1210"/>
                  </a:cubicBezTo>
                  <a:cubicBezTo>
                    <a:pt x="223" y="1287"/>
                    <a:pt x="115" y="1379"/>
                    <a:pt x="16" y="1463"/>
                  </a:cubicBezTo>
                  <a:cubicBezTo>
                    <a:pt x="1" y="1478"/>
                    <a:pt x="1" y="1501"/>
                    <a:pt x="8" y="1517"/>
                  </a:cubicBezTo>
                  <a:cubicBezTo>
                    <a:pt x="17" y="1529"/>
                    <a:pt x="30" y="1535"/>
                    <a:pt x="42" y="1535"/>
                  </a:cubicBezTo>
                  <a:cubicBezTo>
                    <a:pt x="53" y="1535"/>
                    <a:pt x="63" y="1531"/>
                    <a:pt x="70" y="1524"/>
                  </a:cubicBezTo>
                  <a:cubicBezTo>
                    <a:pt x="192" y="1432"/>
                    <a:pt x="315" y="1333"/>
                    <a:pt x="437" y="1241"/>
                  </a:cubicBezTo>
                  <a:cubicBezTo>
                    <a:pt x="567" y="1141"/>
                    <a:pt x="713" y="1050"/>
                    <a:pt x="850" y="958"/>
                  </a:cubicBezTo>
                  <a:lnTo>
                    <a:pt x="850" y="958"/>
                  </a:lnTo>
                  <a:lnTo>
                    <a:pt x="835" y="965"/>
                  </a:lnTo>
                  <a:cubicBezTo>
                    <a:pt x="965" y="889"/>
                    <a:pt x="1103" y="812"/>
                    <a:pt x="1241" y="736"/>
                  </a:cubicBezTo>
                  <a:cubicBezTo>
                    <a:pt x="1302" y="705"/>
                    <a:pt x="1371" y="667"/>
                    <a:pt x="1432" y="644"/>
                  </a:cubicBezTo>
                  <a:cubicBezTo>
                    <a:pt x="1494" y="613"/>
                    <a:pt x="1578" y="575"/>
                    <a:pt x="1654" y="537"/>
                  </a:cubicBezTo>
                  <a:cubicBezTo>
                    <a:pt x="1800" y="475"/>
                    <a:pt x="1945" y="414"/>
                    <a:pt x="2091" y="360"/>
                  </a:cubicBezTo>
                  <a:cubicBezTo>
                    <a:pt x="2236" y="307"/>
                    <a:pt x="2382" y="261"/>
                    <a:pt x="2527" y="207"/>
                  </a:cubicBezTo>
                  <a:cubicBezTo>
                    <a:pt x="2550" y="200"/>
                    <a:pt x="2558" y="192"/>
                    <a:pt x="2573" y="177"/>
                  </a:cubicBezTo>
                  <a:cubicBezTo>
                    <a:pt x="2588" y="154"/>
                    <a:pt x="2596" y="123"/>
                    <a:pt x="2588" y="100"/>
                  </a:cubicBezTo>
                  <a:cubicBezTo>
                    <a:pt x="2581" y="47"/>
                    <a:pt x="2542" y="8"/>
                    <a:pt x="2489" y="8"/>
                  </a:cubicBezTo>
                  <a:lnTo>
                    <a:pt x="2474" y="8"/>
                  </a:lnTo>
                  <a:lnTo>
                    <a:pt x="2474" y="1"/>
                  </a:lnTo>
                  <a:close/>
                </a:path>
              </a:pathLst>
            </a:custGeom>
            <a:solidFill>
              <a:srgbClr val="8E45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SFU Futura_05" panose="00000800000000000000" pitchFamily="2" charset="0"/>
              </a:endParaRPr>
            </a:p>
          </p:txBody>
        </p:sp>
        <p:sp>
          <p:nvSpPr>
            <p:cNvPr id="332" name="Google Shape;332;p42"/>
            <p:cNvSpPr/>
            <p:nvPr/>
          </p:nvSpPr>
          <p:spPr>
            <a:xfrm>
              <a:off x="7556255" y="4597009"/>
              <a:ext cx="105083" cy="28963"/>
            </a:xfrm>
            <a:custGeom>
              <a:avLst/>
              <a:gdLst/>
              <a:ahLst/>
              <a:cxnLst/>
              <a:rect l="l" t="t" r="r" b="b"/>
              <a:pathLst>
                <a:path w="1767" h="487" extrusionOk="0">
                  <a:moveTo>
                    <a:pt x="1669" y="1"/>
                  </a:moveTo>
                  <a:cubicBezTo>
                    <a:pt x="1667" y="1"/>
                    <a:pt x="1664" y="1"/>
                    <a:pt x="1662" y="1"/>
                  </a:cubicBezTo>
                  <a:lnTo>
                    <a:pt x="1639" y="1"/>
                  </a:lnTo>
                  <a:cubicBezTo>
                    <a:pt x="1363" y="40"/>
                    <a:pt x="1088" y="93"/>
                    <a:pt x="812" y="162"/>
                  </a:cubicBezTo>
                  <a:cubicBezTo>
                    <a:pt x="682" y="193"/>
                    <a:pt x="552" y="223"/>
                    <a:pt x="429" y="269"/>
                  </a:cubicBezTo>
                  <a:cubicBezTo>
                    <a:pt x="291" y="307"/>
                    <a:pt x="161" y="353"/>
                    <a:pt x="31" y="415"/>
                  </a:cubicBezTo>
                  <a:cubicBezTo>
                    <a:pt x="16" y="422"/>
                    <a:pt x="1" y="445"/>
                    <a:pt x="16" y="468"/>
                  </a:cubicBezTo>
                  <a:cubicBezTo>
                    <a:pt x="21" y="479"/>
                    <a:pt x="35" y="487"/>
                    <a:pt x="51" y="487"/>
                  </a:cubicBezTo>
                  <a:cubicBezTo>
                    <a:pt x="57" y="487"/>
                    <a:pt x="63" y="486"/>
                    <a:pt x="69" y="484"/>
                  </a:cubicBezTo>
                  <a:cubicBezTo>
                    <a:pt x="161" y="445"/>
                    <a:pt x="253" y="415"/>
                    <a:pt x="353" y="384"/>
                  </a:cubicBezTo>
                  <a:cubicBezTo>
                    <a:pt x="559" y="330"/>
                    <a:pt x="774" y="285"/>
                    <a:pt x="988" y="254"/>
                  </a:cubicBezTo>
                  <a:cubicBezTo>
                    <a:pt x="1218" y="216"/>
                    <a:pt x="1448" y="193"/>
                    <a:pt x="1670" y="154"/>
                  </a:cubicBezTo>
                  <a:cubicBezTo>
                    <a:pt x="1767" y="147"/>
                    <a:pt x="1762" y="1"/>
                    <a:pt x="1669" y="1"/>
                  </a:cubicBezTo>
                  <a:close/>
                </a:path>
              </a:pathLst>
            </a:custGeom>
            <a:solidFill>
              <a:srgbClr val="8E45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SFU Futura_05" panose="00000800000000000000" pitchFamily="2" charset="0"/>
              </a:endParaRPr>
            </a:p>
          </p:txBody>
        </p:sp>
        <p:sp>
          <p:nvSpPr>
            <p:cNvPr id="333" name="Google Shape;333;p42"/>
            <p:cNvSpPr/>
            <p:nvPr/>
          </p:nvSpPr>
          <p:spPr>
            <a:xfrm>
              <a:off x="7729735" y="3249308"/>
              <a:ext cx="1156573" cy="1611467"/>
            </a:xfrm>
            <a:custGeom>
              <a:avLst/>
              <a:gdLst/>
              <a:ahLst/>
              <a:cxnLst/>
              <a:rect l="l" t="t" r="r" b="b"/>
              <a:pathLst>
                <a:path w="19448" h="27096" extrusionOk="0">
                  <a:moveTo>
                    <a:pt x="6332" y="0"/>
                  </a:moveTo>
                  <a:lnTo>
                    <a:pt x="6309" y="46"/>
                  </a:lnTo>
                  <a:lnTo>
                    <a:pt x="6302" y="69"/>
                  </a:lnTo>
                  <a:cubicBezTo>
                    <a:pt x="6279" y="138"/>
                    <a:pt x="6248" y="207"/>
                    <a:pt x="6217" y="276"/>
                  </a:cubicBezTo>
                  <a:cubicBezTo>
                    <a:pt x="6194" y="329"/>
                    <a:pt x="6171" y="383"/>
                    <a:pt x="6148" y="437"/>
                  </a:cubicBezTo>
                  <a:lnTo>
                    <a:pt x="6110" y="513"/>
                  </a:lnTo>
                  <a:cubicBezTo>
                    <a:pt x="6026" y="1577"/>
                    <a:pt x="6034" y="2642"/>
                    <a:pt x="6125" y="3698"/>
                  </a:cubicBezTo>
                  <a:cubicBezTo>
                    <a:pt x="6233" y="4854"/>
                    <a:pt x="6424" y="6003"/>
                    <a:pt x="6692" y="7128"/>
                  </a:cubicBezTo>
                  <a:cubicBezTo>
                    <a:pt x="7243" y="9463"/>
                    <a:pt x="8085" y="11783"/>
                    <a:pt x="8820" y="13827"/>
                  </a:cubicBezTo>
                  <a:lnTo>
                    <a:pt x="8981" y="14271"/>
                  </a:lnTo>
                  <a:lnTo>
                    <a:pt x="9310" y="15159"/>
                  </a:lnTo>
                  <a:lnTo>
                    <a:pt x="9509" y="15718"/>
                  </a:lnTo>
                  <a:cubicBezTo>
                    <a:pt x="9609" y="16001"/>
                    <a:pt x="9716" y="16277"/>
                    <a:pt x="9816" y="16560"/>
                  </a:cubicBezTo>
                  <a:cubicBezTo>
                    <a:pt x="10099" y="17372"/>
                    <a:pt x="10413" y="18344"/>
                    <a:pt x="10581" y="19370"/>
                  </a:cubicBezTo>
                  <a:cubicBezTo>
                    <a:pt x="9479" y="19485"/>
                    <a:pt x="8376" y="19653"/>
                    <a:pt x="7289" y="19860"/>
                  </a:cubicBezTo>
                  <a:cubicBezTo>
                    <a:pt x="6370" y="20036"/>
                    <a:pt x="5467" y="20243"/>
                    <a:pt x="4564" y="20480"/>
                  </a:cubicBezTo>
                  <a:cubicBezTo>
                    <a:pt x="4372" y="20534"/>
                    <a:pt x="4173" y="20595"/>
                    <a:pt x="3982" y="20656"/>
                  </a:cubicBezTo>
                  <a:lnTo>
                    <a:pt x="3974" y="20656"/>
                  </a:lnTo>
                  <a:cubicBezTo>
                    <a:pt x="3584" y="20779"/>
                    <a:pt x="3193" y="20909"/>
                    <a:pt x="2810" y="21039"/>
                  </a:cubicBezTo>
                  <a:cubicBezTo>
                    <a:pt x="2619" y="21108"/>
                    <a:pt x="2428" y="21177"/>
                    <a:pt x="2236" y="21246"/>
                  </a:cubicBezTo>
                  <a:cubicBezTo>
                    <a:pt x="2045" y="21322"/>
                    <a:pt x="1861" y="21399"/>
                    <a:pt x="1670" y="21483"/>
                  </a:cubicBezTo>
                  <a:cubicBezTo>
                    <a:pt x="1103" y="21736"/>
                    <a:pt x="552" y="22019"/>
                    <a:pt x="1" y="22302"/>
                  </a:cubicBezTo>
                  <a:cubicBezTo>
                    <a:pt x="85" y="22356"/>
                    <a:pt x="169" y="22410"/>
                    <a:pt x="246" y="22471"/>
                  </a:cubicBezTo>
                  <a:cubicBezTo>
                    <a:pt x="406" y="22601"/>
                    <a:pt x="552" y="22746"/>
                    <a:pt x="682" y="22907"/>
                  </a:cubicBezTo>
                  <a:cubicBezTo>
                    <a:pt x="843" y="23129"/>
                    <a:pt x="981" y="23367"/>
                    <a:pt x="1088" y="23619"/>
                  </a:cubicBezTo>
                  <a:cubicBezTo>
                    <a:pt x="1248" y="24010"/>
                    <a:pt x="1356" y="24415"/>
                    <a:pt x="1409" y="24837"/>
                  </a:cubicBezTo>
                  <a:lnTo>
                    <a:pt x="1409" y="24806"/>
                  </a:lnTo>
                  <a:cubicBezTo>
                    <a:pt x="1471" y="25242"/>
                    <a:pt x="1471" y="25686"/>
                    <a:pt x="1417" y="26130"/>
                  </a:cubicBezTo>
                  <a:cubicBezTo>
                    <a:pt x="1402" y="26261"/>
                    <a:pt x="1371" y="26391"/>
                    <a:pt x="1325" y="26513"/>
                  </a:cubicBezTo>
                  <a:cubicBezTo>
                    <a:pt x="1317" y="26529"/>
                    <a:pt x="1317" y="26552"/>
                    <a:pt x="1325" y="26575"/>
                  </a:cubicBezTo>
                  <a:cubicBezTo>
                    <a:pt x="2902" y="26728"/>
                    <a:pt x="4479" y="26896"/>
                    <a:pt x="6064" y="27042"/>
                  </a:cubicBezTo>
                  <a:lnTo>
                    <a:pt x="6179" y="27049"/>
                  </a:lnTo>
                  <a:cubicBezTo>
                    <a:pt x="6830" y="27080"/>
                    <a:pt x="7427" y="27095"/>
                    <a:pt x="8009" y="27095"/>
                  </a:cubicBezTo>
                  <a:cubicBezTo>
                    <a:pt x="8989" y="27095"/>
                    <a:pt x="9976" y="27049"/>
                    <a:pt x="10949" y="26942"/>
                  </a:cubicBezTo>
                  <a:cubicBezTo>
                    <a:pt x="11722" y="26858"/>
                    <a:pt x="12480" y="26720"/>
                    <a:pt x="13238" y="26544"/>
                  </a:cubicBezTo>
                  <a:cubicBezTo>
                    <a:pt x="13598" y="26452"/>
                    <a:pt x="13973" y="26352"/>
                    <a:pt x="14340" y="26230"/>
                  </a:cubicBezTo>
                  <a:cubicBezTo>
                    <a:pt x="14654" y="26123"/>
                    <a:pt x="14961" y="26008"/>
                    <a:pt x="15259" y="25878"/>
                  </a:cubicBezTo>
                  <a:cubicBezTo>
                    <a:pt x="15765" y="25648"/>
                    <a:pt x="16239" y="25357"/>
                    <a:pt x="16676" y="25013"/>
                  </a:cubicBezTo>
                  <a:cubicBezTo>
                    <a:pt x="17074" y="24691"/>
                    <a:pt x="17441" y="24308"/>
                    <a:pt x="17747" y="23895"/>
                  </a:cubicBezTo>
                  <a:cubicBezTo>
                    <a:pt x="18368" y="23045"/>
                    <a:pt x="18812" y="22088"/>
                    <a:pt x="19064" y="21077"/>
                  </a:cubicBezTo>
                  <a:cubicBezTo>
                    <a:pt x="19194" y="20549"/>
                    <a:pt x="19294" y="20021"/>
                    <a:pt x="19348" y="19477"/>
                  </a:cubicBezTo>
                  <a:cubicBezTo>
                    <a:pt x="19409" y="18934"/>
                    <a:pt x="19447" y="18375"/>
                    <a:pt x="19447" y="17824"/>
                  </a:cubicBezTo>
                  <a:cubicBezTo>
                    <a:pt x="19447" y="16729"/>
                    <a:pt x="19363" y="15634"/>
                    <a:pt x="19187" y="14547"/>
                  </a:cubicBezTo>
                  <a:cubicBezTo>
                    <a:pt x="19110" y="14049"/>
                    <a:pt x="19011" y="13536"/>
                    <a:pt x="18896" y="13023"/>
                  </a:cubicBezTo>
                  <a:cubicBezTo>
                    <a:pt x="18743" y="12372"/>
                    <a:pt x="18574" y="11722"/>
                    <a:pt x="18391" y="11102"/>
                  </a:cubicBezTo>
                  <a:cubicBezTo>
                    <a:pt x="18038" y="9869"/>
                    <a:pt x="17556" y="8675"/>
                    <a:pt x="16951" y="7541"/>
                  </a:cubicBezTo>
                  <a:cubicBezTo>
                    <a:pt x="16369" y="6447"/>
                    <a:pt x="15619" y="5451"/>
                    <a:pt x="14731" y="4579"/>
                  </a:cubicBezTo>
                  <a:cubicBezTo>
                    <a:pt x="14272" y="4134"/>
                    <a:pt x="13782" y="3736"/>
                    <a:pt x="13253" y="3376"/>
                  </a:cubicBezTo>
                  <a:cubicBezTo>
                    <a:pt x="12993" y="3193"/>
                    <a:pt x="12710" y="3024"/>
                    <a:pt x="12403" y="2848"/>
                  </a:cubicBezTo>
                  <a:cubicBezTo>
                    <a:pt x="12097" y="2672"/>
                    <a:pt x="11745" y="2504"/>
                    <a:pt x="11423" y="2343"/>
                  </a:cubicBezTo>
                  <a:lnTo>
                    <a:pt x="11385" y="2328"/>
                  </a:lnTo>
                  <a:cubicBezTo>
                    <a:pt x="9908" y="1600"/>
                    <a:pt x="8315" y="873"/>
                    <a:pt x="6524" y="84"/>
                  </a:cubicBezTo>
                  <a:lnTo>
                    <a:pt x="6432" y="46"/>
                  </a:lnTo>
                  <a:lnTo>
                    <a:pt x="633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SFU Futura_05" panose="00000800000000000000" pitchFamily="2" charset="0"/>
              </a:endParaRPr>
            </a:p>
          </p:txBody>
        </p:sp>
        <p:sp>
          <p:nvSpPr>
            <p:cNvPr id="334" name="Google Shape;334;p42"/>
            <p:cNvSpPr/>
            <p:nvPr/>
          </p:nvSpPr>
          <p:spPr>
            <a:xfrm>
              <a:off x="7807168" y="3254303"/>
              <a:ext cx="1079559" cy="1606947"/>
            </a:xfrm>
            <a:custGeom>
              <a:avLst/>
              <a:gdLst/>
              <a:ahLst/>
              <a:cxnLst/>
              <a:rect l="l" t="t" r="r" b="b"/>
              <a:pathLst>
                <a:path w="18153" h="27020" extrusionOk="0">
                  <a:moveTo>
                    <a:pt x="5222" y="0"/>
                  </a:moveTo>
                  <a:cubicBezTo>
                    <a:pt x="6355" y="735"/>
                    <a:pt x="7457" y="1532"/>
                    <a:pt x="8583" y="2267"/>
                  </a:cubicBezTo>
                  <a:cubicBezTo>
                    <a:pt x="8759" y="2381"/>
                    <a:pt x="8927" y="2489"/>
                    <a:pt x="9103" y="2603"/>
                  </a:cubicBezTo>
                  <a:cubicBezTo>
                    <a:pt x="9241" y="2688"/>
                    <a:pt x="9379" y="2772"/>
                    <a:pt x="9517" y="2864"/>
                  </a:cubicBezTo>
                  <a:cubicBezTo>
                    <a:pt x="9785" y="3040"/>
                    <a:pt x="10053" y="3224"/>
                    <a:pt x="10313" y="3423"/>
                  </a:cubicBezTo>
                  <a:cubicBezTo>
                    <a:pt x="10811" y="3790"/>
                    <a:pt x="11293" y="4188"/>
                    <a:pt x="11745" y="4617"/>
                  </a:cubicBezTo>
                  <a:cubicBezTo>
                    <a:pt x="12181" y="5030"/>
                    <a:pt x="12587" y="5467"/>
                    <a:pt x="12962" y="5926"/>
                  </a:cubicBezTo>
                  <a:cubicBezTo>
                    <a:pt x="13337" y="6378"/>
                    <a:pt x="13674" y="6853"/>
                    <a:pt x="13988" y="7350"/>
                  </a:cubicBezTo>
                  <a:cubicBezTo>
                    <a:pt x="14317" y="7871"/>
                    <a:pt x="14608" y="8414"/>
                    <a:pt x="14868" y="8981"/>
                  </a:cubicBezTo>
                  <a:cubicBezTo>
                    <a:pt x="15144" y="9571"/>
                    <a:pt x="15381" y="10183"/>
                    <a:pt x="15580" y="10795"/>
                  </a:cubicBezTo>
                  <a:cubicBezTo>
                    <a:pt x="15795" y="11446"/>
                    <a:pt x="15971" y="12097"/>
                    <a:pt x="16116" y="12763"/>
                  </a:cubicBezTo>
                  <a:cubicBezTo>
                    <a:pt x="16246" y="13353"/>
                    <a:pt x="16346" y="13950"/>
                    <a:pt x="16422" y="14547"/>
                  </a:cubicBezTo>
                  <a:cubicBezTo>
                    <a:pt x="16491" y="15159"/>
                    <a:pt x="16530" y="15780"/>
                    <a:pt x="16537" y="16392"/>
                  </a:cubicBezTo>
                  <a:cubicBezTo>
                    <a:pt x="16537" y="16997"/>
                    <a:pt x="16499" y="17602"/>
                    <a:pt x="16422" y="18199"/>
                  </a:cubicBezTo>
                  <a:cubicBezTo>
                    <a:pt x="16377" y="18498"/>
                    <a:pt x="16323" y="18796"/>
                    <a:pt x="16262" y="19087"/>
                  </a:cubicBezTo>
                  <a:cubicBezTo>
                    <a:pt x="16193" y="19386"/>
                    <a:pt x="16116" y="19669"/>
                    <a:pt x="16024" y="19952"/>
                  </a:cubicBezTo>
                  <a:cubicBezTo>
                    <a:pt x="15841" y="20511"/>
                    <a:pt x="15611" y="21047"/>
                    <a:pt x="15320" y="21552"/>
                  </a:cubicBezTo>
                  <a:cubicBezTo>
                    <a:pt x="14868" y="22326"/>
                    <a:pt x="14279" y="23007"/>
                    <a:pt x="13582" y="23558"/>
                  </a:cubicBezTo>
                  <a:cubicBezTo>
                    <a:pt x="13322" y="23765"/>
                    <a:pt x="13054" y="23956"/>
                    <a:pt x="12771" y="24125"/>
                  </a:cubicBezTo>
                  <a:cubicBezTo>
                    <a:pt x="12449" y="24324"/>
                    <a:pt x="12112" y="24500"/>
                    <a:pt x="11768" y="24661"/>
                  </a:cubicBezTo>
                  <a:cubicBezTo>
                    <a:pt x="11423" y="24821"/>
                    <a:pt x="11071" y="24967"/>
                    <a:pt x="10711" y="25082"/>
                  </a:cubicBezTo>
                  <a:cubicBezTo>
                    <a:pt x="10359" y="25204"/>
                    <a:pt x="9999" y="25311"/>
                    <a:pt x="9631" y="25396"/>
                  </a:cubicBezTo>
                  <a:cubicBezTo>
                    <a:pt x="9264" y="25480"/>
                    <a:pt x="8927" y="25541"/>
                    <a:pt x="8567" y="25595"/>
                  </a:cubicBezTo>
                  <a:cubicBezTo>
                    <a:pt x="7825" y="25710"/>
                    <a:pt x="7074" y="25771"/>
                    <a:pt x="6324" y="25786"/>
                  </a:cubicBezTo>
                  <a:cubicBezTo>
                    <a:pt x="6007" y="25796"/>
                    <a:pt x="5689" y="25800"/>
                    <a:pt x="5372" y="25800"/>
                  </a:cubicBezTo>
                  <a:cubicBezTo>
                    <a:pt x="4931" y="25800"/>
                    <a:pt x="4491" y="25792"/>
                    <a:pt x="4050" y="25778"/>
                  </a:cubicBezTo>
                  <a:cubicBezTo>
                    <a:pt x="2741" y="25733"/>
                    <a:pt x="1439" y="25656"/>
                    <a:pt x="138" y="25648"/>
                  </a:cubicBezTo>
                  <a:cubicBezTo>
                    <a:pt x="130" y="25786"/>
                    <a:pt x="115" y="25916"/>
                    <a:pt x="100" y="26046"/>
                  </a:cubicBezTo>
                  <a:cubicBezTo>
                    <a:pt x="84" y="26177"/>
                    <a:pt x="54" y="26307"/>
                    <a:pt x="8" y="26429"/>
                  </a:cubicBezTo>
                  <a:cubicBezTo>
                    <a:pt x="0" y="26452"/>
                    <a:pt x="0" y="26475"/>
                    <a:pt x="8" y="26491"/>
                  </a:cubicBezTo>
                  <a:lnTo>
                    <a:pt x="1853" y="26682"/>
                  </a:lnTo>
                  <a:cubicBezTo>
                    <a:pt x="2749" y="26774"/>
                    <a:pt x="3767" y="26873"/>
                    <a:pt x="4747" y="26973"/>
                  </a:cubicBezTo>
                  <a:lnTo>
                    <a:pt x="4869" y="26973"/>
                  </a:lnTo>
                  <a:cubicBezTo>
                    <a:pt x="5520" y="27003"/>
                    <a:pt x="6125" y="27019"/>
                    <a:pt x="6699" y="27019"/>
                  </a:cubicBezTo>
                  <a:cubicBezTo>
                    <a:pt x="6761" y="27019"/>
                    <a:pt x="6822" y="27019"/>
                    <a:pt x="6884" y="27019"/>
                  </a:cubicBezTo>
                  <a:cubicBezTo>
                    <a:pt x="7802" y="27019"/>
                    <a:pt x="8721" y="26966"/>
                    <a:pt x="9639" y="26866"/>
                  </a:cubicBezTo>
                  <a:cubicBezTo>
                    <a:pt x="10405" y="26781"/>
                    <a:pt x="11170" y="26644"/>
                    <a:pt x="11921" y="26468"/>
                  </a:cubicBezTo>
                  <a:cubicBezTo>
                    <a:pt x="12288" y="26376"/>
                    <a:pt x="12656" y="26276"/>
                    <a:pt x="13031" y="26154"/>
                  </a:cubicBezTo>
                  <a:cubicBezTo>
                    <a:pt x="13337" y="26046"/>
                    <a:pt x="13643" y="25932"/>
                    <a:pt x="13950" y="25801"/>
                  </a:cubicBezTo>
                  <a:cubicBezTo>
                    <a:pt x="14455" y="25572"/>
                    <a:pt x="14930" y="25281"/>
                    <a:pt x="15358" y="24936"/>
                  </a:cubicBezTo>
                  <a:cubicBezTo>
                    <a:pt x="15772" y="24607"/>
                    <a:pt x="16132" y="24232"/>
                    <a:pt x="16445" y="23811"/>
                  </a:cubicBezTo>
                  <a:cubicBezTo>
                    <a:pt x="17066" y="22969"/>
                    <a:pt x="17510" y="22012"/>
                    <a:pt x="17762" y="20993"/>
                  </a:cubicBezTo>
                  <a:cubicBezTo>
                    <a:pt x="17900" y="20465"/>
                    <a:pt x="17992" y="19937"/>
                    <a:pt x="18053" y="19393"/>
                  </a:cubicBezTo>
                  <a:cubicBezTo>
                    <a:pt x="18114" y="18850"/>
                    <a:pt x="18145" y="18291"/>
                    <a:pt x="18153" y="17740"/>
                  </a:cubicBezTo>
                  <a:cubicBezTo>
                    <a:pt x="18153" y="16645"/>
                    <a:pt x="18061" y="15550"/>
                    <a:pt x="17885" y="14463"/>
                  </a:cubicBezTo>
                  <a:cubicBezTo>
                    <a:pt x="17808" y="13965"/>
                    <a:pt x="17709" y="13452"/>
                    <a:pt x="17594" y="12939"/>
                  </a:cubicBezTo>
                  <a:cubicBezTo>
                    <a:pt x="17441" y="12273"/>
                    <a:pt x="17272" y="11622"/>
                    <a:pt x="17089" y="11018"/>
                  </a:cubicBezTo>
                  <a:cubicBezTo>
                    <a:pt x="16736" y="9785"/>
                    <a:pt x="16254" y="8591"/>
                    <a:pt x="15649" y="7457"/>
                  </a:cubicBezTo>
                  <a:cubicBezTo>
                    <a:pt x="15060" y="6363"/>
                    <a:pt x="14309" y="5360"/>
                    <a:pt x="13429" y="4495"/>
                  </a:cubicBezTo>
                  <a:cubicBezTo>
                    <a:pt x="12970" y="4050"/>
                    <a:pt x="12472" y="3645"/>
                    <a:pt x="11951" y="3285"/>
                  </a:cubicBezTo>
                  <a:cubicBezTo>
                    <a:pt x="11683" y="3101"/>
                    <a:pt x="11408" y="2933"/>
                    <a:pt x="11101" y="2764"/>
                  </a:cubicBezTo>
                  <a:cubicBezTo>
                    <a:pt x="10803" y="2588"/>
                    <a:pt x="10489" y="2435"/>
                    <a:pt x="10121" y="2259"/>
                  </a:cubicBezTo>
                  <a:lnTo>
                    <a:pt x="10083" y="2244"/>
                  </a:lnTo>
                  <a:cubicBezTo>
                    <a:pt x="8598" y="1516"/>
                    <a:pt x="7005" y="781"/>
                    <a:pt x="5222" y="0"/>
                  </a:cubicBezTo>
                  <a:close/>
                </a:path>
              </a:pathLst>
            </a:custGeom>
            <a:solidFill>
              <a:srgbClr val="191919">
                <a:alpha val="17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SFU Futura_05" panose="00000800000000000000" pitchFamily="2" charset="0"/>
              </a:endParaRPr>
            </a:p>
          </p:txBody>
        </p:sp>
        <p:sp>
          <p:nvSpPr>
            <p:cNvPr id="335" name="Google Shape;335;p42"/>
            <p:cNvSpPr/>
            <p:nvPr/>
          </p:nvSpPr>
          <p:spPr>
            <a:xfrm>
              <a:off x="7725632" y="3938651"/>
              <a:ext cx="906144" cy="644325"/>
            </a:xfrm>
            <a:custGeom>
              <a:avLst/>
              <a:gdLst/>
              <a:ahLst/>
              <a:cxnLst/>
              <a:rect l="l" t="t" r="r" b="b"/>
              <a:pathLst>
                <a:path w="15237" h="10834" extrusionOk="0">
                  <a:moveTo>
                    <a:pt x="8139" y="0"/>
                  </a:moveTo>
                  <a:lnTo>
                    <a:pt x="8139" y="8"/>
                  </a:lnTo>
                  <a:lnTo>
                    <a:pt x="8116" y="8"/>
                  </a:lnTo>
                  <a:cubicBezTo>
                    <a:pt x="8093" y="16"/>
                    <a:pt x="8086" y="46"/>
                    <a:pt x="8101" y="62"/>
                  </a:cubicBezTo>
                  <a:cubicBezTo>
                    <a:pt x="8292" y="605"/>
                    <a:pt x="8491" y="1149"/>
                    <a:pt x="8683" y="1654"/>
                  </a:cubicBezTo>
                  <a:lnTo>
                    <a:pt x="8698" y="1692"/>
                  </a:lnTo>
                  <a:lnTo>
                    <a:pt x="8713" y="1746"/>
                  </a:lnTo>
                  <a:cubicBezTo>
                    <a:pt x="8905" y="2244"/>
                    <a:pt x="9096" y="2764"/>
                    <a:pt x="9272" y="3277"/>
                  </a:cubicBezTo>
                  <a:cubicBezTo>
                    <a:pt x="9418" y="3691"/>
                    <a:pt x="9525" y="4020"/>
                    <a:pt x="9624" y="4334"/>
                  </a:cubicBezTo>
                  <a:cubicBezTo>
                    <a:pt x="9747" y="4709"/>
                    <a:pt x="9854" y="5084"/>
                    <a:pt x="9954" y="5459"/>
                  </a:cubicBezTo>
                  <a:cubicBezTo>
                    <a:pt x="10007" y="5651"/>
                    <a:pt x="10045" y="5834"/>
                    <a:pt x="10099" y="6026"/>
                  </a:cubicBezTo>
                  <a:lnTo>
                    <a:pt x="10153" y="6233"/>
                  </a:lnTo>
                  <a:lnTo>
                    <a:pt x="10183" y="6355"/>
                  </a:lnTo>
                  <a:lnTo>
                    <a:pt x="10245" y="6600"/>
                  </a:lnTo>
                  <a:cubicBezTo>
                    <a:pt x="10352" y="6983"/>
                    <a:pt x="10428" y="7373"/>
                    <a:pt x="10490" y="7756"/>
                  </a:cubicBezTo>
                  <a:cubicBezTo>
                    <a:pt x="10007" y="7779"/>
                    <a:pt x="9548" y="7810"/>
                    <a:pt x="9088" y="7856"/>
                  </a:cubicBezTo>
                  <a:cubicBezTo>
                    <a:pt x="8553" y="7909"/>
                    <a:pt x="8063" y="7971"/>
                    <a:pt x="7580" y="8047"/>
                  </a:cubicBezTo>
                  <a:cubicBezTo>
                    <a:pt x="7067" y="8131"/>
                    <a:pt x="6554" y="8231"/>
                    <a:pt x="6064" y="8330"/>
                  </a:cubicBezTo>
                  <a:cubicBezTo>
                    <a:pt x="5069" y="8552"/>
                    <a:pt x="4097" y="8843"/>
                    <a:pt x="3140" y="9195"/>
                  </a:cubicBezTo>
                  <a:cubicBezTo>
                    <a:pt x="2604" y="9395"/>
                    <a:pt x="2075" y="9609"/>
                    <a:pt x="1570" y="9846"/>
                  </a:cubicBezTo>
                  <a:cubicBezTo>
                    <a:pt x="1050" y="10084"/>
                    <a:pt x="544" y="10352"/>
                    <a:pt x="54" y="10642"/>
                  </a:cubicBezTo>
                  <a:cubicBezTo>
                    <a:pt x="31" y="10658"/>
                    <a:pt x="16" y="10681"/>
                    <a:pt x="1" y="10704"/>
                  </a:cubicBezTo>
                  <a:lnTo>
                    <a:pt x="24" y="10719"/>
                  </a:lnTo>
                  <a:cubicBezTo>
                    <a:pt x="77" y="10742"/>
                    <a:pt x="123" y="10765"/>
                    <a:pt x="169" y="10796"/>
                  </a:cubicBezTo>
                  <a:lnTo>
                    <a:pt x="207" y="10826"/>
                  </a:lnTo>
                  <a:lnTo>
                    <a:pt x="223" y="10834"/>
                  </a:lnTo>
                  <a:lnTo>
                    <a:pt x="253" y="10819"/>
                  </a:lnTo>
                  <a:cubicBezTo>
                    <a:pt x="475" y="10704"/>
                    <a:pt x="766" y="10558"/>
                    <a:pt x="1057" y="10420"/>
                  </a:cubicBezTo>
                  <a:cubicBezTo>
                    <a:pt x="1953" y="9992"/>
                    <a:pt x="2872" y="9624"/>
                    <a:pt x="3813" y="9310"/>
                  </a:cubicBezTo>
                  <a:cubicBezTo>
                    <a:pt x="4242" y="9173"/>
                    <a:pt x="4717" y="9027"/>
                    <a:pt x="5260" y="8874"/>
                  </a:cubicBezTo>
                  <a:cubicBezTo>
                    <a:pt x="5812" y="8728"/>
                    <a:pt x="6294" y="8606"/>
                    <a:pt x="6769" y="8499"/>
                  </a:cubicBezTo>
                  <a:cubicBezTo>
                    <a:pt x="7136" y="8415"/>
                    <a:pt x="7496" y="8338"/>
                    <a:pt x="7841" y="8277"/>
                  </a:cubicBezTo>
                  <a:lnTo>
                    <a:pt x="7917" y="8261"/>
                  </a:lnTo>
                  <a:lnTo>
                    <a:pt x="7932" y="8261"/>
                  </a:lnTo>
                  <a:cubicBezTo>
                    <a:pt x="8920" y="8085"/>
                    <a:pt x="9915" y="7963"/>
                    <a:pt x="10918" y="7902"/>
                  </a:cubicBezTo>
                  <a:cubicBezTo>
                    <a:pt x="11447" y="7871"/>
                    <a:pt x="11982" y="7856"/>
                    <a:pt x="12511" y="7856"/>
                  </a:cubicBezTo>
                  <a:cubicBezTo>
                    <a:pt x="13008" y="7856"/>
                    <a:pt x="13498" y="7871"/>
                    <a:pt x="13973" y="7902"/>
                  </a:cubicBezTo>
                  <a:cubicBezTo>
                    <a:pt x="14226" y="7909"/>
                    <a:pt x="14471" y="7932"/>
                    <a:pt x="14723" y="7955"/>
                  </a:cubicBezTo>
                  <a:cubicBezTo>
                    <a:pt x="14861" y="7963"/>
                    <a:pt x="15022" y="7978"/>
                    <a:pt x="15175" y="7993"/>
                  </a:cubicBezTo>
                  <a:cubicBezTo>
                    <a:pt x="15206" y="7993"/>
                    <a:pt x="15229" y="7986"/>
                    <a:pt x="15229" y="7963"/>
                  </a:cubicBezTo>
                  <a:cubicBezTo>
                    <a:pt x="15236" y="7948"/>
                    <a:pt x="15229" y="7932"/>
                    <a:pt x="15221" y="7925"/>
                  </a:cubicBezTo>
                  <a:cubicBezTo>
                    <a:pt x="15213" y="7917"/>
                    <a:pt x="15206" y="7909"/>
                    <a:pt x="15198" y="7909"/>
                  </a:cubicBezTo>
                  <a:cubicBezTo>
                    <a:pt x="14080" y="7787"/>
                    <a:pt x="13070" y="7726"/>
                    <a:pt x="12128" y="7718"/>
                  </a:cubicBezTo>
                  <a:lnTo>
                    <a:pt x="11852" y="7718"/>
                  </a:lnTo>
                  <a:cubicBezTo>
                    <a:pt x="11492" y="7718"/>
                    <a:pt x="11125" y="7726"/>
                    <a:pt x="10750" y="7741"/>
                  </a:cubicBezTo>
                  <a:cubicBezTo>
                    <a:pt x="10757" y="7726"/>
                    <a:pt x="10757" y="7718"/>
                    <a:pt x="10750" y="7710"/>
                  </a:cubicBezTo>
                  <a:cubicBezTo>
                    <a:pt x="10712" y="7458"/>
                    <a:pt x="10658" y="7213"/>
                    <a:pt x="10589" y="6945"/>
                  </a:cubicBezTo>
                  <a:cubicBezTo>
                    <a:pt x="10528" y="6700"/>
                    <a:pt x="10467" y="6447"/>
                    <a:pt x="10398" y="6202"/>
                  </a:cubicBezTo>
                  <a:lnTo>
                    <a:pt x="10390" y="6179"/>
                  </a:lnTo>
                  <a:lnTo>
                    <a:pt x="10329" y="5949"/>
                  </a:lnTo>
                  <a:lnTo>
                    <a:pt x="10313" y="5903"/>
                  </a:lnTo>
                  <a:cubicBezTo>
                    <a:pt x="10275" y="5743"/>
                    <a:pt x="10237" y="5589"/>
                    <a:pt x="10191" y="5436"/>
                  </a:cubicBezTo>
                  <a:cubicBezTo>
                    <a:pt x="10122" y="5199"/>
                    <a:pt x="10045" y="4954"/>
                    <a:pt x="9961" y="4701"/>
                  </a:cubicBezTo>
                  <a:cubicBezTo>
                    <a:pt x="9808" y="4265"/>
                    <a:pt x="9640" y="3790"/>
                    <a:pt x="9433" y="3262"/>
                  </a:cubicBezTo>
                  <a:cubicBezTo>
                    <a:pt x="9242" y="2787"/>
                    <a:pt x="9058" y="2313"/>
                    <a:pt x="8866" y="1838"/>
                  </a:cubicBezTo>
                  <a:cubicBezTo>
                    <a:pt x="8637" y="1271"/>
                    <a:pt x="8399" y="659"/>
                    <a:pt x="8177" y="31"/>
                  </a:cubicBezTo>
                  <a:cubicBezTo>
                    <a:pt x="8170" y="16"/>
                    <a:pt x="8154" y="0"/>
                    <a:pt x="8139" y="0"/>
                  </a:cubicBezTo>
                  <a:close/>
                </a:path>
              </a:pathLst>
            </a:custGeom>
            <a:solidFill>
              <a:srgbClr val="191919">
                <a:alpha val="17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SFU Futura_05" panose="00000800000000000000" pitchFamily="2" charset="0"/>
              </a:endParaRPr>
            </a:p>
          </p:txBody>
        </p:sp>
        <p:sp>
          <p:nvSpPr>
            <p:cNvPr id="336" name="Google Shape;336;p42"/>
            <p:cNvSpPr/>
            <p:nvPr/>
          </p:nvSpPr>
          <p:spPr>
            <a:xfrm>
              <a:off x="7806216" y="4673074"/>
              <a:ext cx="974892" cy="195843"/>
            </a:xfrm>
            <a:custGeom>
              <a:avLst/>
              <a:gdLst/>
              <a:ahLst/>
              <a:cxnLst/>
              <a:rect l="l" t="t" r="r" b="b"/>
              <a:pathLst>
                <a:path w="16393" h="3293" extrusionOk="0">
                  <a:moveTo>
                    <a:pt x="16377" y="1"/>
                  </a:moveTo>
                  <a:cubicBezTo>
                    <a:pt x="16262" y="154"/>
                    <a:pt x="16140" y="292"/>
                    <a:pt x="16010" y="430"/>
                  </a:cubicBezTo>
                  <a:cubicBezTo>
                    <a:pt x="15910" y="521"/>
                    <a:pt x="15811" y="621"/>
                    <a:pt x="15711" y="705"/>
                  </a:cubicBezTo>
                  <a:cubicBezTo>
                    <a:pt x="15650" y="751"/>
                    <a:pt x="15596" y="805"/>
                    <a:pt x="15535" y="843"/>
                  </a:cubicBezTo>
                  <a:cubicBezTo>
                    <a:pt x="15436" y="927"/>
                    <a:pt x="15344" y="1004"/>
                    <a:pt x="15244" y="1080"/>
                  </a:cubicBezTo>
                  <a:cubicBezTo>
                    <a:pt x="14746" y="1455"/>
                    <a:pt x="14203" y="1769"/>
                    <a:pt x="13621" y="2014"/>
                  </a:cubicBezTo>
                  <a:cubicBezTo>
                    <a:pt x="13146" y="2206"/>
                    <a:pt x="12664" y="2359"/>
                    <a:pt x="12174" y="2489"/>
                  </a:cubicBezTo>
                  <a:cubicBezTo>
                    <a:pt x="11937" y="2543"/>
                    <a:pt x="11692" y="2596"/>
                    <a:pt x="11416" y="2650"/>
                  </a:cubicBezTo>
                  <a:cubicBezTo>
                    <a:pt x="11156" y="2696"/>
                    <a:pt x="10895" y="2742"/>
                    <a:pt x="10658" y="2772"/>
                  </a:cubicBezTo>
                  <a:lnTo>
                    <a:pt x="10635" y="2772"/>
                  </a:lnTo>
                  <a:cubicBezTo>
                    <a:pt x="9938" y="2864"/>
                    <a:pt x="9196" y="2918"/>
                    <a:pt x="8361" y="2941"/>
                  </a:cubicBezTo>
                  <a:cubicBezTo>
                    <a:pt x="8063" y="2956"/>
                    <a:pt x="7787" y="2956"/>
                    <a:pt x="7511" y="2956"/>
                  </a:cubicBezTo>
                  <a:cubicBezTo>
                    <a:pt x="7312" y="2956"/>
                    <a:pt x="7113" y="2956"/>
                    <a:pt x="6922" y="2948"/>
                  </a:cubicBezTo>
                  <a:cubicBezTo>
                    <a:pt x="6417" y="2941"/>
                    <a:pt x="5896" y="2910"/>
                    <a:pt x="5329" y="2864"/>
                  </a:cubicBezTo>
                  <a:cubicBezTo>
                    <a:pt x="4480" y="2803"/>
                    <a:pt x="3607" y="2703"/>
                    <a:pt x="2826" y="2619"/>
                  </a:cubicBezTo>
                  <a:lnTo>
                    <a:pt x="2665" y="2604"/>
                  </a:lnTo>
                  <a:cubicBezTo>
                    <a:pt x="2244" y="2558"/>
                    <a:pt x="1785" y="2504"/>
                    <a:pt x="1325" y="2466"/>
                  </a:cubicBezTo>
                  <a:cubicBezTo>
                    <a:pt x="1103" y="2443"/>
                    <a:pt x="881" y="2428"/>
                    <a:pt x="659" y="2412"/>
                  </a:cubicBezTo>
                  <a:lnTo>
                    <a:pt x="606" y="2412"/>
                  </a:lnTo>
                  <a:cubicBezTo>
                    <a:pt x="430" y="2397"/>
                    <a:pt x="253" y="2390"/>
                    <a:pt x="70" y="2390"/>
                  </a:cubicBezTo>
                  <a:lnTo>
                    <a:pt x="54" y="2466"/>
                  </a:lnTo>
                  <a:lnTo>
                    <a:pt x="47" y="2497"/>
                  </a:lnTo>
                  <a:cubicBezTo>
                    <a:pt x="31" y="2558"/>
                    <a:pt x="16" y="2612"/>
                    <a:pt x="1" y="2673"/>
                  </a:cubicBezTo>
                  <a:lnTo>
                    <a:pt x="384" y="2719"/>
                  </a:lnTo>
                  <a:cubicBezTo>
                    <a:pt x="514" y="2734"/>
                    <a:pt x="652" y="2749"/>
                    <a:pt x="782" y="2765"/>
                  </a:cubicBezTo>
                  <a:lnTo>
                    <a:pt x="1578" y="2849"/>
                  </a:lnTo>
                  <a:lnTo>
                    <a:pt x="1892" y="2887"/>
                  </a:lnTo>
                  <a:lnTo>
                    <a:pt x="3163" y="3025"/>
                  </a:lnTo>
                  <a:cubicBezTo>
                    <a:pt x="4112" y="3117"/>
                    <a:pt x="5230" y="3232"/>
                    <a:pt x="6340" y="3270"/>
                  </a:cubicBezTo>
                  <a:cubicBezTo>
                    <a:pt x="6639" y="3285"/>
                    <a:pt x="6945" y="3293"/>
                    <a:pt x="7251" y="3293"/>
                  </a:cubicBezTo>
                  <a:cubicBezTo>
                    <a:pt x="7856" y="3293"/>
                    <a:pt x="8468" y="3270"/>
                    <a:pt x="9073" y="3224"/>
                  </a:cubicBezTo>
                  <a:cubicBezTo>
                    <a:pt x="9854" y="3163"/>
                    <a:pt x="10627" y="3056"/>
                    <a:pt x="11401" y="2902"/>
                  </a:cubicBezTo>
                  <a:cubicBezTo>
                    <a:pt x="11569" y="2864"/>
                    <a:pt x="11745" y="2818"/>
                    <a:pt x="11975" y="2765"/>
                  </a:cubicBezTo>
                  <a:cubicBezTo>
                    <a:pt x="12182" y="2711"/>
                    <a:pt x="12365" y="2657"/>
                    <a:pt x="12534" y="2604"/>
                  </a:cubicBezTo>
                  <a:cubicBezTo>
                    <a:pt x="12917" y="2489"/>
                    <a:pt x="13284" y="2344"/>
                    <a:pt x="13644" y="2183"/>
                  </a:cubicBezTo>
                  <a:cubicBezTo>
                    <a:pt x="14341" y="1877"/>
                    <a:pt x="14991" y="1463"/>
                    <a:pt x="15558" y="958"/>
                  </a:cubicBezTo>
                  <a:cubicBezTo>
                    <a:pt x="15857" y="682"/>
                    <a:pt x="16132" y="376"/>
                    <a:pt x="16377" y="54"/>
                  </a:cubicBezTo>
                  <a:cubicBezTo>
                    <a:pt x="16393" y="39"/>
                    <a:pt x="16393" y="16"/>
                    <a:pt x="16377" y="1"/>
                  </a:cubicBezTo>
                  <a:close/>
                </a:path>
              </a:pathLst>
            </a:custGeom>
            <a:solidFill>
              <a:srgbClr val="191919">
                <a:alpha val="17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SFU Futura_05" panose="00000800000000000000" pitchFamily="2" charset="0"/>
              </a:endParaRPr>
            </a:p>
          </p:txBody>
        </p:sp>
        <p:sp>
          <p:nvSpPr>
            <p:cNvPr id="338" name="Google Shape;338;p42"/>
            <p:cNvSpPr/>
            <p:nvPr/>
          </p:nvSpPr>
          <p:spPr>
            <a:xfrm>
              <a:off x="5977625" y="5018251"/>
              <a:ext cx="3035170" cy="125249"/>
            </a:xfrm>
            <a:custGeom>
              <a:avLst/>
              <a:gdLst/>
              <a:ahLst/>
              <a:cxnLst/>
              <a:rect l="l" t="t" r="r" b="b"/>
              <a:pathLst>
                <a:path w="51037" h="2106" extrusionOk="0">
                  <a:moveTo>
                    <a:pt x="1057" y="0"/>
                  </a:moveTo>
                  <a:cubicBezTo>
                    <a:pt x="475" y="0"/>
                    <a:pt x="1" y="475"/>
                    <a:pt x="1" y="1057"/>
                  </a:cubicBezTo>
                  <a:cubicBezTo>
                    <a:pt x="1" y="1639"/>
                    <a:pt x="475" y="2106"/>
                    <a:pt x="1057" y="2106"/>
                  </a:cubicBezTo>
                  <a:lnTo>
                    <a:pt x="49988" y="2106"/>
                  </a:lnTo>
                  <a:cubicBezTo>
                    <a:pt x="50570" y="2106"/>
                    <a:pt x="51037" y="1639"/>
                    <a:pt x="51037" y="1057"/>
                  </a:cubicBezTo>
                  <a:cubicBezTo>
                    <a:pt x="51037" y="475"/>
                    <a:pt x="50570" y="0"/>
                    <a:pt x="499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SFU Futura_05" panose="00000800000000000000" pitchFamily="2" charset="0"/>
              </a:endParaRPr>
            </a:p>
          </p:txBody>
        </p:sp>
      </p:grpSp>
      <p:grpSp>
        <p:nvGrpSpPr>
          <p:cNvPr id="339" name="Google Shape;339;p42"/>
          <p:cNvGrpSpPr/>
          <p:nvPr/>
        </p:nvGrpSpPr>
        <p:grpSpPr>
          <a:xfrm>
            <a:off x="134098" y="4007637"/>
            <a:ext cx="942698" cy="986984"/>
            <a:chOff x="134098" y="4007637"/>
            <a:chExt cx="942698" cy="986984"/>
          </a:xfrm>
        </p:grpSpPr>
        <p:grpSp>
          <p:nvGrpSpPr>
            <p:cNvPr id="340" name="Google Shape;340;p42"/>
            <p:cNvGrpSpPr/>
            <p:nvPr/>
          </p:nvGrpSpPr>
          <p:grpSpPr>
            <a:xfrm>
              <a:off x="134098" y="4007637"/>
              <a:ext cx="942698" cy="986984"/>
              <a:chOff x="4458798" y="3801637"/>
              <a:chExt cx="942698" cy="986984"/>
            </a:xfrm>
          </p:grpSpPr>
          <p:sp>
            <p:nvSpPr>
              <p:cNvPr id="341" name="Google Shape;341;p42"/>
              <p:cNvSpPr/>
              <p:nvPr/>
            </p:nvSpPr>
            <p:spPr>
              <a:xfrm>
                <a:off x="4459027" y="3801637"/>
                <a:ext cx="942470" cy="921763"/>
              </a:xfrm>
              <a:custGeom>
                <a:avLst/>
                <a:gdLst/>
                <a:ahLst/>
                <a:cxnLst/>
                <a:rect l="l" t="t" r="r" b="b"/>
                <a:pathLst>
                  <a:path w="28857" h="28223" extrusionOk="0">
                    <a:moveTo>
                      <a:pt x="6939" y="1"/>
                    </a:moveTo>
                    <a:lnTo>
                      <a:pt x="6910" y="8"/>
                    </a:lnTo>
                    <a:cubicBezTo>
                      <a:pt x="6800" y="8"/>
                      <a:pt x="6684" y="16"/>
                      <a:pt x="6567" y="37"/>
                    </a:cubicBezTo>
                    <a:cubicBezTo>
                      <a:pt x="6450" y="59"/>
                      <a:pt x="6326" y="103"/>
                      <a:pt x="6209" y="147"/>
                    </a:cubicBezTo>
                    <a:cubicBezTo>
                      <a:pt x="6100" y="191"/>
                      <a:pt x="5990" y="249"/>
                      <a:pt x="5881" y="315"/>
                    </a:cubicBezTo>
                    <a:cubicBezTo>
                      <a:pt x="5662" y="439"/>
                      <a:pt x="5458" y="592"/>
                      <a:pt x="5268" y="767"/>
                    </a:cubicBezTo>
                    <a:cubicBezTo>
                      <a:pt x="5078" y="949"/>
                      <a:pt x="4903" y="1146"/>
                      <a:pt x="4750" y="1365"/>
                    </a:cubicBezTo>
                    <a:cubicBezTo>
                      <a:pt x="4597" y="1577"/>
                      <a:pt x="4458" y="1796"/>
                      <a:pt x="4334" y="2029"/>
                    </a:cubicBezTo>
                    <a:cubicBezTo>
                      <a:pt x="4072" y="2540"/>
                      <a:pt x="3853" y="3080"/>
                      <a:pt x="3692" y="3634"/>
                    </a:cubicBezTo>
                    <a:cubicBezTo>
                      <a:pt x="3532" y="4218"/>
                      <a:pt x="3400" y="4809"/>
                      <a:pt x="3305" y="5407"/>
                    </a:cubicBezTo>
                    <a:cubicBezTo>
                      <a:pt x="3225" y="5940"/>
                      <a:pt x="3160" y="6502"/>
                      <a:pt x="3116" y="7122"/>
                    </a:cubicBezTo>
                    <a:cubicBezTo>
                      <a:pt x="3087" y="7611"/>
                      <a:pt x="3072" y="8121"/>
                      <a:pt x="3072" y="8625"/>
                    </a:cubicBezTo>
                    <a:cubicBezTo>
                      <a:pt x="3072" y="9106"/>
                      <a:pt x="3109" y="9617"/>
                      <a:pt x="3167" y="10237"/>
                    </a:cubicBezTo>
                    <a:lnTo>
                      <a:pt x="3189" y="10500"/>
                    </a:lnTo>
                    <a:cubicBezTo>
                      <a:pt x="3203" y="10675"/>
                      <a:pt x="3225" y="10850"/>
                      <a:pt x="3240" y="11025"/>
                    </a:cubicBezTo>
                    <a:lnTo>
                      <a:pt x="3240" y="10989"/>
                    </a:lnTo>
                    <a:lnTo>
                      <a:pt x="3240" y="10989"/>
                    </a:lnTo>
                    <a:cubicBezTo>
                      <a:pt x="3276" y="11361"/>
                      <a:pt x="3276" y="11733"/>
                      <a:pt x="3233" y="12098"/>
                    </a:cubicBezTo>
                    <a:cubicBezTo>
                      <a:pt x="3203" y="12222"/>
                      <a:pt x="3167" y="12346"/>
                      <a:pt x="3116" y="12463"/>
                    </a:cubicBezTo>
                    <a:cubicBezTo>
                      <a:pt x="3079" y="12550"/>
                      <a:pt x="3028" y="12630"/>
                      <a:pt x="2970" y="12703"/>
                    </a:cubicBezTo>
                    <a:cubicBezTo>
                      <a:pt x="2890" y="12791"/>
                      <a:pt x="2809" y="12864"/>
                      <a:pt x="2715" y="12937"/>
                    </a:cubicBezTo>
                    <a:cubicBezTo>
                      <a:pt x="2547" y="13039"/>
                      <a:pt x="2364" y="13127"/>
                      <a:pt x="2182" y="13192"/>
                    </a:cubicBezTo>
                    <a:cubicBezTo>
                      <a:pt x="1890" y="13294"/>
                      <a:pt x="1584" y="13360"/>
                      <a:pt x="1277" y="13411"/>
                    </a:cubicBezTo>
                    <a:lnTo>
                      <a:pt x="1095" y="13433"/>
                    </a:lnTo>
                    <a:cubicBezTo>
                      <a:pt x="912" y="13455"/>
                      <a:pt x="730" y="13491"/>
                      <a:pt x="548" y="13550"/>
                    </a:cubicBezTo>
                    <a:cubicBezTo>
                      <a:pt x="489" y="13564"/>
                      <a:pt x="438" y="13586"/>
                      <a:pt x="380" y="13615"/>
                    </a:cubicBezTo>
                    <a:cubicBezTo>
                      <a:pt x="336" y="13637"/>
                      <a:pt x="285" y="13666"/>
                      <a:pt x="241" y="13703"/>
                    </a:cubicBezTo>
                    <a:cubicBezTo>
                      <a:pt x="146" y="13783"/>
                      <a:pt x="81" y="13878"/>
                      <a:pt x="37" y="13995"/>
                    </a:cubicBezTo>
                    <a:cubicBezTo>
                      <a:pt x="22" y="14046"/>
                      <a:pt x="8" y="14097"/>
                      <a:pt x="8" y="14148"/>
                    </a:cubicBezTo>
                    <a:lnTo>
                      <a:pt x="8" y="14170"/>
                    </a:lnTo>
                    <a:cubicBezTo>
                      <a:pt x="0" y="14221"/>
                      <a:pt x="0" y="14272"/>
                      <a:pt x="8" y="14330"/>
                    </a:cubicBezTo>
                    <a:cubicBezTo>
                      <a:pt x="15" y="14498"/>
                      <a:pt x="51" y="14666"/>
                      <a:pt x="95" y="14827"/>
                    </a:cubicBezTo>
                    <a:cubicBezTo>
                      <a:pt x="190" y="15118"/>
                      <a:pt x="351" y="15396"/>
                      <a:pt x="562" y="15622"/>
                    </a:cubicBezTo>
                    <a:cubicBezTo>
                      <a:pt x="788" y="15877"/>
                      <a:pt x="1051" y="16103"/>
                      <a:pt x="1328" y="16300"/>
                    </a:cubicBezTo>
                    <a:cubicBezTo>
                      <a:pt x="1854" y="16672"/>
                      <a:pt x="2408" y="16986"/>
                      <a:pt x="2999" y="17242"/>
                    </a:cubicBezTo>
                    <a:cubicBezTo>
                      <a:pt x="3181" y="17322"/>
                      <a:pt x="3364" y="17387"/>
                      <a:pt x="3539" y="17446"/>
                    </a:cubicBezTo>
                    <a:cubicBezTo>
                      <a:pt x="3714" y="17504"/>
                      <a:pt x="3875" y="17563"/>
                      <a:pt x="4050" y="17621"/>
                    </a:cubicBezTo>
                    <a:lnTo>
                      <a:pt x="4276" y="17694"/>
                    </a:lnTo>
                    <a:cubicBezTo>
                      <a:pt x="4772" y="17862"/>
                      <a:pt x="5341" y="18051"/>
                      <a:pt x="5866" y="18292"/>
                    </a:cubicBezTo>
                    <a:cubicBezTo>
                      <a:pt x="6063" y="18372"/>
                      <a:pt x="6246" y="18482"/>
                      <a:pt x="6421" y="18613"/>
                    </a:cubicBezTo>
                    <a:cubicBezTo>
                      <a:pt x="6443" y="18628"/>
                      <a:pt x="6450" y="18635"/>
                      <a:pt x="6457" y="18650"/>
                    </a:cubicBezTo>
                    <a:cubicBezTo>
                      <a:pt x="6392" y="18679"/>
                      <a:pt x="6326" y="18708"/>
                      <a:pt x="6253" y="18737"/>
                    </a:cubicBezTo>
                    <a:cubicBezTo>
                      <a:pt x="6005" y="18817"/>
                      <a:pt x="5750" y="18876"/>
                      <a:pt x="5494" y="18920"/>
                    </a:cubicBezTo>
                    <a:cubicBezTo>
                      <a:pt x="5297" y="18956"/>
                      <a:pt x="5078" y="18978"/>
                      <a:pt x="4808" y="19007"/>
                    </a:cubicBezTo>
                    <a:lnTo>
                      <a:pt x="4575" y="19022"/>
                    </a:lnTo>
                    <a:cubicBezTo>
                      <a:pt x="4181" y="19044"/>
                      <a:pt x="3780" y="19095"/>
                      <a:pt x="3393" y="19160"/>
                    </a:cubicBezTo>
                    <a:cubicBezTo>
                      <a:pt x="3181" y="19197"/>
                      <a:pt x="2977" y="19263"/>
                      <a:pt x="2787" y="19357"/>
                    </a:cubicBezTo>
                    <a:cubicBezTo>
                      <a:pt x="2612" y="19430"/>
                      <a:pt x="2459" y="19562"/>
                      <a:pt x="2364" y="19729"/>
                    </a:cubicBezTo>
                    <a:cubicBezTo>
                      <a:pt x="2262" y="19912"/>
                      <a:pt x="2233" y="20123"/>
                      <a:pt x="2291" y="20328"/>
                    </a:cubicBezTo>
                    <a:cubicBezTo>
                      <a:pt x="2364" y="20590"/>
                      <a:pt x="2503" y="20838"/>
                      <a:pt x="2678" y="21043"/>
                    </a:cubicBezTo>
                    <a:cubicBezTo>
                      <a:pt x="2751" y="21145"/>
                      <a:pt x="2831" y="21240"/>
                      <a:pt x="2926" y="21327"/>
                    </a:cubicBezTo>
                    <a:cubicBezTo>
                      <a:pt x="2977" y="21386"/>
                      <a:pt x="3043" y="21437"/>
                      <a:pt x="3109" y="21488"/>
                    </a:cubicBezTo>
                    <a:cubicBezTo>
                      <a:pt x="3233" y="21575"/>
                      <a:pt x="3364" y="21663"/>
                      <a:pt x="3502" y="21743"/>
                    </a:cubicBezTo>
                    <a:cubicBezTo>
                      <a:pt x="3882" y="21962"/>
                      <a:pt x="4276" y="22159"/>
                      <a:pt x="4684" y="22356"/>
                    </a:cubicBezTo>
                    <a:cubicBezTo>
                      <a:pt x="5159" y="22582"/>
                      <a:pt x="5648" y="22816"/>
                      <a:pt x="6122" y="23027"/>
                    </a:cubicBezTo>
                    <a:cubicBezTo>
                      <a:pt x="6596" y="23239"/>
                      <a:pt x="7041" y="23450"/>
                      <a:pt x="7486" y="23662"/>
                    </a:cubicBezTo>
                    <a:lnTo>
                      <a:pt x="7508" y="23677"/>
                    </a:lnTo>
                    <a:cubicBezTo>
                      <a:pt x="7836" y="23823"/>
                      <a:pt x="8150" y="23998"/>
                      <a:pt x="8457" y="24180"/>
                    </a:cubicBezTo>
                    <a:cubicBezTo>
                      <a:pt x="8500" y="24209"/>
                      <a:pt x="8544" y="24238"/>
                      <a:pt x="8581" y="24275"/>
                    </a:cubicBezTo>
                    <a:lnTo>
                      <a:pt x="8610" y="24304"/>
                    </a:lnTo>
                    <a:cubicBezTo>
                      <a:pt x="8610" y="24319"/>
                      <a:pt x="8602" y="24326"/>
                      <a:pt x="8602" y="24333"/>
                    </a:cubicBezTo>
                    <a:cubicBezTo>
                      <a:pt x="8595" y="24341"/>
                      <a:pt x="8595" y="24348"/>
                      <a:pt x="8588" y="24355"/>
                    </a:cubicBezTo>
                    <a:cubicBezTo>
                      <a:pt x="8581" y="24370"/>
                      <a:pt x="8559" y="24384"/>
                      <a:pt x="8544" y="24392"/>
                    </a:cubicBezTo>
                    <a:cubicBezTo>
                      <a:pt x="8493" y="24428"/>
                      <a:pt x="8442" y="24450"/>
                      <a:pt x="8384" y="24472"/>
                    </a:cubicBezTo>
                    <a:cubicBezTo>
                      <a:pt x="8245" y="24516"/>
                      <a:pt x="8099" y="24552"/>
                      <a:pt x="7960" y="24581"/>
                    </a:cubicBezTo>
                    <a:cubicBezTo>
                      <a:pt x="7887" y="24596"/>
                      <a:pt x="7814" y="24611"/>
                      <a:pt x="7734" y="24632"/>
                    </a:cubicBezTo>
                    <a:cubicBezTo>
                      <a:pt x="7508" y="24691"/>
                      <a:pt x="7282" y="24764"/>
                      <a:pt x="7114" y="24924"/>
                    </a:cubicBezTo>
                    <a:cubicBezTo>
                      <a:pt x="7034" y="25012"/>
                      <a:pt x="6968" y="25121"/>
                      <a:pt x="6932" y="25231"/>
                    </a:cubicBezTo>
                    <a:cubicBezTo>
                      <a:pt x="6888" y="25347"/>
                      <a:pt x="6873" y="25464"/>
                      <a:pt x="6873" y="25581"/>
                    </a:cubicBezTo>
                    <a:cubicBezTo>
                      <a:pt x="6888" y="25814"/>
                      <a:pt x="6983" y="26026"/>
                      <a:pt x="7136" y="26194"/>
                    </a:cubicBezTo>
                    <a:cubicBezTo>
                      <a:pt x="7216" y="26281"/>
                      <a:pt x="7296" y="26362"/>
                      <a:pt x="7391" y="26435"/>
                    </a:cubicBezTo>
                    <a:cubicBezTo>
                      <a:pt x="7493" y="26515"/>
                      <a:pt x="7596" y="26588"/>
                      <a:pt x="7712" y="26653"/>
                    </a:cubicBezTo>
                    <a:cubicBezTo>
                      <a:pt x="7946" y="26785"/>
                      <a:pt x="8187" y="26901"/>
                      <a:pt x="8435" y="27004"/>
                    </a:cubicBezTo>
                    <a:cubicBezTo>
                      <a:pt x="8894" y="27179"/>
                      <a:pt x="9369" y="27332"/>
                      <a:pt x="9850" y="27456"/>
                    </a:cubicBezTo>
                    <a:cubicBezTo>
                      <a:pt x="11287" y="27835"/>
                      <a:pt x="12768" y="28069"/>
                      <a:pt x="14257" y="28164"/>
                    </a:cubicBezTo>
                    <a:cubicBezTo>
                      <a:pt x="14841" y="28200"/>
                      <a:pt x="15424" y="28222"/>
                      <a:pt x="15979" y="28222"/>
                    </a:cubicBezTo>
                    <a:cubicBezTo>
                      <a:pt x="16949" y="28222"/>
                      <a:pt x="17912" y="28164"/>
                      <a:pt x="18868" y="28032"/>
                    </a:cubicBezTo>
                    <a:cubicBezTo>
                      <a:pt x="19422" y="27952"/>
                      <a:pt x="19962" y="27843"/>
                      <a:pt x="20502" y="27704"/>
                    </a:cubicBezTo>
                    <a:cubicBezTo>
                      <a:pt x="20860" y="27697"/>
                      <a:pt x="21225" y="27646"/>
                      <a:pt x="21575" y="27551"/>
                    </a:cubicBezTo>
                    <a:cubicBezTo>
                      <a:pt x="21874" y="27471"/>
                      <a:pt x="22173" y="27368"/>
                      <a:pt x="22458" y="27252"/>
                    </a:cubicBezTo>
                    <a:cubicBezTo>
                      <a:pt x="22757" y="27135"/>
                      <a:pt x="23049" y="26996"/>
                      <a:pt x="23326" y="26843"/>
                    </a:cubicBezTo>
                    <a:cubicBezTo>
                      <a:pt x="23931" y="26529"/>
                      <a:pt x="24508" y="26157"/>
                      <a:pt x="25048" y="25749"/>
                    </a:cubicBezTo>
                    <a:cubicBezTo>
                      <a:pt x="25573" y="25369"/>
                      <a:pt x="26069" y="24946"/>
                      <a:pt x="26536" y="24494"/>
                    </a:cubicBezTo>
                    <a:cubicBezTo>
                      <a:pt x="26952" y="24100"/>
                      <a:pt x="27331" y="23677"/>
                      <a:pt x="27674" y="23217"/>
                    </a:cubicBezTo>
                    <a:cubicBezTo>
                      <a:pt x="27806" y="23042"/>
                      <a:pt x="27922" y="22859"/>
                      <a:pt x="28032" y="22662"/>
                    </a:cubicBezTo>
                    <a:cubicBezTo>
                      <a:pt x="28141" y="22444"/>
                      <a:pt x="28243" y="22210"/>
                      <a:pt x="28331" y="21977"/>
                    </a:cubicBezTo>
                    <a:cubicBezTo>
                      <a:pt x="28703" y="20875"/>
                      <a:pt x="28856" y="19715"/>
                      <a:pt x="28776" y="18562"/>
                    </a:cubicBezTo>
                    <a:cubicBezTo>
                      <a:pt x="28754" y="18263"/>
                      <a:pt x="28710" y="17971"/>
                      <a:pt x="28652" y="17679"/>
                    </a:cubicBezTo>
                    <a:cubicBezTo>
                      <a:pt x="28586" y="17402"/>
                      <a:pt x="28499" y="17132"/>
                      <a:pt x="28389" y="16869"/>
                    </a:cubicBezTo>
                    <a:cubicBezTo>
                      <a:pt x="28287" y="16621"/>
                      <a:pt x="28149" y="16388"/>
                      <a:pt x="27988" y="16176"/>
                    </a:cubicBezTo>
                    <a:cubicBezTo>
                      <a:pt x="27828" y="15965"/>
                      <a:pt x="27645" y="15782"/>
                      <a:pt x="27434" y="15636"/>
                    </a:cubicBezTo>
                    <a:cubicBezTo>
                      <a:pt x="27317" y="15556"/>
                      <a:pt x="27193" y="15483"/>
                      <a:pt x="27061" y="15425"/>
                    </a:cubicBezTo>
                    <a:cubicBezTo>
                      <a:pt x="26945" y="15381"/>
                      <a:pt x="26821" y="15345"/>
                      <a:pt x="26697" y="15323"/>
                    </a:cubicBezTo>
                    <a:cubicBezTo>
                      <a:pt x="26587" y="15301"/>
                      <a:pt x="26478" y="15286"/>
                      <a:pt x="26376" y="15286"/>
                    </a:cubicBezTo>
                    <a:lnTo>
                      <a:pt x="26325" y="15286"/>
                    </a:lnTo>
                    <a:cubicBezTo>
                      <a:pt x="26186" y="15293"/>
                      <a:pt x="26055" y="15308"/>
                      <a:pt x="25923" y="15337"/>
                    </a:cubicBezTo>
                    <a:cubicBezTo>
                      <a:pt x="25683" y="15396"/>
                      <a:pt x="25449" y="15476"/>
                      <a:pt x="25230" y="15585"/>
                    </a:cubicBezTo>
                    <a:cubicBezTo>
                      <a:pt x="25062" y="15666"/>
                      <a:pt x="24902" y="15753"/>
                      <a:pt x="24741" y="15833"/>
                    </a:cubicBezTo>
                    <a:lnTo>
                      <a:pt x="24617" y="15899"/>
                    </a:lnTo>
                    <a:cubicBezTo>
                      <a:pt x="24457" y="15987"/>
                      <a:pt x="24296" y="16060"/>
                      <a:pt x="24128" y="16125"/>
                    </a:cubicBezTo>
                    <a:cubicBezTo>
                      <a:pt x="24041" y="16162"/>
                      <a:pt x="23953" y="16176"/>
                      <a:pt x="23858" y="16191"/>
                    </a:cubicBezTo>
                    <a:lnTo>
                      <a:pt x="23829" y="16191"/>
                    </a:lnTo>
                    <a:cubicBezTo>
                      <a:pt x="23800" y="16191"/>
                      <a:pt x="23764" y="16191"/>
                      <a:pt x="23734" y="16184"/>
                    </a:cubicBezTo>
                    <a:cubicBezTo>
                      <a:pt x="23698" y="16176"/>
                      <a:pt x="23669" y="16169"/>
                      <a:pt x="23640" y="16154"/>
                    </a:cubicBezTo>
                    <a:cubicBezTo>
                      <a:pt x="23610" y="16140"/>
                      <a:pt x="23581" y="16118"/>
                      <a:pt x="23552" y="16096"/>
                    </a:cubicBezTo>
                    <a:cubicBezTo>
                      <a:pt x="23501" y="16052"/>
                      <a:pt x="23457" y="16001"/>
                      <a:pt x="23413" y="15943"/>
                    </a:cubicBezTo>
                    <a:cubicBezTo>
                      <a:pt x="23348" y="15848"/>
                      <a:pt x="23297" y="15753"/>
                      <a:pt x="23253" y="15644"/>
                    </a:cubicBezTo>
                    <a:cubicBezTo>
                      <a:pt x="23216" y="15505"/>
                      <a:pt x="23187" y="15359"/>
                      <a:pt x="23180" y="15213"/>
                    </a:cubicBezTo>
                    <a:cubicBezTo>
                      <a:pt x="23151" y="14863"/>
                      <a:pt x="23143" y="14513"/>
                      <a:pt x="23143" y="14126"/>
                    </a:cubicBezTo>
                    <a:lnTo>
                      <a:pt x="23143" y="13652"/>
                    </a:lnTo>
                    <a:lnTo>
                      <a:pt x="23143" y="12776"/>
                    </a:lnTo>
                    <a:cubicBezTo>
                      <a:pt x="23143" y="12251"/>
                      <a:pt x="23114" y="11777"/>
                      <a:pt x="23078" y="11332"/>
                    </a:cubicBezTo>
                    <a:cubicBezTo>
                      <a:pt x="23049" y="10901"/>
                      <a:pt x="22976" y="10471"/>
                      <a:pt x="22866" y="10055"/>
                    </a:cubicBezTo>
                    <a:cubicBezTo>
                      <a:pt x="22808" y="9858"/>
                      <a:pt x="22735" y="9661"/>
                      <a:pt x="22655" y="9471"/>
                    </a:cubicBezTo>
                    <a:cubicBezTo>
                      <a:pt x="22574" y="9303"/>
                      <a:pt x="22472" y="9143"/>
                      <a:pt x="22356" y="8997"/>
                    </a:cubicBezTo>
                    <a:cubicBezTo>
                      <a:pt x="22137" y="8712"/>
                      <a:pt x="21830" y="8523"/>
                      <a:pt x="21480" y="8450"/>
                    </a:cubicBezTo>
                    <a:cubicBezTo>
                      <a:pt x="21385" y="8428"/>
                      <a:pt x="21283" y="8413"/>
                      <a:pt x="21188" y="8413"/>
                    </a:cubicBezTo>
                    <a:lnTo>
                      <a:pt x="21144" y="8413"/>
                    </a:lnTo>
                    <a:cubicBezTo>
                      <a:pt x="21042" y="8413"/>
                      <a:pt x="20947" y="8421"/>
                      <a:pt x="20845" y="8435"/>
                    </a:cubicBezTo>
                    <a:cubicBezTo>
                      <a:pt x="20743" y="8450"/>
                      <a:pt x="20641" y="8479"/>
                      <a:pt x="20546" y="8515"/>
                    </a:cubicBezTo>
                    <a:cubicBezTo>
                      <a:pt x="20444" y="8559"/>
                      <a:pt x="20342" y="8610"/>
                      <a:pt x="20254" y="8676"/>
                    </a:cubicBezTo>
                    <a:cubicBezTo>
                      <a:pt x="20086" y="8815"/>
                      <a:pt x="19933" y="8968"/>
                      <a:pt x="19809" y="9143"/>
                    </a:cubicBezTo>
                    <a:cubicBezTo>
                      <a:pt x="19671" y="9333"/>
                      <a:pt x="19547" y="9522"/>
                      <a:pt x="19437" y="9727"/>
                    </a:cubicBezTo>
                    <a:cubicBezTo>
                      <a:pt x="19328" y="9916"/>
                      <a:pt x="19225" y="10106"/>
                      <a:pt x="19123" y="10303"/>
                    </a:cubicBezTo>
                    <a:cubicBezTo>
                      <a:pt x="19065" y="10420"/>
                      <a:pt x="18999" y="10544"/>
                      <a:pt x="18934" y="10660"/>
                    </a:cubicBezTo>
                    <a:cubicBezTo>
                      <a:pt x="18802" y="10923"/>
                      <a:pt x="18642" y="11179"/>
                      <a:pt x="18459" y="11419"/>
                    </a:cubicBezTo>
                    <a:cubicBezTo>
                      <a:pt x="18394" y="11500"/>
                      <a:pt x="18313" y="11580"/>
                      <a:pt x="18226" y="11645"/>
                    </a:cubicBezTo>
                    <a:cubicBezTo>
                      <a:pt x="18182" y="11667"/>
                      <a:pt x="18138" y="11689"/>
                      <a:pt x="18095" y="11711"/>
                    </a:cubicBezTo>
                    <a:cubicBezTo>
                      <a:pt x="18065" y="11718"/>
                      <a:pt x="18036" y="11726"/>
                      <a:pt x="18007" y="11733"/>
                    </a:cubicBezTo>
                    <a:cubicBezTo>
                      <a:pt x="17978" y="11733"/>
                      <a:pt x="17941" y="11733"/>
                      <a:pt x="17912" y="11726"/>
                    </a:cubicBezTo>
                    <a:cubicBezTo>
                      <a:pt x="17876" y="11718"/>
                      <a:pt x="17839" y="11711"/>
                      <a:pt x="17803" y="11697"/>
                    </a:cubicBezTo>
                    <a:cubicBezTo>
                      <a:pt x="17774" y="11675"/>
                      <a:pt x="17737" y="11660"/>
                      <a:pt x="17715" y="11638"/>
                    </a:cubicBezTo>
                    <a:cubicBezTo>
                      <a:pt x="17679" y="11602"/>
                      <a:pt x="17642" y="11565"/>
                      <a:pt x="17613" y="11529"/>
                    </a:cubicBezTo>
                    <a:cubicBezTo>
                      <a:pt x="17562" y="11441"/>
                      <a:pt x="17511" y="11346"/>
                      <a:pt x="17482" y="11251"/>
                    </a:cubicBezTo>
                    <a:cubicBezTo>
                      <a:pt x="17394" y="10989"/>
                      <a:pt x="17343" y="10712"/>
                      <a:pt x="17329" y="10442"/>
                    </a:cubicBezTo>
                    <a:lnTo>
                      <a:pt x="17329" y="10420"/>
                    </a:lnTo>
                    <a:cubicBezTo>
                      <a:pt x="17270" y="9690"/>
                      <a:pt x="17314" y="8939"/>
                      <a:pt x="17358" y="8224"/>
                    </a:cubicBezTo>
                    <a:cubicBezTo>
                      <a:pt x="17372" y="7946"/>
                      <a:pt x="17387" y="7662"/>
                      <a:pt x="17401" y="7385"/>
                    </a:cubicBezTo>
                    <a:cubicBezTo>
                      <a:pt x="17409" y="7217"/>
                      <a:pt x="17409" y="7012"/>
                      <a:pt x="17401" y="6808"/>
                    </a:cubicBezTo>
                    <a:cubicBezTo>
                      <a:pt x="17394" y="6721"/>
                      <a:pt x="17387" y="6626"/>
                      <a:pt x="17380" y="6531"/>
                    </a:cubicBezTo>
                    <a:cubicBezTo>
                      <a:pt x="17358" y="6429"/>
                      <a:pt x="17336" y="6327"/>
                      <a:pt x="17307" y="6217"/>
                    </a:cubicBezTo>
                    <a:cubicBezTo>
                      <a:pt x="17212" y="5867"/>
                      <a:pt x="17059" y="5531"/>
                      <a:pt x="16862" y="5218"/>
                    </a:cubicBezTo>
                    <a:cubicBezTo>
                      <a:pt x="16694" y="4948"/>
                      <a:pt x="16468" y="4714"/>
                      <a:pt x="16198" y="4546"/>
                    </a:cubicBezTo>
                    <a:cubicBezTo>
                      <a:pt x="16015" y="4444"/>
                      <a:pt x="15811" y="4379"/>
                      <a:pt x="15599" y="4364"/>
                    </a:cubicBezTo>
                    <a:lnTo>
                      <a:pt x="15534" y="4364"/>
                    </a:lnTo>
                    <a:cubicBezTo>
                      <a:pt x="15329" y="4371"/>
                      <a:pt x="15125" y="4422"/>
                      <a:pt x="14943" y="4517"/>
                    </a:cubicBezTo>
                    <a:cubicBezTo>
                      <a:pt x="14833" y="4576"/>
                      <a:pt x="14724" y="4641"/>
                      <a:pt x="14629" y="4722"/>
                    </a:cubicBezTo>
                    <a:cubicBezTo>
                      <a:pt x="14512" y="4809"/>
                      <a:pt x="14410" y="4911"/>
                      <a:pt x="14315" y="5021"/>
                    </a:cubicBezTo>
                    <a:cubicBezTo>
                      <a:pt x="14213" y="5145"/>
                      <a:pt x="14111" y="5276"/>
                      <a:pt x="14023" y="5400"/>
                    </a:cubicBezTo>
                    <a:cubicBezTo>
                      <a:pt x="13929" y="5524"/>
                      <a:pt x="13848" y="5634"/>
                      <a:pt x="13746" y="5758"/>
                    </a:cubicBezTo>
                    <a:cubicBezTo>
                      <a:pt x="13578" y="5962"/>
                      <a:pt x="13389" y="6152"/>
                      <a:pt x="13177" y="6305"/>
                    </a:cubicBezTo>
                    <a:cubicBezTo>
                      <a:pt x="13090" y="6363"/>
                      <a:pt x="13002" y="6414"/>
                      <a:pt x="12907" y="6451"/>
                    </a:cubicBezTo>
                    <a:cubicBezTo>
                      <a:pt x="12841" y="6473"/>
                      <a:pt x="12783" y="6487"/>
                      <a:pt x="12717" y="6494"/>
                    </a:cubicBezTo>
                    <a:lnTo>
                      <a:pt x="12681" y="6494"/>
                    </a:lnTo>
                    <a:cubicBezTo>
                      <a:pt x="12637" y="6494"/>
                      <a:pt x="12601" y="6494"/>
                      <a:pt x="12564" y="6487"/>
                    </a:cubicBezTo>
                    <a:cubicBezTo>
                      <a:pt x="12499" y="6473"/>
                      <a:pt x="12433" y="6451"/>
                      <a:pt x="12367" y="6429"/>
                    </a:cubicBezTo>
                    <a:cubicBezTo>
                      <a:pt x="12258" y="6370"/>
                      <a:pt x="12156" y="6305"/>
                      <a:pt x="12061" y="6232"/>
                    </a:cubicBezTo>
                    <a:cubicBezTo>
                      <a:pt x="11813" y="5998"/>
                      <a:pt x="11587" y="5736"/>
                      <a:pt x="11390" y="5451"/>
                    </a:cubicBezTo>
                    <a:cubicBezTo>
                      <a:pt x="11200" y="5174"/>
                      <a:pt x="11047" y="4926"/>
                      <a:pt x="10915" y="4700"/>
                    </a:cubicBezTo>
                    <a:cubicBezTo>
                      <a:pt x="10813" y="4517"/>
                      <a:pt x="10726" y="4335"/>
                      <a:pt x="10631" y="4152"/>
                    </a:cubicBezTo>
                    <a:lnTo>
                      <a:pt x="10623" y="4131"/>
                    </a:lnTo>
                    <a:lnTo>
                      <a:pt x="10507" y="3904"/>
                    </a:lnTo>
                    <a:cubicBezTo>
                      <a:pt x="10317" y="3518"/>
                      <a:pt x="10113" y="3124"/>
                      <a:pt x="9908" y="2744"/>
                    </a:cubicBezTo>
                    <a:cubicBezTo>
                      <a:pt x="9646" y="2248"/>
                      <a:pt x="9339" y="1774"/>
                      <a:pt x="9011" y="1322"/>
                    </a:cubicBezTo>
                    <a:cubicBezTo>
                      <a:pt x="8858" y="1117"/>
                      <a:pt x="8690" y="928"/>
                      <a:pt x="8515" y="752"/>
                    </a:cubicBezTo>
                    <a:cubicBezTo>
                      <a:pt x="8340" y="577"/>
                      <a:pt x="8143" y="424"/>
                      <a:pt x="7931" y="293"/>
                    </a:cubicBezTo>
                    <a:cubicBezTo>
                      <a:pt x="7742" y="176"/>
                      <a:pt x="7530" y="89"/>
                      <a:pt x="7311" y="45"/>
                    </a:cubicBezTo>
                    <a:cubicBezTo>
                      <a:pt x="7187" y="16"/>
                      <a:pt x="7063" y="1"/>
                      <a:pt x="69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#9Slide03 SFU Futura_05" panose="00000800000000000000" pitchFamily="2" charset="0"/>
                </a:endParaRPr>
              </a:p>
            </p:txBody>
          </p:sp>
          <p:sp>
            <p:nvSpPr>
              <p:cNvPr id="342" name="Google Shape;342;p42"/>
              <p:cNvSpPr/>
              <p:nvPr/>
            </p:nvSpPr>
            <p:spPr>
              <a:xfrm>
                <a:off x="4458798" y="3807124"/>
                <a:ext cx="732988" cy="916276"/>
              </a:xfrm>
              <a:custGeom>
                <a:avLst/>
                <a:gdLst/>
                <a:ahLst/>
                <a:cxnLst/>
                <a:rect l="l" t="t" r="r" b="b"/>
                <a:pathLst>
                  <a:path w="22443" h="28055" extrusionOk="0">
                    <a:moveTo>
                      <a:pt x="6158" y="1"/>
                    </a:moveTo>
                    <a:lnTo>
                      <a:pt x="6158" y="1"/>
                    </a:lnTo>
                    <a:cubicBezTo>
                      <a:pt x="6063" y="37"/>
                      <a:pt x="5976" y="88"/>
                      <a:pt x="5888" y="139"/>
                    </a:cubicBezTo>
                    <a:cubicBezTo>
                      <a:pt x="5662" y="263"/>
                      <a:pt x="5458" y="417"/>
                      <a:pt x="5275" y="592"/>
                    </a:cubicBezTo>
                    <a:cubicBezTo>
                      <a:pt x="5078" y="774"/>
                      <a:pt x="4903" y="978"/>
                      <a:pt x="4750" y="1190"/>
                    </a:cubicBezTo>
                    <a:cubicBezTo>
                      <a:pt x="4597" y="1402"/>
                      <a:pt x="4458" y="1628"/>
                      <a:pt x="4334" y="1854"/>
                    </a:cubicBezTo>
                    <a:cubicBezTo>
                      <a:pt x="4071" y="2372"/>
                      <a:pt x="3852" y="2912"/>
                      <a:pt x="3699" y="3466"/>
                    </a:cubicBezTo>
                    <a:cubicBezTo>
                      <a:pt x="3531" y="4050"/>
                      <a:pt x="3400" y="4641"/>
                      <a:pt x="3312" y="5239"/>
                    </a:cubicBezTo>
                    <a:cubicBezTo>
                      <a:pt x="3225" y="5779"/>
                      <a:pt x="3159" y="6341"/>
                      <a:pt x="3123" y="6947"/>
                    </a:cubicBezTo>
                    <a:cubicBezTo>
                      <a:pt x="3086" y="7443"/>
                      <a:pt x="3072" y="7953"/>
                      <a:pt x="3072" y="8450"/>
                    </a:cubicBezTo>
                    <a:cubicBezTo>
                      <a:pt x="3072" y="8924"/>
                      <a:pt x="3108" y="9442"/>
                      <a:pt x="3167" y="10069"/>
                    </a:cubicBezTo>
                    <a:lnTo>
                      <a:pt x="3188" y="10325"/>
                    </a:lnTo>
                    <a:cubicBezTo>
                      <a:pt x="3210" y="10500"/>
                      <a:pt x="3225" y="10675"/>
                      <a:pt x="3240" y="10850"/>
                    </a:cubicBezTo>
                    <a:lnTo>
                      <a:pt x="3247" y="10821"/>
                    </a:lnTo>
                    <a:lnTo>
                      <a:pt x="3247" y="10821"/>
                    </a:lnTo>
                    <a:cubicBezTo>
                      <a:pt x="3276" y="11193"/>
                      <a:pt x="3276" y="11558"/>
                      <a:pt x="3232" y="11930"/>
                    </a:cubicBezTo>
                    <a:cubicBezTo>
                      <a:pt x="3210" y="12054"/>
                      <a:pt x="3174" y="12178"/>
                      <a:pt x="3123" y="12295"/>
                    </a:cubicBezTo>
                    <a:cubicBezTo>
                      <a:pt x="3079" y="12375"/>
                      <a:pt x="3028" y="12455"/>
                      <a:pt x="2970" y="12535"/>
                    </a:cubicBezTo>
                    <a:cubicBezTo>
                      <a:pt x="2897" y="12616"/>
                      <a:pt x="2809" y="12696"/>
                      <a:pt x="2714" y="12762"/>
                    </a:cubicBezTo>
                    <a:cubicBezTo>
                      <a:pt x="2554" y="12871"/>
                      <a:pt x="2371" y="12959"/>
                      <a:pt x="2189" y="13024"/>
                    </a:cubicBezTo>
                    <a:cubicBezTo>
                      <a:pt x="1890" y="13119"/>
                      <a:pt x="1591" y="13192"/>
                      <a:pt x="1284" y="13236"/>
                    </a:cubicBezTo>
                    <a:cubicBezTo>
                      <a:pt x="1233" y="13243"/>
                      <a:pt x="1189" y="13250"/>
                      <a:pt x="1138" y="13258"/>
                    </a:cubicBezTo>
                    <a:lnTo>
                      <a:pt x="1094" y="13265"/>
                    </a:lnTo>
                    <a:cubicBezTo>
                      <a:pt x="912" y="13287"/>
                      <a:pt x="730" y="13323"/>
                      <a:pt x="547" y="13374"/>
                    </a:cubicBezTo>
                    <a:cubicBezTo>
                      <a:pt x="489" y="13396"/>
                      <a:pt x="438" y="13418"/>
                      <a:pt x="379" y="13440"/>
                    </a:cubicBezTo>
                    <a:cubicBezTo>
                      <a:pt x="336" y="13469"/>
                      <a:pt x="292" y="13498"/>
                      <a:pt x="248" y="13528"/>
                    </a:cubicBezTo>
                    <a:cubicBezTo>
                      <a:pt x="153" y="13601"/>
                      <a:pt x="80" y="13710"/>
                      <a:pt x="37" y="13827"/>
                    </a:cubicBezTo>
                    <a:cubicBezTo>
                      <a:pt x="22" y="13871"/>
                      <a:pt x="15" y="13922"/>
                      <a:pt x="7" y="13973"/>
                    </a:cubicBezTo>
                    <a:lnTo>
                      <a:pt x="7" y="14002"/>
                    </a:lnTo>
                    <a:cubicBezTo>
                      <a:pt x="0" y="14053"/>
                      <a:pt x="0" y="14104"/>
                      <a:pt x="7" y="14155"/>
                    </a:cubicBezTo>
                    <a:cubicBezTo>
                      <a:pt x="37" y="14644"/>
                      <a:pt x="234" y="15096"/>
                      <a:pt x="569" y="15454"/>
                    </a:cubicBezTo>
                    <a:cubicBezTo>
                      <a:pt x="795" y="15709"/>
                      <a:pt x="1051" y="15935"/>
                      <a:pt x="1335" y="16132"/>
                    </a:cubicBezTo>
                    <a:cubicBezTo>
                      <a:pt x="1853" y="16504"/>
                      <a:pt x="2415" y="16818"/>
                      <a:pt x="3006" y="17074"/>
                    </a:cubicBezTo>
                    <a:cubicBezTo>
                      <a:pt x="3188" y="17154"/>
                      <a:pt x="3378" y="17219"/>
                      <a:pt x="3546" y="17278"/>
                    </a:cubicBezTo>
                    <a:cubicBezTo>
                      <a:pt x="3714" y="17336"/>
                      <a:pt x="3882" y="17395"/>
                      <a:pt x="4049" y="17453"/>
                    </a:cubicBezTo>
                    <a:lnTo>
                      <a:pt x="4283" y="17526"/>
                    </a:lnTo>
                    <a:cubicBezTo>
                      <a:pt x="4779" y="17694"/>
                      <a:pt x="5348" y="17883"/>
                      <a:pt x="5873" y="18124"/>
                    </a:cubicBezTo>
                    <a:cubicBezTo>
                      <a:pt x="6070" y="18204"/>
                      <a:pt x="6253" y="18314"/>
                      <a:pt x="6428" y="18445"/>
                    </a:cubicBezTo>
                    <a:lnTo>
                      <a:pt x="6443" y="18460"/>
                    </a:lnTo>
                    <a:cubicBezTo>
                      <a:pt x="6450" y="18467"/>
                      <a:pt x="6457" y="18474"/>
                      <a:pt x="6464" y="18482"/>
                    </a:cubicBezTo>
                    <a:cubicBezTo>
                      <a:pt x="6406" y="18504"/>
                      <a:pt x="6340" y="18533"/>
                      <a:pt x="6260" y="18569"/>
                    </a:cubicBezTo>
                    <a:cubicBezTo>
                      <a:pt x="6012" y="18649"/>
                      <a:pt x="5757" y="18708"/>
                      <a:pt x="5501" y="18744"/>
                    </a:cubicBezTo>
                    <a:cubicBezTo>
                      <a:pt x="5297" y="18781"/>
                      <a:pt x="5078" y="18810"/>
                      <a:pt x="4815" y="18832"/>
                    </a:cubicBezTo>
                    <a:lnTo>
                      <a:pt x="4582" y="18846"/>
                    </a:lnTo>
                    <a:cubicBezTo>
                      <a:pt x="4188" y="18876"/>
                      <a:pt x="3787" y="18919"/>
                      <a:pt x="3400" y="18992"/>
                    </a:cubicBezTo>
                    <a:cubicBezTo>
                      <a:pt x="3188" y="19029"/>
                      <a:pt x="2984" y="19095"/>
                      <a:pt x="2787" y="19182"/>
                    </a:cubicBezTo>
                    <a:cubicBezTo>
                      <a:pt x="2612" y="19262"/>
                      <a:pt x="2466" y="19394"/>
                      <a:pt x="2364" y="19554"/>
                    </a:cubicBezTo>
                    <a:cubicBezTo>
                      <a:pt x="2284" y="19707"/>
                      <a:pt x="2247" y="19875"/>
                      <a:pt x="2276" y="20043"/>
                    </a:cubicBezTo>
                    <a:lnTo>
                      <a:pt x="2276" y="20087"/>
                    </a:lnTo>
                    <a:cubicBezTo>
                      <a:pt x="2276" y="20225"/>
                      <a:pt x="2313" y="20357"/>
                      <a:pt x="2379" y="20481"/>
                    </a:cubicBezTo>
                    <a:cubicBezTo>
                      <a:pt x="2452" y="20619"/>
                      <a:pt x="2539" y="20751"/>
                      <a:pt x="2641" y="20867"/>
                    </a:cubicBezTo>
                    <a:cubicBezTo>
                      <a:pt x="2860" y="21123"/>
                      <a:pt x="3108" y="21356"/>
                      <a:pt x="3371" y="21561"/>
                    </a:cubicBezTo>
                    <a:cubicBezTo>
                      <a:pt x="3458" y="21634"/>
                      <a:pt x="3568" y="21714"/>
                      <a:pt x="3699" y="21809"/>
                    </a:cubicBezTo>
                    <a:cubicBezTo>
                      <a:pt x="3801" y="21882"/>
                      <a:pt x="3903" y="21947"/>
                      <a:pt x="4013" y="22013"/>
                    </a:cubicBezTo>
                    <a:cubicBezTo>
                      <a:pt x="4494" y="22312"/>
                      <a:pt x="4969" y="22604"/>
                      <a:pt x="5436" y="22874"/>
                    </a:cubicBezTo>
                    <a:cubicBezTo>
                      <a:pt x="6019" y="23209"/>
                      <a:pt x="6501" y="23472"/>
                      <a:pt x="6939" y="23691"/>
                    </a:cubicBezTo>
                    <a:cubicBezTo>
                      <a:pt x="7187" y="23822"/>
                      <a:pt x="7435" y="23946"/>
                      <a:pt x="7690" y="24063"/>
                    </a:cubicBezTo>
                    <a:cubicBezTo>
                      <a:pt x="7887" y="24158"/>
                      <a:pt x="8084" y="24246"/>
                      <a:pt x="8281" y="24340"/>
                    </a:cubicBezTo>
                    <a:cubicBezTo>
                      <a:pt x="8201" y="24355"/>
                      <a:pt x="8128" y="24370"/>
                      <a:pt x="8048" y="24384"/>
                    </a:cubicBezTo>
                    <a:lnTo>
                      <a:pt x="7975" y="24406"/>
                    </a:lnTo>
                    <a:cubicBezTo>
                      <a:pt x="7894" y="24421"/>
                      <a:pt x="7821" y="24435"/>
                      <a:pt x="7749" y="24457"/>
                    </a:cubicBezTo>
                    <a:cubicBezTo>
                      <a:pt x="7522" y="24515"/>
                      <a:pt x="7289" y="24588"/>
                      <a:pt x="7121" y="24749"/>
                    </a:cubicBezTo>
                    <a:cubicBezTo>
                      <a:pt x="7041" y="24844"/>
                      <a:pt x="6975" y="24946"/>
                      <a:pt x="6939" y="25063"/>
                    </a:cubicBezTo>
                    <a:cubicBezTo>
                      <a:pt x="6895" y="25172"/>
                      <a:pt x="6873" y="25289"/>
                      <a:pt x="6880" y="25413"/>
                    </a:cubicBezTo>
                    <a:cubicBezTo>
                      <a:pt x="6895" y="25639"/>
                      <a:pt x="6990" y="25858"/>
                      <a:pt x="7143" y="26026"/>
                    </a:cubicBezTo>
                    <a:cubicBezTo>
                      <a:pt x="7223" y="26113"/>
                      <a:pt x="7303" y="26194"/>
                      <a:pt x="7398" y="26267"/>
                    </a:cubicBezTo>
                    <a:cubicBezTo>
                      <a:pt x="7500" y="26347"/>
                      <a:pt x="7610" y="26420"/>
                      <a:pt x="7719" y="26485"/>
                    </a:cubicBezTo>
                    <a:cubicBezTo>
                      <a:pt x="7953" y="26617"/>
                      <a:pt x="8194" y="26733"/>
                      <a:pt x="8442" y="26836"/>
                    </a:cubicBezTo>
                    <a:cubicBezTo>
                      <a:pt x="8909" y="27011"/>
                      <a:pt x="9376" y="27164"/>
                      <a:pt x="9857" y="27288"/>
                    </a:cubicBezTo>
                    <a:cubicBezTo>
                      <a:pt x="11302" y="27667"/>
                      <a:pt x="12775" y="27901"/>
                      <a:pt x="14264" y="27996"/>
                    </a:cubicBezTo>
                    <a:cubicBezTo>
                      <a:pt x="14862" y="28032"/>
                      <a:pt x="15439" y="28054"/>
                      <a:pt x="15993" y="28054"/>
                    </a:cubicBezTo>
                    <a:cubicBezTo>
                      <a:pt x="16041" y="28054"/>
                      <a:pt x="16090" y="28055"/>
                      <a:pt x="16138" y="28055"/>
                    </a:cubicBezTo>
                    <a:cubicBezTo>
                      <a:pt x="17053" y="28055"/>
                      <a:pt x="17974" y="27989"/>
                      <a:pt x="18882" y="27864"/>
                    </a:cubicBezTo>
                    <a:cubicBezTo>
                      <a:pt x="19429" y="27784"/>
                      <a:pt x="19977" y="27675"/>
                      <a:pt x="20509" y="27536"/>
                    </a:cubicBezTo>
                    <a:cubicBezTo>
                      <a:pt x="20874" y="27529"/>
                      <a:pt x="21232" y="27478"/>
                      <a:pt x="21582" y="27383"/>
                    </a:cubicBezTo>
                    <a:cubicBezTo>
                      <a:pt x="21874" y="27310"/>
                      <a:pt x="22158" y="27215"/>
                      <a:pt x="22443" y="27098"/>
                    </a:cubicBezTo>
                    <a:cubicBezTo>
                      <a:pt x="21881" y="26726"/>
                      <a:pt x="21341" y="26347"/>
                      <a:pt x="20808" y="25960"/>
                    </a:cubicBezTo>
                    <a:cubicBezTo>
                      <a:pt x="19437" y="24961"/>
                      <a:pt x="18138" y="23866"/>
                      <a:pt x="16934" y="22677"/>
                    </a:cubicBezTo>
                    <a:cubicBezTo>
                      <a:pt x="16635" y="22370"/>
                      <a:pt x="16336" y="22064"/>
                      <a:pt x="16051" y="21743"/>
                    </a:cubicBezTo>
                    <a:cubicBezTo>
                      <a:pt x="15760" y="21429"/>
                      <a:pt x="15460" y="21101"/>
                      <a:pt x="15176" y="20773"/>
                    </a:cubicBezTo>
                    <a:cubicBezTo>
                      <a:pt x="14600" y="20116"/>
                      <a:pt x="14038" y="19445"/>
                      <a:pt x="13498" y="18766"/>
                    </a:cubicBezTo>
                    <a:cubicBezTo>
                      <a:pt x="12418" y="17402"/>
                      <a:pt x="11418" y="15965"/>
                      <a:pt x="10514" y="14476"/>
                    </a:cubicBezTo>
                    <a:cubicBezTo>
                      <a:pt x="9631" y="13032"/>
                      <a:pt x="8850" y="11521"/>
                      <a:pt x="8186" y="9960"/>
                    </a:cubicBezTo>
                    <a:cubicBezTo>
                      <a:pt x="7858" y="9172"/>
                      <a:pt x="7559" y="8377"/>
                      <a:pt x="7296" y="7559"/>
                    </a:cubicBezTo>
                    <a:cubicBezTo>
                      <a:pt x="7041" y="6750"/>
                      <a:pt x="6822" y="5932"/>
                      <a:pt x="6647" y="5101"/>
                    </a:cubicBezTo>
                    <a:cubicBezTo>
                      <a:pt x="6457" y="4225"/>
                      <a:pt x="6318" y="3342"/>
                      <a:pt x="6231" y="2452"/>
                    </a:cubicBezTo>
                    <a:cubicBezTo>
                      <a:pt x="6187" y="2015"/>
                      <a:pt x="6158" y="1569"/>
                      <a:pt x="6151" y="1132"/>
                    </a:cubicBezTo>
                    <a:cubicBezTo>
                      <a:pt x="6136" y="752"/>
                      <a:pt x="6143" y="373"/>
                      <a:pt x="615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#9Slide03 SFU Futura_05" panose="00000800000000000000" pitchFamily="2" charset="0"/>
                </a:endParaRPr>
              </a:p>
            </p:txBody>
          </p:sp>
          <p:sp>
            <p:nvSpPr>
              <p:cNvPr id="343" name="Google Shape;343;p42"/>
              <p:cNvSpPr/>
              <p:nvPr/>
            </p:nvSpPr>
            <p:spPr>
              <a:xfrm>
                <a:off x="4531465" y="3870515"/>
                <a:ext cx="804971" cy="918105"/>
              </a:xfrm>
              <a:custGeom>
                <a:avLst/>
                <a:gdLst/>
                <a:ahLst/>
                <a:cxnLst/>
                <a:rect l="l" t="t" r="r" b="b"/>
                <a:pathLst>
                  <a:path w="24647" h="28111" extrusionOk="0">
                    <a:moveTo>
                      <a:pt x="3948" y="1"/>
                    </a:moveTo>
                    <a:cubicBezTo>
                      <a:pt x="3918" y="1"/>
                      <a:pt x="3896" y="22"/>
                      <a:pt x="3896" y="52"/>
                    </a:cubicBezTo>
                    <a:cubicBezTo>
                      <a:pt x="3940" y="708"/>
                      <a:pt x="4006" y="1358"/>
                      <a:pt x="4108" y="2007"/>
                    </a:cubicBezTo>
                    <a:cubicBezTo>
                      <a:pt x="4203" y="2656"/>
                      <a:pt x="4334" y="3320"/>
                      <a:pt x="4495" y="3970"/>
                    </a:cubicBezTo>
                    <a:cubicBezTo>
                      <a:pt x="4663" y="4648"/>
                      <a:pt x="4860" y="5319"/>
                      <a:pt x="5078" y="5983"/>
                    </a:cubicBezTo>
                    <a:lnTo>
                      <a:pt x="5078" y="5991"/>
                    </a:lnTo>
                    <a:cubicBezTo>
                      <a:pt x="4984" y="5991"/>
                      <a:pt x="4881" y="5983"/>
                      <a:pt x="4787" y="5976"/>
                    </a:cubicBezTo>
                    <a:cubicBezTo>
                      <a:pt x="4356" y="5918"/>
                      <a:pt x="3933" y="5808"/>
                      <a:pt x="3532" y="5648"/>
                    </a:cubicBezTo>
                    <a:cubicBezTo>
                      <a:pt x="3028" y="5451"/>
                      <a:pt x="2554" y="5195"/>
                      <a:pt x="2116" y="4874"/>
                    </a:cubicBezTo>
                    <a:lnTo>
                      <a:pt x="2116" y="4874"/>
                    </a:lnTo>
                    <a:lnTo>
                      <a:pt x="2131" y="4882"/>
                    </a:lnTo>
                    <a:cubicBezTo>
                      <a:pt x="2000" y="4794"/>
                      <a:pt x="1883" y="4692"/>
                      <a:pt x="1766" y="4582"/>
                    </a:cubicBezTo>
                    <a:cubicBezTo>
                      <a:pt x="1751" y="4575"/>
                      <a:pt x="1744" y="4568"/>
                      <a:pt x="1730" y="4568"/>
                    </a:cubicBezTo>
                    <a:cubicBezTo>
                      <a:pt x="1715" y="4568"/>
                      <a:pt x="1700" y="4575"/>
                      <a:pt x="1693" y="4582"/>
                    </a:cubicBezTo>
                    <a:cubicBezTo>
                      <a:pt x="1678" y="4604"/>
                      <a:pt x="1678" y="4634"/>
                      <a:pt x="1693" y="4655"/>
                    </a:cubicBezTo>
                    <a:cubicBezTo>
                      <a:pt x="1927" y="4860"/>
                      <a:pt x="2175" y="5057"/>
                      <a:pt x="2430" y="5225"/>
                    </a:cubicBezTo>
                    <a:cubicBezTo>
                      <a:pt x="2715" y="5414"/>
                      <a:pt x="3014" y="5582"/>
                      <a:pt x="3327" y="5728"/>
                    </a:cubicBezTo>
                    <a:cubicBezTo>
                      <a:pt x="3634" y="5874"/>
                      <a:pt x="3955" y="5991"/>
                      <a:pt x="4276" y="6085"/>
                    </a:cubicBezTo>
                    <a:cubicBezTo>
                      <a:pt x="4429" y="6129"/>
                      <a:pt x="4582" y="6158"/>
                      <a:pt x="4736" y="6188"/>
                    </a:cubicBezTo>
                    <a:cubicBezTo>
                      <a:pt x="4881" y="6209"/>
                      <a:pt x="5020" y="6224"/>
                      <a:pt x="5166" y="6231"/>
                    </a:cubicBezTo>
                    <a:cubicBezTo>
                      <a:pt x="5356" y="6786"/>
                      <a:pt x="5560" y="7340"/>
                      <a:pt x="5779" y="7880"/>
                    </a:cubicBezTo>
                    <a:cubicBezTo>
                      <a:pt x="6326" y="9201"/>
                      <a:pt x="6954" y="10492"/>
                      <a:pt x="7661" y="11733"/>
                    </a:cubicBezTo>
                    <a:cubicBezTo>
                      <a:pt x="8077" y="12469"/>
                      <a:pt x="8522" y="13192"/>
                      <a:pt x="8982" y="13899"/>
                    </a:cubicBezTo>
                    <a:lnTo>
                      <a:pt x="8836" y="13936"/>
                    </a:lnTo>
                    <a:cubicBezTo>
                      <a:pt x="8697" y="13972"/>
                      <a:pt x="8559" y="14009"/>
                      <a:pt x="8413" y="14038"/>
                    </a:cubicBezTo>
                    <a:cubicBezTo>
                      <a:pt x="8150" y="14104"/>
                      <a:pt x="7880" y="14155"/>
                      <a:pt x="7610" y="14199"/>
                    </a:cubicBezTo>
                    <a:cubicBezTo>
                      <a:pt x="7406" y="14228"/>
                      <a:pt x="7202" y="14250"/>
                      <a:pt x="6997" y="14264"/>
                    </a:cubicBezTo>
                    <a:cubicBezTo>
                      <a:pt x="6786" y="14286"/>
                      <a:pt x="6567" y="14293"/>
                      <a:pt x="6355" y="14293"/>
                    </a:cubicBezTo>
                    <a:cubicBezTo>
                      <a:pt x="5910" y="14293"/>
                      <a:pt x="5472" y="14272"/>
                      <a:pt x="5027" y="14213"/>
                    </a:cubicBezTo>
                    <a:lnTo>
                      <a:pt x="5057" y="14213"/>
                    </a:lnTo>
                    <a:cubicBezTo>
                      <a:pt x="3948" y="14089"/>
                      <a:pt x="2853" y="13819"/>
                      <a:pt x="1810" y="13411"/>
                    </a:cubicBezTo>
                    <a:cubicBezTo>
                      <a:pt x="1212" y="13177"/>
                      <a:pt x="628" y="12893"/>
                      <a:pt x="81" y="12542"/>
                    </a:cubicBezTo>
                    <a:lnTo>
                      <a:pt x="59" y="12542"/>
                    </a:lnTo>
                    <a:cubicBezTo>
                      <a:pt x="37" y="12542"/>
                      <a:pt x="22" y="12550"/>
                      <a:pt x="15" y="12564"/>
                    </a:cubicBezTo>
                    <a:cubicBezTo>
                      <a:pt x="0" y="12586"/>
                      <a:pt x="8" y="12615"/>
                      <a:pt x="37" y="12630"/>
                    </a:cubicBezTo>
                    <a:cubicBezTo>
                      <a:pt x="409" y="12871"/>
                      <a:pt x="788" y="13082"/>
                      <a:pt x="1190" y="13272"/>
                    </a:cubicBezTo>
                    <a:cubicBezTo>
                      <a:pt x="1613" y="13476"/>
                      <a:pt x="2051" y="13659"/>
                      <a:pt x="2496" y="13812"/>
                    </a:cubicBezTo>
                    <a:cubicBezTo>
                      <a:pt x="2963" y="13980"/>
                      <a:pt x="3437" y="14111"/>
                      <a:pt x="3918" y="14228"/>
                    </a:cubicBezTo>
                    <a:cubicBezTo>
                      <a:pt x="4400" y="14345"/>
                      <a:pt x="4889" y="14432"/>
                      <a:pt x="5385" y="14490"/>
                    </a:cubicBezTo>
                    <a:cubicBezTo>
                      <a:pt x="5886" y="14550"/>
                      <a:pt x="6386" y="14582"/>
                      <a:pt x="6887" y="14582"/>
                    </a:cubicBezTo>
                    <a:cubicBezTo>
                      <a:pt x="7058" y="14582"/>
                      <a:pt x="7228" y="14578"/>
                      <a:pt x="7399" y="14571"/>
                    </a:cubicBezTo>
                    <a:cubicBezTo>
                      <a:pt x="7734" y="14556"/>
                      <a:pt x="8070" y="14520"/>
                      <a:pt x="8398" y="14461"/>
                    </a:cubicBezTo>
                    <a:cubicBezTo>
                      <a:pt x="8551" y="14432"/>
                      <a:pt x="8705" y="14403"/>
                      <a:pt x="8851" y="14359"/>
                    </a:cubicBezTo>
                    <a:cubicBezTo>
                      <a:pt x="8975" y="14323"/>
                      <a:pt x="9099" y="14279"/>
                      <a:pt x="9215" y="14228"/>
                    </a:cubicBezTo>
                    <a:cubicBezTo>
                      <a:pt x="9493" y="14629"/>
                      <a:pt x="9763" y="15030"/>
                      <a:pt x="10047" y="15424"/>
                    </a:cubicBezTo>
                    <a:cubicBezTo>
                      <a:pt x="10981" y="16723"/>
                      <a:pt x="11988" y="17978"/>
                      <a:pt x="13060" y="19167"/>
                    </a:cubicBezTo>
                    <a:lnTo>
                      <a:pt x="13002" y="19182"/>
                    </a:lnTo>
                    <a:cubicBezTo>
                      <a:pt x="12863" y="19226"/>
                      <a:pt x="12732" y="19262"/>
                      <a:pt x="12586" y="19299"/>
                    </a:cubicBezTo>
                    <a:cubicBezTo>
                      <a:pt x="12316" y="19372"/>
                      <a:pt x="12032" y="19437"/>
                      <a:pt x="11754" y="19503"/>
                    </a:cubicBezTo>
                    <a:cubicBezTo>
                      <a:pt x="10853" y="19686"/>
                      <a:pt x="9937" y="19773"/>
                      <a:pt x="9018" y="19773"/>
                    </a:cubicBezTo>
                    <a:cubicBezTo>
                      <a:pt x="8800" y="19773"/>
                      <a:pt x="8581" y="19768"/>
                      <a:pt x="8362" y="19758"/>
                    </a:cubicBezTo>
                    <a:lnTo>
                      <a:pt x="8420" y="19758"/>
                    </a:lnTo>
                    <a:lnTo>
                      <a:pt x="8216" y="19744"/>
                    </a:lnTo>
                    <a:cubicBezTo>
                      <a:pt x="7851" y="19729"/>
                      <a:pt x="7493" y="19700"/>
                      <a:pt x="7136" y="19656"/>
                    </a:cubicBezTo>
                    <a:cubicBezTo>
                      <a:pt x="6764" y="19612"/>
                      <a:pt x="6392" y="19554"/>
                      <a:pt x="6027" y="19496"/>
                    </a:cubicBezTo>
                    <a:cubicBezTo>
                      <a:pt x="5655" y="19437"/>
                      <a:pt x="5297" y="19357"/>
                      <a:pt x="4933" y="19269"/>
                    </a:cubicBezTo>
                    <a:cubicBezTo>
                      <a:pt x="4568" y="19189"/>
                      <a:pt x="4225" y="19087"/>
                      <a:pt x="3882" y="18985"/>
                    </a:cubicBezTo>
                    <a:lnTo>
                      <a:pt x="3896" y="18985"/>
                    </a:lnTo>
                    <a:cubicBezTo>
                      <a:pt x="3203" y="18766"/>
                      <a:pt x="2518" y="18496"/>
                      <a:pt x="1861" y="18182"/>
                    </a:cubicBezTo>
                    <a:lnTo>
                      <a:pt x="1839" y="18182"/>
                    </a:lnTo>
                    <a:cubicBezTo>
                      <a:pt x="1788" y="18182"/>
                      <a:pt x="1781" y="18248"/>
                      <a:pt x="1817" y="18270"/>
                    </a:cubicBezTo>
                    <a:cubicBezTo>
                      <a:pt x="2248" y="18474"/>
                      <a:pt x="2678" y="18671"/>
                      <a:pt x="3116" y="18846"/>
                    </a:cubicBezTo>
                    <a:cubicBezTo>
                      <a:pt x="3583" y="19029"/>
                      <a:pt x="4050" y="19189"/>
                      <a:pt x="4524" y="19342"/>
                    </a:cubicBezTo>
                    <a:cubicBezTo>
                      <a:pt x="4765" y="19415"/>
                      <a:pt x="5013" y="19496"/>
                      <a:pt x="5254" y="19561"/>
                    </a:cubicBezTo>
                    <a:cubicBezTo>
                      <a:pt x="5502" y="19634"/>
                      <a:pt x="5757" y="19700"/>
                      <a:pt x="6005" y="19766"/>
                    </a:cubicBezTo>
                    <a:cubicBezTo>
                      <a:pt x="6253" y="19824"/>
                      <a:pt x="6508" y="19882"/>
                      <a:pt x="6771" y="19933"/>
                    </a:cubicBezTo>
                    <a:cubicBezTo>
                      <a:pt x="7026" y="19977"/>
                      <a:pt x="7282" y="20028"/>
                      <a:pt x="7537" y="20065"/>
                    </a:cubicBezTo>
                    <a:cubicBezTo>
                      <a:pt x="8048" y="20145"/>
                      <a:pt x="8566" y="20203"/>
                      <a:pt x="9084" y="20225"/>
                    </a:cubicBezTo>
                    <a:cubicBezTo>
                      <a:pt x="9343" y="20240"/>
                      <a:pt x="9604" y="20247"/>
                      <a:pt x="9865" y="20247"/>
                    </a:cubicBezTo>
                    <a:cubicBezTo>
                      <a:pt x="10125" y="20247"/>
                      <a:pt x="10386" y="20240"/>
                      <a:pt x="10645" y="20225"/>
                    </a:cubicBezTo>
                    <a:cubicBezTo>
                      <a:pt x="11141" y="20196"/>
                      <a:pt x="11638" y="20130"/>
                      <a:pt x="12119" y="20043"/>
                    </a:cubicBezTo>
                    <a:cubicBezTo>
                      <a:pt x="12375" y="19992"/>
                      <a:pt x="12630" y="19926"/>
                      <a:pt x="12878" y="19846"/>
                    </a:cubicBezTo>
                    <a:cubicBezTo>
                      <a:pt x="12987" y="19809"/>
                      <a:pt x="13090" y="19773"/>
                      <a:pt x="13199" y="19729"/>
                    </a:cubicBezTo>
                    <a:cubicBezTo>
                      <a:pt x="13294" y="19693"/>
                      <a:pt x="13374" y="19656"/>
                      <a:pt x="13462" y="19612"/>
                    </a:cubicBezTo>
                    <a:cubicBezTo>
                      <a:pt x="14235" y="20451"/>
                      <a:pt x="15045" y="21268"/>
                      <a:pt x="15877" y="22049"/>
                    </a:cubicBezTo>
                    <a:cubicBezTo>
                      <a:pt x="16409" y="22545"/>
                      <a:pt x="16956" y="23034"/>
                      <a:pt x="17511" y="23508"/>
                    </a:cubicBezTo>
                    <a:cubicBezTo>
                      <a:pt x="17540" y="23559"/>
                      <a:pt x="17591" y="23596"/>
                      <a:pt x="17642" y="23618"/>
                    </a:cubicBezTo>
                    <a:cubicBezTo>
                      <a:pt x="18131" y="24026"/>
                      <a:pt x="18627" y="24428"/>
                      <a:pt x="19131" y="24814"/>
                    </a:cubicBezTo>
                    <a:cubicBezTo>
                      <a:pt x="20203" y="25639"/>
                      <a:pt x="21319" y="26405"/>
                      <a:pt x="22472" y="27098"/>
                    </a:cubicBezTo>
                    <a:cubicBezTo>
                      <a:pt x="22771" y="27280"/>
                      <a:pt x="23071" y="27456"/>
                      <a:pt x="23377" y="27623"/>
                    </a:cubicBezTo>
                    <a:cubicBezTo>
                      <a:pt x="23661" y="27784"/>
                      <a:pt x="23953" y="27937"/>
                      <a:pt x="24245" y="28090"/>
                    </a:cubicBezTo>
                    <a:cubicBezTo>
                      <a:pt x="24281" y="28104"/>
                      <a:pt x="24318" y="28110"/>
                      <a:pt x="24354" y="28110"/>
                    </a:cubicBezTo>
                    <a:cubicBezTo>
                      <a:pt x="24471" y="28110"/>
                      <a:pt x="24580" y="28041"/>
                      <a:pt x="24625" y="27930"/>
                    </a:cubicBezTo>
                    <a:cubicBezTo>
                      <a:pt x="24646" y="27864"/>
                      <a:pt x="24639" y="27784"/>
                      <a:pt x="24610" y="27718"/>
                    </a:cubicBezTo>
                    <a:cubicBezTo>
                      <a:pt x="24581" y="27653"/>
                      <a:pt x="24522" y="27594"/>
                      <a:pt x="24457" y="27565"/>
                    </a:cubicBezTo>
                    <a:cubicBezTo>
                      <a:pt x="24114" y="27390"/>
                      <a:pt x="23786" y="27200"/>
                      <a:pt x="23457" y="27018"/>
                    </a:cubicBezTo>
                    <a:cubicBezTo>
                      <a:pt x="21633" y="25960"/>
                      <a:pt x="19897" y="24763"/>
                      <a:pt x="18262" y="23435"/>
                    </a:cubicBezTo>
                    <a:cubicBezTo>
                      <a:pt x="18328" y="23399"/>
                      <a:pt x="18386" y="23370"/>
                      <a:pt x="18445" y="23333"/>
                    </a:cubicBezTo>
                    <a:cubicBezTo>
                      <a:pt x="18656" y="23209"/>
                      <a:pt x="18861" y="23078"/>
                      <a:pt x="19065" y="22932"/>
                    </a:cubicBezTo>
                    <a:cubicBezTo>
                      <a:pt x="19444" y="22655"/>
                      <a:pt x="19809" y="22348"/>
                      <a:pt x="20152" y="22013"/>
                    </a:cubicBezTo>
                    <a:cubicBezTo>
                      <a:pt x="20874" y="21312"/>
                      <a:pt x="21524" y="20546"/>
                      <a:pt x="22086" y="19714"/>
                    </a:cubicBezTo>
                    <a:cubicBezTo>
                      <a:pt x="22348" y="19335"/>
                      <a:pt x="22596" y="18941"/>
                      <a:pt x="22815" y="18540"/>
                    </a:cubicBezTo>
                    <a:cubicBezTo>
                      <a:pt x="22925" y="18335"/>
                      <a:pt x="23027" y="18138"/>
                      <a:pt x="23129" y="17934"/>
                    </a:cubicBezTo>
                    <a:cubicBezTo>
                      <a:pt x="23231" y="17730"/>
                      <a:pt x="23333" y="17511"/>
                      <a:pt x="23428" y="17292"/>
                    </a:cubicBezTo>
                    <a:cubicBezTo>
                      <a:pt x="23778" y="16519"/>
                      <a:pt x="24041" y="15709"/>
                      <a:pt x="24223" y="14877"/>
                    </a:cubicBezTo>
                    <a:cubicBezTo>
                      <a:pt x="24231" y="14841"/>
                      <a:pt x="24201" y="14812"/>
                      <a:pt x="24172" y="14804"/>
                    </a:cubicBezTo>
                    <a:lnTo>
                      <a:pt x="24165" y="14804"/>
                    </a:lnTo>
                    <a:cubicBezTo>
                      <a:pt x="24128" y="14812"/>
                      <a:pt x="24107" y="14833"/>
                      <a:pt x="24099" y="14863"/>
                    </a:cubicBezTo>
                    <a:cubicBezTo>
                      <a:pt x="24085" y="14950"/>
                      <a:pt x="24063" y="15045"/>
                      <a:pt x="24034" y="15140"/>
                    </a:cubicBezTo>
                    <a:lnTo>
                      <a:pt x="24034" y="15125"/>
                    </a:lnTo>
                    <a:cubicBezTo>
                      <a:pt x="23778" y="16088"/>
                      <a:pt x="23399" y="17015"/>
                      <a:pt x="22903" y="17883"/>
                    </a:cubicBezTo>
                    <a:cubicBezTo>
                      <a:pt x="22757" y="18138"/>
                      <a:pt x="22604" y="18387"/>
                      <a:pt x="22443" y="18635"/>
                    </a:cubicBezTo>
                    <a:cubicBezTo>
                      <a:pt x="22275" y="18897"/>
                      <a:pt x="22100" y="19153"/>
                      <a:pt x="21918" y="19401"/>
                    </a:cubicBezTo>
                    <a:cubicBezTo>
                      <a:pt x="21728" y="19656"/>
                      <a:pt x="21553" y="19882"/>
                      <a:pt x="21356" y="20108"/>
                    </a:cubicBezTo>
                    <a:cubicBezTo>
                      <a:pt x="21152" y="20342"/>
                      <a:pt x="20947" y="20583"/>
                      <a:pt x="20728" y="20802"/>
                    </a:cubicBezTo>
                    <a:cubicBezTo>
                      <a:pt x="20057" y="21495"/>
                      <a:pt x="19306" y="22093"/>
                      <a:pt x="18489" y="22604"/>
                    </a:cubicBezTo>
                    <a:cubicBezTo>
                      <a:pt x="18357" y="22677"/>
                      <a:pt x="18226" y="22757"/>
                      <a:pt x="18095" y="22830"/>
                    </a:cubicBezTo>
                    <a:cubicBezTo>
                      <a:pt x="17985" y="22896"/>
                      <a:pt x="17868" y="22954"/>
                      <a:pt x="17759" y="23020"/>
                    </a:cubicBezTo>
                    <a:cubicBezTo>
                      <a:pt x="17453" y="22764"/>
                      <a:pt x="17146" y="22509"/>
                      <a:pt x="16847" y="22246"/>
                    </a:cubicBezTo>
                    <a:cubicBezTo>
                      <a:pt x="16205" y="21684"/>
                      <a:pt x="15592" y="21108"/>
                      <a:pt x="14986" y="20510"/>
                    </a:cubicBezTo>
                    <a:lnTo>
                      <a:pt x="14979" y="20502"/>
                    </a:lnTo>
                    <a:cubicBezTo>
                      <a:pt x="14585" y="20116"/>
                      <a:pt x="14206" y="19729"/>
                      <a:pt x="13826" y="19328"/>
                    </a:cubicBezTo>
                    <a:lnTo>
                      <a:pt x="13863" y="19306"/>
                    </a:lnTo>
                    <a:cubicBezTo>
                      <a:pt x="13950" y="19240"/>
                      <a:pt x="14045" y="19167"/>
                      <a:pt x="14126" y="19102"/>
                    </a:cubicBezTo>
                    <a:cubicBezTo>
                      <a:pt x="14293" y="18963"/>
                      <a:pt x="14454" y="18817"/>
                      <a:pt x="14607" y="18664"/>
                    </a:cubicBezTo>
                    <a:cubicBezTo>
                      <a:pt x="14921" y="18343"/>
                      <a:pt x="15213" y="18000"/>
                      <a:pt x="15483" y="17635"/>
                    </a:cubicBezTo>
                    <a:cubicBezTo>
                      <a:pt x="15753" y="17270"/>
                      <a:pt x="15993" y="16891"/>
                      <a:pt x="16220" y="16504"/>
                    </a:cubicBezTo>
                    <a:cubicBezTo>
                      <a:pt x="16453" y="16096"/>
                      <a:pt x="16665" y="15687"/>
                      <a:pt x="16862" y="15257"/>
                    </a:cubicBezTo>
                    <a:cubicBezTo>
                      <a:pt x="17051" y="14833"/>
                      <a:pt x="17226" y="14410"/>
                      <a:pt x="17387" y="13972"/>
                    </a:cubicBezTo>
                    <a:cubicBezTo>
                      <a:pt x="17547" y="13535"/>
                      <a:pt x="17686" y="13090"/>
                      <a:pt x="17810" y="12645"/>
                    </a:cubicBezTo>
                    <a:cubicBezTo>
                      <a:pt x="18058" y="11776"/>
                      <a:pt x="18248" y="10901"/>
                      <a:pt x="18386" y="10011"/>
                    </a:cubicBezTo>
                    <a:cubicBezTo>
                      <a:pt x="18467" y="9544"/>
                      <a:pt x="18525" y="9070"/>
                      <a:pt x="18569" y="8595"/>
                    </a:cubicBezTo>
                    <a:cubicBezTo>
                      <a:pt x="18576" y="8551"/>
                      <a:pt x="18547" y="8522"/>
                      <a:pt x="18503" y="8522"/>
                    </a:cubicBezTo>
                    <a:cubicBezTo>
                      <a:pt x="18474" y="8522"/>
                      <a:pt x="18445" y="8544"/>
                      <a:pt x="18445" y="8581"/>
                    </a:cubicBezTo>
                    <a:cubicBezTo>
                      <a:pt x="18357" y="9544"/>
                      <a:pt x="18189" y="10500"/>
                      <a:pt x="17956" y="11441"/>
                    </a:cubicBezTo>
                    <a:cubicBezTo>
                      <a:pt x="17861" y="11791"/>
                      <a:pt x="17766" y="12141"/>
                      <a:pt x="17657" y="12491"/>
                    </a:cubicBezTo>
                    <a:cubicBezTo>
                      <a:pt x="17598" y="12666"/>
                      <a:pt x="17540" y="12842"/>
                      <a:pt x="17482" y="13017"/>
                    </a:cubicBezTo>
                    <a:cubicBezTo>
                      <a:pt x="17416" y="13192"/>
                      <a:pt x="17350" y="13367"/>
                      <a:pt x="17285" y="13535"/>
                    </a:cubicBezTo>
                    <a:cubicBezTo>
                      <a:pt x="17153" y="13885"/>
                      <a:pt x="17007" y="14228"/>
                      <a:pt x="16854" y="14571"/>
                    </a:cubicBezTo>
                    <a:cubicBezTo>
                      <a:pt x="16701" y="14906"/>
                      <a:pt x="16533" y="15213"/>
                      <a:pt x="16358" y="15534"/>
                    </a:cubicBezTo>
                    <a:cubicBezTo>
                      <a:pt x="16125" y="15957"/>
                      <a:pt x="15862" y="16366"/>
                      <a:pt x="15577" y="16760"/>
                    </a:cubicBezTo>
                    <a:cubicBezTo>
                      <a:pt x="15300" y="17139"/>
                      <a:pt x="15001" y="17496"/>
                      <a:pt x="14673" y="17839"/>
                    </a:cubicBezTo>
                    <a:cubicBezTo>
                      <a:pt x="14461" y="18051"/>
                      <a:pt x="14242" y="18255"/>
                      <a:pt x="14009" y="18452"/>
                    </a:cubicBezTo>
                    <a:cubicBezTo>
                      <a:pt x="13892" y="18554"/>
                      <a:pt x="13775" y="18657"/>
                      <a:pt x="13651" y="18751"/>
                    </a:cubicBezTo>
                    <a:cubicBezTo>
                      <a:pt x="13586" y="18802"/>
                      <a:pt x="13513" y="18861"/>
                      <a:pt x="13440" y="18912"/>
                    </a:cubicBezTo>
                    <a:cubicBezTo>
                      <a:pt x="12010" y="17372"/>
                      <a:pt x="10689" y="15724"/>
                      <a:pt x="9493" y="13994"/>
                    </a:cubicBezTo>
                    <a:cubicBezTo>
                      <a:pt x="9507" y="13980"/>
                      <a:pt x="9529" y="13965"/>
                      <a:pt x="9544" y="13951"/>
                    </a:cubicBezTo>
                    <a:cubicBezTo>
                      <a:pt x="9638" y="13856"/>
                      <a:pt x="9733" y="13761"/>
                      <a:pt x="9821" y="13666"/>
                    </a:cubicBezTo>
                    <a:cubicBezTo>
                      <a:pt x="9981" y="13491"/>
                      <a:pt x="10135" y="13309"/>
                      <a:pt x="10281" y="13119"/>
                    </a:cubicBezTo>
                    <a:cubicBezTo>
                      <a:pt x="10419" y="12922"/>
                      <a:pt x="10550" y="12725"/>
                      <a:pt x="10682" y="12521"/>
                    </a:cubicBezTo>
                    <a:cubicBezTo>
                      <a:pt x="10813" y="12316"/>
                      <a:pt x="10937" y="12090"/>
                      <a:pt x="11061" y="11864"/>
                    </a:cubicBezTo>
                    <a:cubicBezTo>
                      <a:pt x="11287" y="11426"/>
                      <a:pt x="11492" y="10981"/>
                      <a:pt x="11667" y="10521"/>
                    </a:cubicBezTo>
                    <a:cubicBezTo>
                      <a:pt x="11856" y="10062"/>
                      <a:pt x="12017" y="9588"/>
                      <a:pt x="12148" y="9106"/>
                    </a:cubicBezTo>
                    <a:cubicBezTo>
                      <a:pt x="12258" y="8734"/>
                      <a:pt x="12353" y="8362"/>
                      <a:pt x="12440" y="7982"/>
                    </a:cubicBezTo>
                    <a:cubicBezTo>
                      <a:pt x="12520" y="7618"/>
                      <a:pt x="12586" y="7253"/>
                      <a:pt x="12644" y="6888"/>
                    </a:cubicBezTo>
                    <a:cubicBezTo>
                      <a:pt x="12754" y="6166"/>
                      <a:pt x="12820" y="5443"/>
                      <a:pt x="12834" y="4714"/>
                    </a:cubicBezTo>
                    <a:cubicBezTo>
                      <a:pt x="12841" y="4685"/>
                      <a:pt x="12812" y="4655"/>
                      <a:pt x="12776" y="4648"/>
                    </a:cubicBezTo>
                    <a:cubicBezTo>
                      <a:pt x="12739" y="4648"/>
                      <a:pt x="12717" y="4670"/>
                      <a:pt x="12710" y="4699"/>
                    </a:cubicBezTo>
                    <a:cubicBezTo>
                      <a:pt x="12688" y="5764"/>
                      <a:pt x="12542" y="6815"/>
                      <a:pt x="12280" y="7844"/>
                    </a:cubicBezTo>
                    <a:cubicBezTo>
                      <a:pt x="12207" y="8128"/>
                      <a:pt x="12134" y="8406"/>
                      <a:pt x="12046" y="8683"/>
                    </a:cubicBezTo>
                    <a:cubicBezTo>
                      <a:pt x="11959" y="8982"/>
                      <a:pt x="11856" y="9274"/>
                      <a:pt x="11747" y="9558"/>
                    </a:cubicBezTo>
                    <a:cubicBezTo>
                      <a:pt x="11528" y="10120"/>
                      <a:pt x="11273" y="10675"/>
                      <a:pt x="10974" y="11200"/>
                    </a:cubicBezTo>
                    <a:cubicBezTo>
                      <a:pt x="10835" y="11441"/>
                      <a:pt x="10696" y="11681"/>
                      <a:pt x="10543" y="11915"/>
                    </a:cubicBezTo>
                    <a:cubicBezTo>
                      <a:pt x="10397" y="12148"/>
                      <a:pt x="10229" y="12375"/>
                      <a:pt x="10062" y="12601"/>
                    </a:cubicBezTo>
                    <a:cubicBezTo>
                      <a:pt x="9894" y="12827"/>
                      <a:pt x="9726" y="13039"/>
                      <a:pt x="9544" y="13250"/>
                    </a:cubicBezTo>
                    <a:cubicBezTo>
                      <a:pt x="9456" y="13360"/>
                      <a:pt x="9361" y="13462"/>
                      <a:pt x="9274" y="13571"/>
                    </a:cubicBezTo>
                    <a:lnTo>
                      <a:pt x="9230" y="13615"/>
                    </a:lnTo>
                    <a:cubicBezTo>
                      <a:pt x="8756" y="12907"/>
                      <a:pt x="8303" y="12185"/>
                      <a:pt x="7873" y="11448"/>
                    </a:cubicBezTo>
                    <a:lnTo>
                      <a:pt x="7873" y="11448"/>
                    </a:lnTo>
                    <a:lnTo>
                      <a:pt x="7880" y="11470"/>
                    </a:lnTo>
                    <a:cubicBezTo>
                      <a:pt x="7180" y="10281"/>
                      <a:pt x="6560" y="9048"/>
                      <a:pt x="6005" y="7785"/>
                    </a:cubicBezTo>
                    <a:cubicBezTo>
                      <a:pt x="5764" y="7238"/>
                      <a:pt x="5545" y="6676"/>
                      <a:pt x="5341" y="6115"/>
                    </a:cubicBezTo>
                    <a:cubicBezTo>
                      <a:pt x="5458" y="5991"/>
                      <a:pt x="5553" y="5859"/>
                      <a:pt x="5640" y="5721"/>
                    </a:cubicBezTo>
                    <a:cubicBezTo>
                      <a:pt x="5742" y="5553"/>
                      <a:pt x="5830" y="5378"/>
                      <a:pt x="5910" y="5195"/>
                    </a:cubicBezTo>
                    <a:cubicBezTo>
                      <a:pt x="6049" y="4845"/>
                      <a:pt x="6166" y="4480"/>
                      <a:pt x="6239" y="4108"/>
                    </a:cubicBezTo>
                    <a:cubicBezTo>
                      <a:pt x="6392" y="3357"/>
                      <a:pt x="6487" y="2591"/>
                      <a:pt x="6516" y="1825"/>
                    </a:cubicBezTo>
                    <a:cubicBezTo>
                      <a:pt x="6523" y="1803"/>
                      <a:pt x="6501" y="1781"/>
                      <a:pt x="6472" y="1773"/>
                    </a:cubicBezTo>
                    <a:cubicBezTo>
                      <a:pt x="6443" y="1773"/>
                      <a:pt x="6421" y="1795"/>
                      <a:pt x="6421" y="1817"/>
                    </a:cubicBezTo>
                    <a:cubicBezTo>
                      <a:pt x="6392" y="2445"/>
                      <a:pt x="6304" y="3065"/>
                      <a:pt x="6158" y="3678"/>
                    </a:cubicBezTo>
                    <a:cubicBezTo>
                      <a:pt x="6085" y="3955"/>
                      <a:pt x="5998" y="4232"/>
                      <a:pt x="5896" y="4495"/>
                    </a:cubicBezTo>
                    <a:cubicBezTo>
                      <a:pt x="5793" y="4750"/>
                      <a:pt x="5677" y="4998"/>
                      <a:pt x="5545" y="5239"/>
                    </a:cubicBezTo>
                    <a:cubicBezTo>
                      <a:pt x="5443" y="5421"/>
                      <a:pt x="5334" y="5589"/>
                      <a:pt x="5217" y="5757"/>
                    </a:cubicBezTo>
                    <a:cubicBezTo>
                      <a:pt x="5020" y="5188"/>
                      <a:pt x="4838" y="4612"/>
                      <a:pt x="4684" y="4028"/>
                    </a:cubicBezTo>
                    <a:lnTo>
                      <a:pt x="4684" y="4021"/>
                    </a:lnTo>
                    <a:cubicBezTo>
                      <a:pt x="4684" y="4013"/>
                      <a:pt x="4684" y="4013"/>
                      <a:pt x="4684" y="4006"/>
                    </a:cubicBezTo>
                    <a:cubicBezTo>
                      <a:pt x="4327" y="2707"/>
                      <a:pt x="4093" y="1379"/>
                      <a:pt x="3991" y="37"/>
                    </a:cubicBezTo>
                    <a:cubicBezTo>
                      <a:pt x="3991" y="15"/>
                      <a:pt x="3969" y="1"/>
                      <a:pt x="394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#9Slide03 SFU Futura_05" panose="00000800000000000000" pitchFamily="2" charset="0"/>
                </a:endParaRPr>
              </a:p>
            </p:txBody>
          </p:sp>
          <p:sp>
            <p:nvSpPr>
              <p:cNvPr id="344" name="Google Shape;344;p42"/>
              <p:cNvSpPr/>
              <p:nvPr/>
            </p:nvSpPr>
            <p:spPr>
              <a:xfrm>
                <a:off x="4684212" y="4001348"/>
                <a:ext cx="33" cy="33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lose/>
                  </a:path>
                </a:pathLst>
              </a:custGeom>
              <a:solidFill>
                <a:srgbClr val="939AE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#9Slide03 SFU Futura_05" panose="00000800000000000000" pitchFamily="2" charset="0"/>
                </a:endParaRPr>
              </a:p>
            </p:txBody>
          </p:sp>
          <p:sp>
            <p:nvSpPr>
              <p:cNvPr id="345" name="Google Shape;345;p42"/>
              <p:cNvSpPr/>
              <p:nvPr/>
            </p:nvSpPr>
            <p:spPr>
              <a:xfrm>
                <a:off x="4684212" y="4001348"/>
                <a:ext cx="261" cy="490"/>
              </a:xfrm>
              <a:custGeom>
                <a:avLst/>
                <a:gdLst/>
                <a:ahLst/>
                <a:cxnLst/>
                <a:rect l="l" t="t" r="r" b="b"/>
                <a:pathLst>
                  <a:path w="8" h="15" extrusionOk="0">
                    <a:moveTo>
                      <a:pt x="7" y="15"/>
                    </a:moveTo>
                    <a:lnTo>
                      <a:pt x="7" y="0"/>
                    </a:lnTo>
                    <a:lnTo>
                      <a:pt x="7" y="15"/>
                    </a:lnTo>
                    <a:cubicBezTo>
                      <a:pt x="0" y="15"/>
                      <a:pt x="0" y="15"/>
                      <a:pt x="7" y="15"/>
                    </a:cubicBezTo>
                    <a:close/>
                  </a:path>
                </a:pathLst>
              </a:custGeom>
              <a:solidFill>
                <a:srgbClr val="939AE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#9Slide03 SFU Futura_05" panose="00000800000000000000" pitchFamily="2" charset="0"/>
                </a:endParaRPr>
              </a:p>
            </p:txBody>
          </p:sp>
        </p:grpSp>
        <p:sp>
          <p:nvSpPr>
            <p:cNvPr id="346" name="Google Shape;346;p42"/>
            <p:cNvSpPr/>
            <p:nvPr/>
          </p:nvSpPr>
          <p:spPr>
            <a:xfrm>
              <a:off x="206765" y="4076515"/>
              <a:ext cx="804971" cy="918105"/>
            </a:xfrm>
            <a:custGeom>
              <a:avLst/>
              <a:gdLst/>
              <a:ahLst/>
              <a:cxnLst/>
              <a:rect l="l" t="t" r="r" b="b"/>
              <a:pathLst>
                <a:path w="24647" h="28111" extrusionOk="0">
                  <a:moveTo>
                    <a:pt x="3948" y="1"/>
                  </a:moveTo>
                  <a:cubicBezTo>
                    <a:pt x="3918" y="1"/>
                    <a:pt x="3896" y="22"/>
                    <a:pt x="3896" y="52"/>
                  </a:cubicBezTo>
                  <a:cubicBezTo>
                    <a:pt x="3940" y="708"/>
                    <a:pt x="4006" y="1358"/>
                    <a:pt x="4108" y="2007"/>
                  </a:cubicBezTo>
                  <a:cubicBezTo>
                    <a:pt x="4203" y="2656"/>
                    <a:pt x="4334" y="3320"/>
                    <a:pt x="4495" y="3970"/>
                  </a:cubicBezTo>
                  <a:cubicBezTo>
                    <a:pt x="4663" y="4648"/>
                    <a:pt x="4860" y="5319"/>
                    <a:pt x="5078" y="5983"/>
                  </a:cubicBezTo>
                  <a:lnTo>
                    <a:pt x="5078" y="5991"/>
                  </a:lnTo>
                  <a:cubicBezTo>
                    <a:pt x="4984" y="5991"/>
                    <a:pt x="4881" y="5983"/>
                    <a:pt x="4787" y="5976"/>
                  </a:cubicBezTo>
                  <a:cubicBezTo>
                    <a:pt x="4356" y="5918"/>
                    <a:pt x="3933" y="5808"/>
                    <a:pt x="3532" y="5648"/>
                  </a:cubicBezTo>
                  <a:cubicBezTo>
                    <a:pt x="3028" y="5451"/>
                    <a:pt x="2554" y="5195"/>
                    <a:pt x="2116" y="4874"/>
                  </a:cubicBezTo>
                  <a:lnTo>
                    <a:pt x="2116" y="4874"/>
                  </a:lnTo>
                  <a:lnTo>
                    <a:pt x="2131" y="4882"/>
                  </a:lnTo>
                  <a:cubicBezTo>
                    <a:pt x="2000" y="4794"/>
                    <a:pt x="1883" y="4692"/>
                    <a:pt x="1766" y="4582"/>
                  </a:cubicBezTo>
                  <a:cubicBezTo>
                    <a:pt x="1751" y="4575"/>
                    <a:pt x="1744" y="4568"/>
                    <a:pt x="1730" y="4568"/>
                  </a:cubicBezTo>
                  <a:cubicBezTo>
                    <a:pt x="1715" y="4568"/>
                    <a:pt x="1700" y="4575"/>
                    <a:pt x="1693" y="4582"/>
                  </a:cubicBezTo>
                  <a:cubicBezTo>
                    <a:pt x="1678" y="4604"/>
                    <a:pt x="1678" y="4634"/>
                    <a:pt x="1693" y="4655"/>
                  </a:cubicBezTo>
                  <a:cubicBezTo>
                    <a:pt x="1927" y="4860"/>
                    <a:pt x="2175" y="5057"/>
                    <a:pt x="2430" y="5225"/>
                  </a:cubicBezTo>
                  <a:cubicBezTo>
                    <a:pt x="2715" y="5414"/>
                    <a:pt x="3014" y="5582"/>
                    <a:pt x="3327" y="5728"/>
                  </a:cubicBezTo>
                  <a:cubicBezTo>
                    <a:pt x="3634" y="5874"/>
                    <a:pt x="3955" y="5991"/>
                    <a:pt x="4276" y="6085"/>
                  </a:cubicBezTo>
                  <a:cubicBezTo>
                    <a:pt x="4429" y="6129"/>
                    <a:pt x="4582" y="6158"/>
                    <a:pt x="4736" y="6188"/>
                  </a:cubicBezTo>
                  <a:cubicBezTo>
                    <a:pt x="4881" y="6209"/>
                    <a:pt x="5020" y="6224"/>
                    <a:pt x="5166" y="6231"/>
                  </a:cubicBezTo>
                  <a:cubicBezTo>
                    <a:pt x="5356" y="6786"/>
                    <a:pt x="5560" y="7340"/>
                    <a:pt x="5779" y="7880"/>
                  </a:cubicBezTo>
                  <a:cubicBezTo>
                    <a:pt x="6326" y="9201"/>
                    <a:pt x="6954" y="10492"/>
                    <a:pt x="7661" y="11733"/>
                  </a:cubicBezTo>
                  <a:cubicBezTo>
                    <a:pt x="8077" y="12469"/>
                    <a:pt x="8522" y="13192"/>
                    <a:pt x="8982" y="13899"/>
                  </a:cubicBezTo>
                  <a:lnTo>
                    <a:pt x="8836" y="13936"/>
                  </a:lnTo>
                  <a:cubicBezTo>
                    <a:pt x="8697" y="13972"/>
                    <a:pt x="8559" y="14009"/>
                    <a:pt x="8413" y="14038"/>
                  </a:cubicBezTo>
                  <a:cubicBezTo>
                    <a:pt x="8150" y="14104"/>
                    <a:pt x="7880" y="14155"/>
                    <a:pt x="7610" y="14199"/>
                  </a:cubicBezTo>
                  <a:cubicBezTo>
                    <a:pt x="7406" y="14228"/>
                    <a:pt x="7202" y="14250"/>
                    <a:pt x="6997" y="14264"/>
                  </a:cubicBezTo>
                  <a:cubicBezTo>
                    <a:pt x="6786" y="14286"/>
                    <a:pt x="6567" y="14293"/>
                    <a:pt x="6355" y="14293"/>
                  </a:cubicBezTo>
                  <a:cubicBezTo>
                    <a:pt x="5910" y="14293"/>
                    <a:pt x="5472" y="14272"/>
                    <a:pt x="5027" y="14213"/>
                  </a:cubicBezTo>
                  <a:lnTo>
                    <a:pt x="5057" y="14213"/>
                  </a:lnTo>
                  <a:cubicBezTo>
                    <a:pt x="3948" y="14089"/>
                    <a:pt x="2853" y="13819"/>
                    <a:pt x="1810" y="13411"/>
                  </a:cubicBezTo>
                  <a:cubicBezTo>
                    <a:pt x="1212" y="13177"/>
                    <a:pt x="628" y="12893"/>
                    <a:pt x="81" y="12542"/>
                  </a:cubicBezTo>
                  <a:lnTo>
                    <a:pt x="59" y="12542"/>
                  </a:lnTo>
                  <a:cubicBezTo>
                    <a:pt x="37" y="12542"/>
                    <a:pt x="22" y="12550"/>
                    <a:pt x="15" y="12564"/>
                  </a:cubicBezTo>
                  <a:cubicBezTo>
                    <a:pt x="0" y="12586"/>
                    <a:pt x="8" y="12615"/>
                    <a:pt x="37" y="12630"/>
                  </a:cubicBezTo>
                  <a:cubicBezTo>
                    <a:pt x="409" y="12871"/>
                    <a:pt x="788" y="13082"/>
                    <a:pt x="1190" y="13272"/>
                  </a:cubicBezTo>
                  <a:cubicBezTo>
                    <a:pt x="1613" y="13476"/>
                    <a:pt x="2051" y="13659"/>
                    <a:pt x="2496" y="13812"/>
                  </a:cubicBezTo>
                  <a:cubicBezTo>
                    <a:pt x="2963" y="13980"/>
                    <a:pt x="3437" y="14111"/>
                    <a:pt x="3918" y="14228"/>
                  </a:cubicBezTo>
                  <a:cubicBezTo>
                    <a:pt x="4400" y="14345"/>
                    <a:pt x="4889" y="14432"/>
                    <a:pt x="5385" y="14490"/>
                  </a:cubicBezTo>
                  <a:cubicBezTo>
                    <a:pt x="5886" y="14550"/>
                    <a:pt x="6386" y="14582"/>
                    <a:pt x="6887" y="14582"/>
                  </a:cubicBezTo>
                  <a:cubicBezTo>
                    <a:pt x="7058" y="14582"/>
                    <a:pt x="7228" y="14578"/>
                    <a:pt x="7399" y="14571"/>
                  </a:cubicBezTo>
                  <a:cubicBezTo>
                    <a:pt x="7734" y="14556"/>
                    <a:pt x="8070" y="14520"/>
                    <a:pt x="8398" y="14461"/>
                  </a:cubicBezTo>
                  <a:cubicBezTo>
                    <a:pt x="8551" y="14432"/>
                    <a:pt x="8705" y="14403"/>
                    <a:pt x="8851" y="14359"/>
                  </a:cubicBezTo>
                  <a:cubicBezTo>
                    <a:pt x="8975" y="14323"/>
                    <a:pt x="9099" y="14279"/>
                    <a:pt x="9215" y="14228"/>
                  </a:cubicBezTo>
                  <a:cubicBezTo>
                    <a:pt x="9493" y="14629"/>
                    <a:pt x="9763" y="15030"/>
                    <a:pt x="10047" y="15424"/>
                  </a:cubicBezTo>
                  <a:cubicBezTo>
                    <a:pt x="10981" y="16723"/>
                    <a:pt x="11988" y="17978"/>
                    <a:pt x="13060" y="19167"/>
                  </a:cubicBezTo>
                  <a:lnTo>
                    <a:pt x="13002" y="19182"/>
                  </a:lnTo>
                  <a:cubicBezTo>
                    <a:pt x="12863" y="19226"/>
                    <a:pt x="12732" y="19262"/>
                    <a:pt x="12586" y="19299"/>
                  </a:cubicBezTo>
                  <a:cubicBezTo>
                    <a:pt x="12316" y="19372"/>
                    <a:pt x="12032" y="19437"/>
                    <a:pt x="11754" y="19503"/>
                  </a:cubicBezTo>
                  <a:cubicBezTo>
                    <a:pt x="10853" y="19686"/>
                    <a:pt x="9937" y="19773"/>
                    <a:pt x="9018" y="19773"/>
                  </a:cubicBezTo>
                  <a:cubicBezTo>
                    <a:pt x="8800" y="19773"/>
                    <a:pt x="8581" y="19768"/>
                    <a:pt x="8362" y="19758"/>
                  </a:cubicBezTo>
                  <a:lnTo>
                    <a:pt x="8420" y="19758"/>
                  </a:lnTo>
                  <a:lnTo>
                    <a:pt x="8216" y="19744"/>
                  </a:lnTo>
                  <a:cubicBezTo>
                    <a:pt x="7851" y="19729"/>
                    <a:pt x="7493" y="19700"/>
                    <a:pt x="7136" y="19656"/>
                  </a:cubicBezTo>
                  <a:cubicBezTo>
                    <a:pt x="6764" y="19612"/>
                    <a:pt x="6392" y="19554"/>
                    <a:pt x="6027" y="19496"/>
                  </a:cubicBezTo>
                  <a:cubicBezTo>
                    <a:pt x="5655" y="19437"/>
                    <a:pt x="5297" y="19357"/>
                    <a:pt x="4933" y="19269"/>
                  </a:cubicBezTo>
                  <a:cubicBezTo>
                    <a:pt x="4568" y="19189"/>
                    <a:pt x="4225" y="19087"/>
                    <a:pt x="3882" y="18985"/>
                  </a:cubicBezTo>
                  <a:lnTo>
                    <a:pt x="3896" y="18985"/>
                  </a:lnTo>
                  <a:cubicBezTo>
                    <a:pt x="3203" y="18766"/>
                    <a:pt x="2518" y="18496"/>
                    <a:pt x="1861" y="18182"/>
                  </a:cubicBezTo>
                  <a:lnTo>
                    <a:pt x="1839" y="18182"/>
                  </a:lnTo>
                  <a:cubicBezTo>
                    <a:pt x="1788" y="18182"/>
                    <a:pt x="1781" y="18248"/>
                    <a:pt x="1817" y="18270"/>
                  </a:cubicBezTo>
                  <a:cubicBezTo>
                    <a:pt x="2248" y="18474"/>
                    <a:pt x="2678" y="18671"/>
                    <a:pt x="3116" y="18846"/>
                  </a:cubicBezTo>
                  <a:cubicBezTo>
                    <a:pt x="3583" y="19029"/>
                    <a:pt x="4050" y="19189"/>
                    <a:pt x="4524" y="19342"/>
                  </a:cubicBezTo>
                  <a:cubicBezTo>
                    <a:pt x="4765" y="19415"/>
                    <a:pt x="5013" y="19496"/>
                    <a:pt x="5254" y="19561"/>
                  </a:cubicBezTo>
                  <a:cubicBezTo>
                    <a:pt x="5502" y="19634"/>
                    <a:pt x="5757" y="19700"/>
                    <a:pt x="6005" y="19766"/>
                  </a:cubicBezTo>
                  <a:cubicBezTo>
                    <a:pt x="6253" y="19824"/>
                    <a:pt x="6508" y="19882"/>
                    <a:pt x="6771" y="19933"/>
                  </a:cubicBezTo>
                  <a:cubicBezTo>
                    <a:pt x="7026" y="19977"/>
                    <a:pt x="7282" y="20028"/>
                    <a:pt x="7537" y="20065"/>
                  </a:cubicBezTo>
                  <a:cubicBezTo>
                    <a:pt x="8048" y="20145"/>
                    <a:pt x="8566" y="20203"/>
                    <a:pt x="9084" y="20225"/>
                  </a:cubicBezTo>
                  <a:cubicBezTo>
                    <a:pt x="9343" y="20240"/>
                    <a:pt x="9604" y="20247"/>
                    <a:pt x="9865" y="20247"/>
                  </a:cubicBezTo>
                  <a:cubicBezTo>
                    <a:pt x="10125" y="20247"/>
                    <a:pt x="10386" y="20240"/>
                    <a:pt x="10645" y="20225"/>
                  </a:cubicBezTo>
                  <a:cubicBezTo>
                    <a:pt x="11141" y="20196"/>
                    <a:pt x="11638" y="20130"/>
                    <a:pt x="12119" y="20043"/>
                  </a:cubicBezTo>
                  <a:cubicBezTo>
                    <a:pt x="12375" y="19992"/>
                    <a:pt x="12630" y="19926"/>
                    <a:pt x="12878" y="19846"/>
                  </a:cubicBezTo>
                  <a:cubicBezTo>
                    <a:pt x="12987" y="19809"/>
                    <a:pt x="13090" y="19773"/>
                    <a:pt x="13199" y="19729"/>
                  </a:cubicBezTo>
                  <a:cubicBezTo>
                    <a:pt x="13294" y="19693"/>
                    <a:pt x="13374" y="19656"/>
                    <a:pt x="13462" y="19612"/>
                  </a:cubicBezTo>
                  <a:cubicBezTo>
                    <a:pt x="14235" y="20451"/>
                    <a:pt x="15045" y="21268"/>
                    <a:pt x="15877" y="22049"/>
                  </a:cubicBezTo>
                  <a:cubicBezTo>
                    <a:pt x="16409" y="22545"/>
                    <a:pt x="16956" y="23034"/>
                    <a:pt x="17511" y="23508"/>
                  </a:cubicBezTo>
                  <a:cubicBezTo>
                    <a:pt x="17540" y="23559"/>
                    <a:pt x="17591" y="23596"/>
                    <a:pt x="17642" y="23618"/>
                  </a:cubicBezTo>
                  <a:cubicBezTo>
                    <a:pt x="18131" y="24026"/>
                    <a:pt x="18627" y="24428"/>
                    <a:pt x="19131" y="24814"/>
                  </a:cubicBezTo>
                  <a:cubicBezTo>
                    <a:pt x="20203" y="25639"/>
                    <a:pt x="21319" y="26405"/>
                    <a:pt x="22472" y="27098"/>
                  </a:cubicBezTo>
                  <a:cubicBezTo>
                    <a:pt x="22771" y="27280"/>
                    <a:pt x="23071" y="27456"/>
                    <a:pt x="23377" y="27623"/>
                  </a:cubicBezTo>
                  <a:cubicBezTo>
                    <a:pt x="23661" y="27784"/>
                    <a:pt x="23953" y="27937"/>
                    <a:pt x="24245" y="28090"/>
                  </a:cubicBezTo>
                  <a:cubicBezTo>
                    <a:pt x="24281" y="28104"/>
                    <a:pt x="24318" y="28110"/>
                    <a:pt x="24354" y="28110"/>
                  </a:cubicBezTo>
                  <a:cubicBezTo>
                    <a:pt x="24471" y="28110"/>
                    <a:pt x="24580" y="28041"/>
                    <a:pt x="24625" y="27930"/>
                  </a:cubicBezTo>
                  <a:cubicBezTo>
                    <a:pt x="24646" y="27864"/>
                    <a:pt x="24639" y="27784"/>
                    <a:pt x="24610" y="27718"/>
                  </a:cubicBezTo>
                  <a:cubicBezTo>
                    <a:pt x="24581" y="27653"/>
                    <a:pt x="24522" y="27594"/>
                    <a:pt x="24457" y="27565"/>
                  </a:cubicBezTo>
                  <a:cubicBezTo>
                    <a:pt x="24114" y="27390"/>
                    <a:pt x="23786" y="27200"/>
                    <a:pt x="23457" y="27018"/>
                  </a:cubicBezTo>
                  <a:cubicBezTo>
                    <a:pt x="21633" y="25960"/>
                    <a:pt x="19897" y="24763"/>
                    <a:pt x="18262" y="23435"/>
                  </a:cubicBezTo>
                  <a:cubicBezTo>
                    <a:pt x="18328" y="23399"/>
                    <a:pt x="18386" y="23370"/>
                    <a:pt x="18445" y="23333"/>
                  </a:cubicBezTo>
                  <a:cubicBezTo>
                    <a:pt x="18656" y="23209"/>
                    <a:pt x="18861" y="23078"/>
                    <a:pt x="19065" y="22932"/>
                  </a:cubicBezTo>
                  <a:cubicBezTo>
                    <a:pt x="19444" y="22655"/>
                    <a:pt x="19809" y="22348"/>
                    <a:pt x="20152" y="22013"/>
                  </a:cubicBezTo>
                  <a:cubicBezTo>
                    <a:pt x="20874" y="21312"/>
                    <a:pt x="21524" y="20546"/>
                    <a:pt x="22086" y="19714"/>
                  </a:cubicBezTo>
                  <a:cubicBezTo>
                    <a:pt x="22348" y="19335"/>
                    <a:pt x="22596" y="18941"/>
                    <a:pt x="22815" y="18540"/>
                  </a:cubicBezTo>
                  <a:cubicBezTo>
                    <a:pt x="22925" y="18335"/>
                    <a:pt x="23027" y="18138"/>
                    <a:pt x="23129" y="17934"/>
                  </a:cubicBezTo>
                  <a:cubicBezTo>
                    <a:pt x="23231" y="17730"/>
                    <a:pt x="23333" y="17511"/>
                    <a:pt x="23428" y="17292"/>
                  </a:cubicBezTo>
                  <a:cubicBezTo>
                    <a:pt x="23778" y="16519"/>
                    <a:pt x="24041" y="15709"/>
                    <a:pt x="24223" y="14877"/>
                  </a:cubicBezTo>
                  <a:cubicBezTo>
                    <a:pt x="24231" y="14841"/>
                    <a:pt x="24201" y="14812"/>
                    <a:pt x="24172" y="14804"/>
                  </a:cubicBezTo>
                  <a:lnTo>
                    <a:pt x="24165" y="14804"/>
                  </a:lnTo>
                  <a:cubicBezTo>
                    <a:pt x="24128" y="14812"/>
                    <a:pt x="24107" y="14833"/>
                    <a:pt x="24099" y="14863"/>
                  </a:cubicBezTo>
                  <a:cubicBezTo>
                    <a:pt x="24085" y="14950"/>
                    <a:pt x="24063" y="15045"/>
                    <a:pt x="24034" y="15140"/>
                  </a:cubicBezTo>
                  <a:lnTo>
                    <a:pt x="24034" y="15125"/>
                  </a:lnTo>
                  <a:cubicBezTo>
                    <a:pt x="23778" y="16088"/>
                    <a:pt x="23399" y="17015"/>
                    <a:pt x="22903" y="17883"/>
                  </a:cubicBezTo>
                  <a:cubicBezTo>
                    <a:pt x="22757" y="18138"/>
                    <a:pt x="22604" y="18387"/>
                    <a:pt x="22443" y="18635"/>
                  </a:cubicBezTo>
                  <a:cubicBezTo>
                    <a:pt x="22275" y="18897"/>
                    <a:pt x="22100" y="19153"/>
                    <a:pt x="21918" y="19401"/>
                  </a:cubicBezTo>
                  <a:cubicBezTo>
                    <a:pt x="21728" y="19656"/>
                    <a:pt x="21553" y="19882"/>
                    <a:pt x="21356" y="20108"/>
                  </a:cubicBezTo>
                  <a:cubicBezTo>
                    <a:pt x="21152" y="20342"/>
                    <a:pt x="20947" y="20583"/>
                    <a:pt x="20728" y="20802"/>
                  </a:cubicBezTo>
                  <a:cubicBezTo>
                    <a:pt x="20057" y="21495"/>
                    <a:pt x="19306" y="22093"/>
                    <a:pt x="18489" y="22604"/>
                  </a:cubicBezTo>
                  <a:cubicBezTo>
                    <a:pt x="18357" y="22677"/>
                    <a:pt x="18226" y="22757"/>
                    <a:pt x="18095" y="22830"/>
                  </a:cubicBezTo>
                  <a:cubicBezTo>
                    <a:pt x="17985" y="22896"/>
                    <a:pt x="17868" y="22954"/>
                    <a:pt x="17759" y="23020"/>
                  </a:cubicBezTo>
                  <a:cubicBezTo>
                    <a:pt x="17453" y="22764"/>
                    <a:pt x="17146" y="22509"/>
                    <a:pt x="16847" y="22246"/>
                  </a:cubicBezTo>
                  <a:cubicBezTo>
                    <a:pt x="16205" y="21684"/>
                    <a:pt x="15592" y="21108"/>
                    <a:pt x="14986" y="20510"/>
                  </a:cubicBezTo>
                  <a:lnTo>
                    <a:pt x="14979" y="20502"/>
                  </a:lnTo>
                  <a:cubicBezTo>
                    <a:pt x="14585" y="20116"/>
                    <a:pt x="14206" y="19729"/>
                    <a:pt x="13826" y="19328"/>
                  </a:cubicBezTo>
                  <a:lnTo>
                    <a:pt x="13863" y="19306"/>
                  </a:lnTo>
                  <a:cubicBezTo>
                    <a:pt x="13950" y="19240"/>
                    <a:pt x="14045" y="19167"/>
                    <a:pt x="14126" y="19102"/>
                  </a:cubicBezTo>
                  <a:cubicBezTo>
                    <a:pt x="14293" y="18963"/>
                    <a:pt x="14454" y="18817"/>
                    <a:pt x="14607" y="18664"/>
                  </a:cubicBezTo>
                  <a:cubicBezTo>
                    <a:pt x="14921" y="18343"/>
                    <a:pt x="15213" y="18000"/>
                    <a:pt x="15483" y="17635"/>
                  </a:cubicBezTo>
                  <a:cubicBezTo>
                    <a:pt x="15753" y="17270"/>
                    <a:pt x="15993" y="16891"/>
                    <a:pt x="16220" y="16504"/>
                  </a:cubicBezTo>
                  <a:cubicBezTo>
                    <a:pt x="16453" y="16096"/>
                    <a:pt x="16665" y="15687"/>
                    <a:pt x="16862" y="15257"/>
                  </a:cubicBezTo>
                  <a:cubicBezTo>
                    <a:pt x="17051" y="14833"/>
                    <a:pt x="17226" y="14410"/>
                    <a:pt x="17387" y="13972"/>
                  </a:cubicBezTo>
                  <a:cubicBezTo>
                    <a:pt x="17547" y="13535"/>
                    <a:pt x="17686" y="13090"/>
                    <a:pt x="17810" y="12645"/>
                  </a:cubicBezTo>
                  <a:cubicBezTo>
                    <a:pt x="18058" y="11776"/>
                    <a:pt x="18248" y="10901"/>
                    <a:pt x="18386" y="10011"/>
                  </a:cubicBezTo>
                  <a:cubicBezTo>
                    <a:pt x="18467" y="9544"/>
                    <a:pt x="18525" y="9070"/>
                    <a:pt x="18569" y="8595"/>
                  </a:cubicBezTo>
                  <a:cubicBezTo>
                    <a:pt x="18576" y="8551"/>
                    <a:pt x="18547" y="8522"/>
                    <a:pt x="18503" y="8522"/>
                  </a:cubicBezTo>
                  <a:cubicBezTo>
                    <a:pt x="18474" y="8522"/>
                    <a:pt x="18445" y="8544"/>
                    <a:pt x="18445" y="8581"/>
                  </a:cubicBezTo>
                  <a:cubicBezTo>
                    <a:pt x="18357" y="9544"/>
                    <a:pt x="18189" y="10500"/>
                    <a:pt x="17956" y="11441"/>
                  </a:cubicBezTo>
                  <a:cubicBezTo>
                    <a:pt x="17861" y="11791"/>
                    <a:pt x="17766" y="12141"/>
                    <a:pt x="17657" y="12491"/>
                  </a:cubicBezTo>
                  <a:cubicBezTo>
                    <a:pt x="17598" y="12666"/>
                    <a:pt x="17540" y="12842"/>
                    <a:pt x="17482" y="13017"/>
                  </a:cubicBezTo>
                  <a:cubicBezTo>
                    <a:pt x="17416" y="13192"/>
                    <a:pt x="17350" y="13367"/>
                    <a:pt x="17285" y="13535"/>
                  </a:cubicBezTo>
                  <a:cubicBezTo>
                    <a:pt x="17153" y="13885"/>
                    <a:pt x="17007" y="14228"/>
                    <a:pt x="16854" y="14571"/>
                  </a:cubicBezTo>
                  <a:cubicBezTo>
                    <a:pt x="16701" y="14906"/>
                    <a:pt x="16533" y="15213"/>
                    <a:pt x="16358" y="15534"/>
                  </a:cubicBezTo>
                  <a:cubicBezTo>
                    <a:pt x="16125" y="15957"/>
                    <a:pt x="15862" y="16366"/>
                    <a:pt x="15577" y="16760"/>
                  </a:cubicBezTo>
                  <a:cubicBezTo>
                    <a:pt x="15300" y="17139"/>
                    <a:pt x="15001" y="17496"/>
                    <a:pt x="14673" y="17839"/>
                  </a:cubicBezTo>
                  <a:cubicBezTo>
                    <a:pt x="14461" y="18051"/>
                    <a:pt x="14242" y="18255"/>
                    <a:pt x="14009" y="18452"/>
                  </a:cubicBezTo>
                  <a:cubicBezTo>
                    <a:pt x="13892" y="18554"/>
                    <a:pt x="13775" y="18657"/>
                    <a:pt x="13651" y="18751"/>
                  </a:cubicBezTo>
                  <a:cubicBezTo>
                    <a:pt x="13586" y="18802"/>
                    <a:pt x="13513" y="18861"/>
                    <a:pt x="13440" y="18912"/>
                  </a:cubicBezTo>
                  <a:cubicBezTo>
                    <a:pt x="12010" y="17372"/>
                    <a:pt x="10689" y="15724"/>
                    <a:pt x="9493" y="13994"/>
                  </a:cubicBezTo>
                  <a:cubicBezTo>
                    <a:pt x="9507" y="13980"/>
                    <a:pt x="9529" y="13965"/>
                    <a:pt x="9544" y="13951"/>
                  </a:cubicBezTo>
                  <a:cubicBezTo>
                    <a:pt x="9638" y="13856"/>
                    <a:pt x="9733" y="13761"/>
                    <a:pt x="9821" y="13666"/>
                  </a:cubicBezTo>
                  <a:cubicBezTo>
                    <a:pt x="9981" y="13491"/>
                    <a:pt x="10135" y="13309"/>
                    <a:pt x="10281" y="13119"/>
                  </a:cubicBezTo>
                  <a:cubicBezTo>
                    <a:pt x="10419" y="12922"/>
                    <a:pt x="10550" y="12725"/>
                    <a:pt x="10682" y="12521"/>
                  </a:cubicBezTo>
                  <a:cubicBezTo>
                    <a:pt x="10813" y="12316"/>
                    <a:pt x="10937" y="12090"/>
                    <a:pt x="11061" y="11864"/>
                  </a:cubicBezTo>
                  <a:cubicBezTo>
                    <a:pt x="11287" y="11426"/>
                    <a:pt x="11492" y="10981"/>
                    <a:pt x="11667" y="10521"/>
                  </a:cubicBezTo>
                  <a:cubicBezTo>
                    <a:pt x="11856" y="10062"/>
                    <a:pt x="12017" y="9588"/>
                    <a:pt x="12148" y="9106"/>
                  </a:cubicBezTo>
                  <a:cubicBezTo>
                    <a:pt x="12258" y="8734"/>
                    <a:pt x="12353" y="8362"/>
                    <a:pt x="12440" y="7982"/>
                  </a:cubicBezTo>
                  <a:cubicBezTo>
                    <a:pt x="12520" y="7618"/>
                    <a:pt x="12586" y="7253"/>
                    <a:pt x="12644" y="6888"/>
                  </a:cubicBezTo>
                  <a:cubicBezTo>
                    <a:pt x="12754" y="6166"/>
                    <a:pt x="12820" y="5443"/>
                    <a:pt x="12834" y="4714"/>
                  </a:cubicBezTo>
                  <a:cubicBezTo>
                    <a:pt x="12841" y="4685"/>
                    <a:pt x="12812" y="4655"/>
                    <a:pt x="12776" y="4648"/>
                  </a:cubicBezTo>
                  <a:cubicBezTo>
                    <a:pt x="12739" y="4648"/>
                    <a:pt x="12717" y="4670"/>
                    <a:pt x="12710" y="4699"/>
                  </a:cubicBezTo>
                  <a:cubicBezTo>
                    <a:pt x="12688" y="5764"/>
                    <a:pt x="12542" y="6815"/>
                    <a:pt x="12280" y="7844"/>
                  </a:cubicBezTo>
                  <a:cubicBezTo>
                    <a:pt x="12207" y="8128"/>
                    <a:pt x="12134" y="8406"/>
                    <a:pt x="12046" y="8683"/>
                  </a:cubicBezTo>
                  <a:cubicBezTo>
                    <a:pt x="11959" y="8982"/>
                    <a:pt x="11856" y="9274"/>
                    <a:pt x="11747" y="9558"/>
                  </a:cubicBezTo>
                  <a:cubicBezTo>
                    <a:pt x="11528" y="10120"/>
                    <a:pt x="11273" y="10675"/>
                    <a:pt x="10974" y="11200"/>
                  </a:cubicBezTo>
                  <a:cubicBezTo>
                    <a:pt x="10835" y="11441"/>
                    <a:pt x="10696" y="11681"/>
                    <a:pt x="10543" y="11915"/>
                  </a:cubicBezTo>
                  <a:cubicBezTo>
                    <a:pt x="10397" y="12148"/>
                    <a:pt x="10229" y="12375"/>
                    <a:pt x="10062" y="12601"/>
                  </a:cubicBezTo>
                  <a:cubicBezTo>
                    <a:pt x="9894" y="12827"/>
                    <a:pt x="9726" y="13039"/>
                    <a:pt x="9544" y="13250"/>
                  </a:cubicBezTo>
                  <a:cubicBezTo>
                    <a:pt x="9456" y="13360"/>
                    <a:pt x="9361" y="13462"/>
                    <a:pt x="9274" y="13571"/>
                  </a:cubicBezTo>
                  <a:lnTo>
                    <a:pt x="9230" y="13615"/>
                  </a:lnTo>
                  <a:cubicBezTo>
                    <a:pt x="8756" y="12907"/>
                    <a:pt x="8303" y="12185"/>
                    <a:pt x="7873" y="11448"/>
                  </a:cubicBezTo>
                  <a:lnTo>
                    <a:pt x="7873" y="11448"/>
                  </a:lnTo>
                  <a:lnTo>
                    <a:pt x="7880" y="11470"/>
                  </a:lnTo>
                  <a:cubicBezTo>
                    <a:pt x="7180" y="10281"/>
                    <a:pt x="6560" y="9048"/>
                    <a:pt x="6005" y="7785"/>
                  </a:cubicBezTo>
                  <a:cubicBezTo>
                    <a:pt x="5764" y="7238"/>
                    <a:pt x="5545" y="6676"/>
                    <a:pt x="5341" y="6115"/>
                  </a:cubicBezTo>
                  <a:cubicBezTo>
                    <a:pt x="5458" y="5991"/>
                    <a:pt x="5553" y="5859"/>
                    <a:pt x="5640" y="5721"/>
                  </a:cubicBezTo>
                  <a:cubicBezTo>
                    <a:pt x="5742" y="5553"/>
                    <a:pt x="5830" y="5378"/>
                    <a:pt x="5910" y="5195"/>
                  </a:cubicBezTo>
                  <a:cubicBezTo>
                    <a:pt x="6049" y="4845"/>
                    <a:pt x="6166" y="4480"/>
                    <a:pt x="6239" y="4108"/>
                  </a:cubicBezTo>
                  <a:cubicBezTo>
                    <a:pt x="6392" y="3357"/>
                    <a:pt x="6487" y="2591"/>
                    <a:pt x="6516" y="1825"/>
                  </a:cubicBezTo>
                  <a:cubicBezTo>
                    <a:pt x="6523" y="1803"/>
                    <a:pt x="6501" y="1781"/>
                    <a:pt x="6472" y="1773"/>
                  </a:cubicBezTo>
                  <a:cubicBezTo>
                    <a:pt x="6443" y="1773"/>
                    <a:pt x="6421" y="1795"/>
                    <a:pt x="6421" y="1817"/>
                  </a:cubicBezTo>
                  <a:cubicBezTo>
                    <a:pt x="6392" y="2445"/>
                    <a:pt x="6304" y="3065"/>
                    <a:pt x="6158" y="3678"/>
                  </a:cubicBezTo>
                  <a:cubicBezTo>
                    <a:pt x="6085" y="3955"/>
                    <a:pt x="5998" y="4232"/>
                    <a:pt x="5896" y="4495"/>
                  </a:cubicBezTo>
                  <a:cubicBezTo>
                    <a:pt x="5793" y="4750"/>
                    <a:pt x="5677" y="4998"/>
                    <a:pt x="5545" y="5239"/>
                  </a:cubicBezTo>
                  <a:cubicBezTo>
                    <a:pt x="5443" y="5421"/>
                    <a:pt x="5334" y="5589"/>
                    <a:pt x="5217" y="5757"/>
                  </a:cubicBezTo>
                  <a:cubicBezTo>
                    <a:pt x="5020" y="5188"/>
                    <a:pt x="4838" y="4612"/>
                    <a:pt x="4684" y="4028"/>
                  </a:cubicBezTo>
                  <a:lnTo>
                    <a:pt x="4684" y="4021"/>
                  </a:lnTo>
                  <a:cubicBezTo>
                    <a:pt x="4684" y="4013"/>
                    <a:pt x="4684" y="4013"/>
                    <a:pt x="4684" y="4006"/>
                  </a:cubicBezTo>
                  <a:cubicBezTo>
                    <a:pt x="4327" y="2707"/>
                    <a:pt x="4093" y="1379"/>
                    <a:pt x="3991" y="37"/>
                  </a:cubicBezTo>
                  <a:cubicBezTo>
                    <a:pt x="3991" y="15"/>
                    <a:pt x="3969" y="1"/>
                    <a:pt x="3948" y="1"/>
                  </a:cubicBezTo>
                  <a:close/>
                </a:path>
              </a:pathLst>
            </a:custGeom>
            <a:solidFill>
              <a:srgbClr val="191919">
                <a:alpha val="11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SFU Futura_05" panose="00000800000000000000" pitchFamily="2" charset="0"/>
              </a:endParaRPr>
            </a:p>
          </p:txBody>
        </p:sp>
      </p:grpSp>
      <p:grpSp>
        <p:nvGrpSpPr>
          <p:cNvPr id="347" name="Google Shape;347;p42"/>
          <p:cNvGrpSpPr/>
          <p:nvPr/>
        </p:nvGrpSpPr>
        <p:grpSpPr>
          <a:xfrm rot="1744902">
            <a:off x="97600" y="626111"/>
            <a:ext cx="851164" cy="1543713"/>
            <a:chOff x="715100" y="3360345"/>
            <a:chExt cx="702280" cy="1273691"/>
          </a:xfrm>
        </p:grpSpPr>
        <p:sp>
          <p:nvSpPr>
            <p:cNvPr id="348" name="Google Shape;348;p42"/>
            <p:cNvSpPr/>
            <p:nvPr/>
          </p:nvSpPr>
          <p:spPr>
            <a:xfrm>
              <a:off x="920135" y="4116897"/>
              <a:ext cx="239888" cy="517138"/>
            </a:xfrm>
            <a:custGeom>
              <a:avLst/>
              <a:gdLst/>
              <a:ahLst/>
              <a:cxnLst/>
              <a:rect l="l" t="t" r="r" b="b"/>
              <a:pathLst>
                <a:path w="7345" h="15834" extrusionOk="0">
                  <a:moveTo>
                    <a:pt x="1075" y="13109"/>
                  </a:moveTo>
                  <a:cubicBezTo>
                    <a:pt x="1073" y="13116"/>
                    <a:pt x="1070" y="13124"/>
                    <a:pt x="1070" y="13132"/>
                  </a:cubicBezTo>
                  <a:lnTo>
                    <a:pt x="1070" y="13132"/>
                  </a:lnTo>
                  <a:cubicBezTo>
                    <a:pt x="1071" y="13124"/>
                    <a:pt x="1073" y="13117"/>
                    <a:pt x="1075" y="13109"/>
                  </a:cubicBezTo>
                  <a:close/>
                  <a:moveTo>
                    <a:pt x="6965" y="1"/>
                  </a:moveTo>
                  <a:cubicBezTo>
                    <a:pt x="6848" y="1"/>
                    <a:pt x="6746" y="59"/>
                    <a:pt x="6681" y="147"/>
                  </a:cubicBezTo>
                  <a:lnTo>
                    <a:pt x="6681" y="139"/>
                  </a:lnTo>
                  <a:cubicBezTo>
                    <a:pt x="5499" y="1598"/>
                    <a:pt x="4441" y="3145"/>
                    <a:pt x="3514" y="4772"/>
                  </a:cubicBezTo>
                  <a:cubicBezTo>
                    <a:pt x="2602" y="6385"/>
                    <a:pt x="1843" y="8077"/>
                    <a:pt x="1252" y="9828"/>
                  </a:cubicBezTo>
                  <a:cubicBezTo>
                    <a:pt x="647" y="11667"/>
                    <a:pt x="231" y="13557"/>
                    <a:pt x="12" y="15476"/>
                  </a:cubicBezTo>
                  <a:cubicBezTo>
                    <a:pt x="0" y="15710"/>
                    <a:pt x="177" y="15833"/>
                    <a:pt x="353" y="15833"/>
                  </a:cubicBezTo>
                  <a:cubicBezTo>
                    <a:pt x="512" y="15833"/>
                    <a:pt x="670" y="15734"/>
                    <a:pt x="690" y="15527"/>
                  </a:cubicBezTo>
                  <a:cubicBezTo>
                    <a:pt x="783" y="14719"/>
                    <a:pt x="909" y="13925"/>
                    <a:pt x="1070" y="13132"/>
                  </a:cubicBezTo>
                  <a:lnTo>
                    <a:pt x="1070" y="13132"/>
                  </a:lnTo>
                  <a:cubicBezTo>
                    <a:pt x="1070" y="13133"/>
                    <a:pt x="1070" y="13133"/>
                    <a:pt x="1070" y="13134"/>
                  </a:cubicBezTo>
                  <a:cubicBezTo>
                    <a:pt x="1070" y="13133"/>
                    <a:pt x="1070" y="13132"/>
                    <a:pt x="1070" y="13132"/>
                  </a:cubicBezTo>
                  <a:lnTo>
                    <a:pt x="1070" y="13132"/>
                  </a:lnTo>
                  <a:cubicBezTo>
                    <a:pt x="1070" y="13132"/>
                    <a:pt x="1070" y="13132"/>
                    <a:pt x="1070" y="13132"/>
                  </a:cubicBezTo>
                  <a:lnTo>
                    <a:pt x="1070" y="13132"/>
                  </a:lnTo>
                  <a:cubicBezTo>
                    <a:pt x="1070" y="13118"/>
                    <a:pt x="1070" y="13104"/>
                    <a:pt x="1077" y="13097"/>
                  </a:cubicBezTo>
                  <a:lnTo>
                    <a:pt x="1077" y="13097"/>
                  </a:lnTo>
                  <a:cubicBezTo>
                    <a:pt x="1076" y="13101"/>
                    <a:pt x="1075" y="13105"/>
                    <a:pt x="1075" y="13109"/>
                  </a:cubicBezTo>
                  <a:lnTo>
                    <a:pt x="1075" y="13109"/>
                  </a:lnTo>
                  <a:cubicBezTo>
                    <a:pt x="1076" y="13104"/>
                    <a:pt x="1077" y="13100"/>
                    <a:pt x="1077" y="13097"/>
                  </a:cubicBezTo>
                  <a:lnTo>
                    <a:pt x="1077" y="13097"/>
                  </a:lnTo>
                  <a:cubicBezTo>
                    <a:pt x="1077" y="13097"/>
                    <a:pt x="1077" y="13097"/>
                    <a:pt x="1077" y="13097"/>
                  </a:cubicBezTo>
                  <a:lnTo>
                    <a:pt x="1077" y="13097"/>
                  </a:lnTo>
                  <a:cubicBezTo>
                    <a:pt x="1079" y="13085"/>
                    <a:pt x="1082" y="13073"/>
                    <a:pt x="1084" y="13061"/>
                  </a:cubicBezTo>
                  <a:cubicBezTo>
                    <a:pt x="1588" y="10697"/>
                    <a:pt x="2390" y="8413"/>
                    <a:pt x="3485" y="6253"/>
                  </a:cubicBezTo>
                  <a:cubicBezTo>
                    <a:pt x="4536" y="4225"/>
                    <a:pt x="5790" y="2306"/>
                    <a:pt x="7235" y="533"/>
                  </a:cubicBezTo>
                  <a:cubicBezTo>
                    <a:pt x="7345" y="380"/>
                    <a:pt x="7308" y="168"/>
                    <a:pt x="7155" y="59"/>
                  </a:cubicBezTo>
                  <a:cubicBezTo>
                    <a:pt x="7096" y="23"/>
                    <a:pt x="7031" y="1"/>
                    <a:pt x="69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SFU Futura_05" panose="00000800000000000000" pitchFamily="2" charset="0"/>
              </a:endParaRPr>
            </a:p>
          </p:txBody>
        </p:sp>
        <p:sp>
          <p:nvSpPr>
            <p:cNvPr id="349" name="Google Shape;349;p42"/>
            <p:cNvSpPr/>
            <p:nvPr/>
          </p:nvSpPr>
          <p:spPr>
            <a:xfrm>
              <a:off x="787310" y="3482131"/>
              <a:ext cx="321244" cy="991002"/>
            </a:xfrm>
            <a:custGeom>
              <a:avLst/>
              <a:gdLst/>
              <a:ahLst/>
              <a:cxnLst/>
              <a:rect l="l" t="t" r="r" b="b"/>
              <a:pathLst>
                <a:path w="9836" h="30343" extrusionOk="0">
                  <a:moveTo>
                    <a:pt x="2325" y="28712"/>
                  </a:moveTo>
                  <a:cubicBezTo>
                    <a:pt x="2319" y="28732"/>
                    <a:pt x="2313" y="28750"/>
                    <a:pt x="2313" y="28768"/>
                  </a:cubicBezTo>
                  <a:cubicBezTo>
                    <a:pt x="2317" y="28750"/>
                    <a:pt x="2321" y="28731"/>
                    <a:pt x="2325" y="28712"/>
                  </a:cubicBezTo>
                  <a:close/>
                  <a:moveTo>
                    <a:pt x="9493" y="0"/>
                  </a:moveTo>
                  <a:cubicBezTo>
                    <a:pt x="9310" y="7"/>
                    <a:pt x="9164" y="139"/>
                    <a:pt x="9150" y="321"/>
                  </a:cubicBezTo>
                  <a:cubicBezTo>
                    <a:pt x="9033" y="1160"/>
                    <a:pt x="8887" y="2006"/>
                    <a:pt x="8719" y="2838"/>
                  </a:cubicBezTo>
                  <a:cubicBezTo>
                    <a:pt x="8121" y="5691"/>
                    <a:pt x="7209" y="8478"/>
                    <a:pt x="5888" y="11083"/>
                  </a:cubicBezTo>
                  <a:cubicBezTo>
                    <a:pt x="5473" y="11907"/>
                    <a:pt x="5013" y="12702"/>
                    <a:pt x="4509" y="13476"/>
                  </a:cubicBezTo>
                  <a:cubicBezTo>
                    <a:pt x="4422" y="11747"/>
                    <a:pt x="4203" y="10017"/>
                    <a:pt x="3845" y="8325"/>
                  </a:cubicBezTo>
                  <a:cubicBezTo>
                    <a:pt x="3816" y="8164"/>
                    <a:pt x="3678" y="8048"/>
                    <a:pt x="3510" y="8048"/>
                  </a:cubicBezTo>
                  <a:cubicBezTo>
                    <a:pt x="3495" y="8048"/>
                    <a:pt x="3473" y="8048"/>
                    <a:pt x="3452" y="8055"/>
                  </a:cubicBezTo>
                  <a:cubicBezTo>
                    <a:pt x="3262" y="8091"/>
                    <a:pt x="3145" y="8266"/>
                    <a:pt x="3174" y="8456"/>
                  </a:cubicBezTo>
                  <a:cubicBezTo>
                    <a:pt x="3503" y="10017"/>
                    <a:pt x="3714" y="11593"/>
                    <a:pt x="3816" y="13191"/>
                  </a:cubicBezTo>
                  <a:cubicBezTo>
                    <a:pt x="3933" y="15438"/>
                    <a:pt x="3889" y="17700"/>
                    <a:pt x="3678" y="19947"/>
                  </a:cubicBezTo>
                  <a:cubicBezTo>
                    <a:pt x="2817" y="18379"/>
                    <a:pt x="1730" y="16934"/>
                    <a:pt x="694" y="15475"/>
                  </a:cubicBezTo>
                  <a:cubicBezTo>
                    <a:pt x="650" y="15402"/>
                    <a:pt x="577" y="15351"/>
                    <a:pt x="489" y="15322"/>
                  </a:cubicBezTo>
                  <a:cubicBezTo>
                    <a:pt x="460" y="15314"/>
                    <a:pt x="431" y="15307"/>
                    <a:pt x="402" y="15307"/>
                  </a:cubicBezTo>
                  <a:cubicBezTo>
                    <a:pt x="343" y="15307"/>
                    <a:pt x="278" y="15329"/>
                    <a:pt x="227" y="15358"/>
                  </a:cubicBezTo>
                  <a:cubicBezTo>
                    <a:pt x="81" y="15446"/>
                    <a:pt x="0" y="15672"/>
                    <a:pt x="110" y="15825"/>
                  </a:cubicBezTo>
                  <a:cubicBezTo>
                    <a:pt x="1343" y="17554"/>
                    <a:pt x="2649" y="19262"/>
                    <a:pt x="3554" y="21202"/>
                  </a:cubicBezTo>
                  <a:cubicBezTo>
                    <a:pt x="3379" y="22742"/>
                    <a:pt x="3152" y="24274"/>
                    <a:pt x="2882" y="25799"/>
                  </a:cubicBezTo>
                  <a:cubicBezTo>
                    <a:pt x="2711" y="26772"/>
                    <a:pt x="2525" y="27746"/>
                    <a:pt x="2325" y="28712"/>
                  </a:cubicBezTo>
                  <a:lnTo>
                    <a:pt x="2325" y="28712"/>
                  </a:lnTo>
                  <a:cubicBezTo>
                    <a:pt x="2328" y="28702"/>
                    <a:pt x="2331" y="28692"/>
                    <a:pt x="2334" y="28680"/>
                  </a:cubicBezTo>
                  <a:lnTo>
                    <a:pt x="2334" y="28680"/>
                  </a:lnTo>
                  <a:cubicBezTo>
                    <a:pt x="2247" y="29086"/>
                    <a:pt x="2160" y="29493"/>
                    <a:pt x="2080" y="29892"/>
                  </a:cubicBezTo>
                  <a:cubicBezTo>
                    <a:pt x="2051" y="29979"/>
                    <a:pt x="2058" y="30067"/>
                    <a:pt x="2094" y="30147"/>
                  </a:cubicBezTo>
                  <a:cubicBezTo>
                    <a:pt x="2131" y="30235"/>
                    <a:pt x="2204" y="30293"/>
                    <a:pt x="2284" y="30322"/>
                  </a:cubicBezTo>
                  <a:cubicBezTo>
                    <a:pt x="2323" y="30335"/>
                    <a:pt x="2364" y="30343"/>
                    <a:pt x="2405" y="30343"/>
                  </a:cubicBezTo>
                  <a:cubicBezTo>
                    <a:pt x="2454" y="30343"/>
                    <a:pt x="2503" y="30332"/>
                    <a:pt x="2547" y="30308"/>
                  </a:cubicBezTo>
                  <a:cubicBezTo>
                    <a:pt x="2627" y="30271"/>
                    <a:pt x="2693" y="30206"/>
                    <a:pt x="2722" y="30118"/>
                  </a:cubicBezTo>
                  <a:cubicBezTo>
                    <a:pt x="3349" y="27200"/>
                    <a:pt x="3889" y="24252"/>
                    <a:pt x="4225" y="21275"/>
                  </a:cubicBezTo>
                  <a:cubicBezTo>
                    <a:pt x="4225" y="21268"/>
                    <a:pt x="4232" y="21261"/>
                    <a:pt x="4239" y="21253"/>
                  </a:cubicBezTo>
                  <a:cubicBezTo>
                    <a:pt x="4247" y="21202"/>
                    <a:pt x="4247" y="21159"/>
                    <a:pt x="4239" y="21107"/>
                  </a:cubicBezTo>
                  <a:cubicBezTo>
                    <a:pt x="4371" y="19925"/>
                    <a:pt x="4466" y="18736"/>
                    <a:pt x="4517" y="17540"/>
                  </a:cubicBezTo>
                  <a:cubicBezTo>
                    <a:pt x="4561" y="16555"/>
                    <a:pt x="4568" y="15570"/>
                    <a:pt x="4546" y="14577"/>
                  </a:cubicBezTo>
                  <a:cubicBezTo>
                    <a:pt x="4582" y="14556"/>
                    <a:pt x="4619" y="14519"/>
                    <a:pt x="4648" y="14483"/>
                  </a:cubicBezTo>
                  <a:cubicBezTo>
                    <a:pt x="6895" y="11243"/>
                    <a:pt x="8354" y="7500"/>
                    <a:pt x="9223" y="3663"/>
                  </a:cubicBezTo>
                  <a:cubicBezTo>
                    <a:pt x="9471" y="2568"/>
                    <a:pt x="9675" y="1474"/>
                    <a:pt x="9821" y="365"/>
                  </a:cubicBezTo>
                  <a:cubicBezTo>
                    <a:pt x="9836" y="182"/>
                    <a:pt x="9697" y="22"/>
                    <a:pt x="95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SFU Futura_05" panose="00000800000000000000" pitchFamily="2" charset="0"/>
              </a:endParaRPr>
            </a:p>
          </p:txBody>
        </p:sp>
        <p:sp>
          <p:nvSpPr>
            <p:cNvPr id="350" name="Google Shape;350;p42"/>
            <p:cNvSpPr/>
            <p:nvPr/>
          </p:nvSpPr>
          <p:spPr>
            <a:xfrm>
              <a:off x="1055377" y="3875283"/>
              <a:ext cx="345543" cy="332446"/>
            </a:xfrm>
            <a:custGeom>
              <a:avLst/>
              <a:gdLst/>
              <a:ahLst/>
              <a:cxnLst/>
              <a:rect l="l" t="t" r="r" b="b"/>
              <a:pathLst>
                <a:path w="10580" h="10179" extrusionOk="0">
                  <a:moveTo>
                    <a:pt x="5093" y="0"/>
                  </a:moveTo>
                  <a:cubicBezTo>
                    <a:pt x="2284" y="0"/>
                    <a:pt x="1" y="2277"/>
                    <a:pt x="1" y="5086"/>
                  </a:cubicBezTo>
                  <a:cubicBezTo>
                    <a:pt x="1" y="7151"/>
                    <a:pt x="1241" y="9004"/>
                    <a:pt x="3145" y="9792"/>
                  </a:cubicBezTo>
                  <a:cubicBezTo>
                    <a:pt x="3773" y="10052"/>
                    <a:pt x="4432" y="10179"/>
                    <a:pt x="5087" y="10179"/>
                  </a:cubicBezTo>
                  <a:cubicBezTo>
                    <a:pt x="6411" y="10179"/>
                    <a:pt x="7714" y="9662"/>
                    <a:pt x="8690" y="8690"/>
                  </a:cubicBezTo>
                  <a:cubicBezTo>
                    <a:pt x="10142" y="7231"/>
                    <a:pt x="10580" y="5042"/>
                    <a:pt x="9792" y="3145"/>
                  </a:cubicBezTo>
                  <a:cubicBezTo>
                    <a:pt x="9004" y="1241"/>
                    <a:pt x="7151" y="0"/>
                    <a:pt x="50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SFU Futura_05" panose="00000800000000000000" pitchFamily="2" charset="0"/>
              </a:endParaRPr>
            </a:p>
          </p:txBody>
        </p:sp>
        <p:sp>
          <p:nvSpPr>
            <p:cNvPr id="351" name="Google Shape;351;p42"/>
            <p:cNvSpPr/>
            <p:nvPr/>
          </p:nvSpPr>
          <p:spPr>
            <a:xfrm>
              <a:off x="1054658" y="3875512"/>
              <a:ext cx="362722" cy="332609"/>
            </a:xfrm>
            <a:custGeom>
              <a:avLst/>
              <a:gdLst/>
              <a:ahLst/>
              <a:cxnLst/>
              <a:rect l="l" t="t" r="r" b="b"/>
              <a:pathLst>
                <a:path w="11106" h="10184" extrusionOk="0">
                  <a:moveTo>
                    <a:pt x="5097" y="1"/>
                  </a:moveTo>
                  <a:cubicBezTo>
                    <a:pt x="2411" y="1"/>
                    <a:pt x="7" y="2169"/>
                    <a:pt x="1" y="5101"/>
                  </a:cubicBezTo>
                  <a:lnTo>
                    <a:pt x="15" y="5079"/>
                  </a:lnTo>
                  <a:cubicBezTo>
                    <a:pt x="15" y="7958"/>
                    <a:pt x="2358" y="10183"/>
                    <a:pt x="5096" y="10183"/>
                  </a:cubicBezTo>
                  <a:cubicBezTo>
                    <a:pt x="5459" y="10183"/>
                    <a:pt x="5830" y="10144"/>
                    <a:pt x="6202" y="10062"/>
                  </a:cubicBezTo>
                  <a:cubicBezTo>
                    <a:pt x="9383" y="9369"/>
                    <a:pt x="11105" y="5911"/>
                    <a:pt x="9741" y="2956"/>
                  </a:cubicBezTo>
                  <a:lnTo>
                    <a:pt x="9741" y="2956"/>
                  </a:lnTo>
                  <a:cubicBezTo>
                    <a:pt x="9770" y="3021"/>
                    <a:pt x="9792" y="3094"/>
                    <a:pt x="9821" y="3160"/>
                  </a:cubicBezTo>
                  <a:cubicBezTo>
                    <a:pt x="9865" y="3299"/>
                    <a:pt x="9909" y="3444"/>
                    <a:pt x="9938" y="3583"/>
                  </a:cubicBezTo>
                  <a:cubicBezTo>
                    <a:pt x="9967" y="3707"/>
                    <a:pt x="9989" y="3831"/>
                    <a:pt x="10004" y="3948"/>
                  </a:cubicBezTo>
                  <a:cubicBezTo>
                    <a:pt x="10040" y="4181"/>
                    <a:pt x="10055" y="4415"/>
                    <a:pt x="10047" y="4656"/>
                  </a:cubicBezTo>
                  <a:cubicBezTo>
                    <a:pt x="10040" y="5152"/>
                    <a:pt x="9952" y="5648"/>
                    <a:pt x="9777" y="6122"/>
                  </a:cubicBezTo>
                  <a:cubicBezTo>
                    <a:pt x="9690" y="6348"/>
                    <a:pt x="9595" y="6567"/>
                    <a:pt x="9471" y="6779"/>
                  </a:cubicBezTo>
                  <a:cubicBezTo>
                    <a:pt x="9369" y="6968"/>
                    <a:pt x="9245" y="7151"/>
                    <a:pt x="9106" y="7326"/>
                  </a:cubicBezTo>
                  <a:cubicBezTo>
                    <a:pt x="8960" y="7523"/>
                    <a:pt x="8785" y="7705"/>
                    <a:pt x="8603" y="7873"/>
                  </a:cubicBezTo>
                  <a:cubicBezTo>
                    <a:pt x="8092" y="8340"/>
                    <a:pt x="7472" y="8690"/>
                    <a:pt x="6801" y="8880"/>
                  </a:cubicBezTo>
                  <a:cubicBezTo>
                    <a:pt x="6408" y="8990"/>
                    <a:pt x="6001" y="9045"/>
                    <a:pt x="5592" y="9045"/>
                  </a:cubicBezTo>
                  <a:cubicBezTo>
                    <a:pt x="5484" y="9045"/>
                    <a:pt x="5376" y="9041"/>
                    <a:pt x="5268" y="9033"/>
                  </a:cubicBezTo>
                  <a:cubicBezTo>
                    <a:pt x="5020" y="9011"/>
                    <a:pt x="4765" y="8975"/>
                    <a:pt x="4517" y="8917"/>
                  </a:cubicBezTo>
                  <a:cubicBezTo>
                    <a:pt x="4291" y="8858"/>
                    <a:pt x="4072" y="8785"/>
                    <a:pt x="3860" y="8698"/>
                  </a:cubicBezTo>
                  <a:cubicBezTo>
                    <a:pt x="3619" y="8588"/>
                    <a:pt x="3386" y="8464"/>
                    <a:pt x="3160" y="8318"/>
                  </a:cubicBezTo>
                  <a:cubicBezTo>
                    <a:pt x="2970" y="8194"/>
                    <a:pt x="2788" y="8056"/>
                    <a:pt x="2613" y="7902"/>
                  </a:cubicBezTo>
                  <a:cubicBezTo>
                    <a:pt x="2233" y="7567"/>
                    <a:pt x="1920" y="7165"/>
                    <a:pt x="1679" y="6720"/>
                  </a:cubicBezTo>
                  <a:lnTo>
                    <a:pt x="1606" y="6589"/>
                  </a:lnTo>
                  <a:cubicBezTo>
                    <a:pt x="1453" y="6275"/>
                    <a:pt x="1329" y="5947"/>
                    <a:pt x="1248" y="5604"/>
                  </a:cubicBezTo>
                  <a:cubicBezTo>
                    <a:pt x="1226" y="5517"/>
                    <a:pt x="1212" y="5414"/>
                    <a:pt x="1197" y="5320"/>
                  </a:cubicBezTo>
                  <a:cubicBezTo>
                    <a:pt x="1190" y="5290"/>
                    <a:pt x="1183" y="5254"/>
                    <a:pt x="1183" y="5232"/>
                  </a:cubicBezTo>
                  <a:cubicBezTo>
                    <a:pt x="1146" y="5020"/>
                    <a:pt x="1132" y="4802"/>
                    <a:pt x="1132" y="4590"/>
                  </a:cubicBezTo>
                  <a:lnTo>
                    <a:pt x="1132" y="4546"/>
                  </a:lnTo>
                  <a:lnTo>
                    <a:pt x="1132" y="4495"/>
                  </a:lnTo>
                  <a:cubicBezTo>
                    <a:pt x="1139" y="4488"/>
                    <a:pt x="1139" y="4473"/>
                    <a:pt x="1132" y="4459"/>
                  </a:cubicBezTo>
                  <a:lnTo>
                    <a:pt x="1132" y="4451"/>
                  </a:lnTo>
                  <a:lnTo>
                    <a:pt x="1132" y="4415"/>
                  </a:lnTo>
                  <a:cubicBezTo>
                    <a:pt x="1132" y="4408"/>
                    <a:pt x="1132" y="4408"/>
                    <a:pt x="1132" y="4408"/>
                  </a:cubicBezTo>
                  <a:lnTo>
                    <a:pt x="1132" y="4371"/>
                  </a:lnTo>
                  <a:lnTo>
                    <a:pt x="1132" y="4356"/>
                  </a:lnTo>
                  <a:lnTo>
                    <a:pt x="1132" y="4327"/>
                  </a:lnTo>
                  <a:cubicBezTo>
                    <a:pt x="1132" y="4320"/>
                    <a:pt x="1132" y="4313"/>
                    <a:pt x="1132" y="4305"/>
                  </a:cubicBezTo>
                  <a:cubicBezTo>
                    <a:pt x="1132" y="4298"/>
                    <a:pt x="1132" y="4284"/>
                    <a:pt x="1132" y="4276"/>
                  </a:cubicBezTo>
                  <a:cubicBezTo>
                    <a:pt x="1146" y="4145"/>
                    <a:pt x="1161" y="4006"/>
                    <a:pt x="1183" y="3875"/>
                  </a:cubicBezTo>
                  <a:cubicBezTo>
                    <a:pt x="1204" y="3722"/>
                    <a:pt x="1241" y="3561"/>
                    <a:pt x="1277" y="3415"/>
                  </a:cubicBezTo>
                  <a:cubicBezTo>
                    <a:pt x="1314" y="3284"/>
                    <a:pt x="1358" y="3145"/>
                    <a:pt x="1409" y="3021"/>
                  </a:cubicBezTo>
                  <a:cubicBezTo>
                    <a:pt x="1431" y="2963"/>
                    <a:pt x="1453" y="2905"/>
                    <a:pt x="1482" y="2846"/>
                  </a:cubicBezTo>
                  <a:cubicBezTo>
                    <a:pt x="1526" y="2744"/>
                    <a:pt x="1569" y="2649"/>
                    <a:pt x="1613" y="2554"/>
                  </a:cubicBezTo>
                  <a:cubicBezTo>
                    <a:pt x="1620" y="2547"/>
                    <a:pt x="1620" y="2547"/>
                    <a:pt x="1620" y="2540"/>
                  </a:cubicBezTo>
                  <a:cubicBezTo>
                    <a:pt x="1642" y="2496"/>
                    <a:pt x="1671" y="2452"/>
                    <a:pt x="1693" y="2408"/>
                  </a:cubicBezTo>
                  <a:cubicBezTo>
                    <a:pt x="1723" y="2365"/>
                    <a:pt x="1759" y="2299"/>
                    <a:pt x="1795" y="2248"/>
                  </a:cubicBezTo>
                  <a:cubicBezTo>
                    <a:pt x="2007" y="1898"/>
                    <a:pt x="2270" y="1584"/>
                    <a:pt x="2569" y="1307"/>
                  </a:cubicBezTo>
                  <a:cubicBezTo>
                    <a:pt x="2751" y="1139"/>
                    <a:pt x="2941" y="993"/>
                    <a:pt x="3153" y="854"/>
                  </a:cubicBezTo>
                  <a:lnTo>
                    <a:pt x="3218" y="818"/>
                  </a:lnTo>
                  <a:cubicBezTo>
                    <a:pt x="3401" y="694"/>
                    <a:pt x="3590" y="592"/>
                    <a:pt x="3795" y="511"/>
                  </a:cubicBezTo>
                  <a:lnTo>
                    <a:pt x="3802" y="511"/>
                  </a:lnTo>
                  <a:lnTo>
                    <a:pt x="3816" y="504"/>
                  </a:lnTo>
                  <a:cubicBezTo>
                    <a:pt x="4043" y="402"/>
                    <a:pt x="4283" y="322"/>
                    <a:pt x="4517" y="263"/>
                  </a:cubicBezTo>
                  <a:cubicBezTo>
                    <a:pt x="4685" y="227"/>
                    <a:pt x="4853" y="198"/>
                    <a:pt x="5013" y="176"/>
                  </a:cubicBezTo>
                  <a:lnTo>
                    <a:pt x="5079" y="176"/>
                  </a:lnTo>
                  <a:cubicBezTo>
                    <a:pt x="5115" y="169"/>
                    <a:pt x="5152" y="169"/>
                    <a:pt x="5195" y="161"/>
                  </a:cubicBezTo>
                  <a:cubicBezTo>
                    <a:pt x="5327" y="154"/>
                    <a:pt x="5458" y="147"/>
                    <a:pt x="5589" y="147"/>
                  </a:cubicBezTo>
                  <a:cubicBezTo>
                    <a:pt x="5728" y="147"/>
                    <a:pt x="5867" y="154"/>
                    <a:pt x="5998" y="169"/>
                  </a:cubicBezTo>
                  <a:cubicBezTo>
                    <a:pt x="6231" y="190"/>
                    <a:pt x="6465" y="227"/>
                    <a:pt x="6691" y="285"/>
                  </a:cubicBezTo>
                  <a:cubicBezTo>
                    <a:pt x="6822" y="322"/>
                    <a:pt x="6954" y="358"/>
                    <a:pt x="7085" y="409"/>
                  </a:cubicBezTo>
                  <a:cubicBezTo>
                    <a:pt x="6426" y="130"/>
                    <a:pt x="5753" y="1"/>
                    <a:pt x="5097" y="1"/>
                  </a:cubicBezTo>
                  <a:close/>
                </a:path>
              </a:pathLst>
            </a:custGeom>
            <a:solidFill>
              <a:srgbClr val="191919">
                <a:alpha val="11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SFU Futura_05" panose="00000800000000000000" pitchFamily="2" charset="0"/>
              </a:endParaRPr>
            </a:p>
          </p:txBody>
        </p:sp>
        <p:sp>
          <p:nvSpPr>
            <p:cNvPr id="352" name="Google Shape;352;p42"/>
            <p:cNvSpPr/>
            <p:nvPr/>
          </p:nvSpPr>
          <p:spPr>
            <a:xfrm>
              <a:off x="724179" y="3917708"/>
              <a:ext cx="117968" cy="100887"/>
            </a:xfrm>
            <a:custGeom>
              <a:avLst/>
              <a:gdLst/>
              <a:ahLst/>
              <a:cxnLst/>
              <a:rect l="l" t="t" r="r" b="b"/>
              <a:pathLst>
                <a:path w="3612" h="3089" extrusionOk="0">
                  <a:moveTo>
                    <a:pt x="1533" y="0"/>
                  </a:moveTo>
                  <a:cubicBezTo>
                    <a:pt x="686" y="0"/>
                    <a:pt x="0" y="690"/>
                    <a:pt x="0" y="1540"/>
                  </a:cubicBezTo>
                  <a:cubicBezTo>
                    <a:pt x="0" y="2473"/>
                    <a:pt x="762" y="3088"/>
                    <a:pt x="1555" y="3088"/>
                  </a:cubicBezTo>
                  <a:cubicBezTo>
                    <a:pt x="1934" y="3088"/>
                    <a:pt x="2320" y="2948"/>
                    <a:pt x="2634" y="2634"/>
                  </a:cubicBezTo>
                  <a:cubicBezTo>
                    <a:pt x="3612" y="1664"/>
                    <a:pt x="2918" y="0"/>
                    <a:pt x="1547" y="0"/>
                  </a:cubicBezTo>
                  <a:cubicBezTo>
                    <a:pt x="1542" y="0"/>
                    <a:pt x="1538" y="0"/>
                    <a:pt x="153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SFU Futura_05" panose="00000800000000000000" pitchFamily="2" charset="0"/>
              </a:endParaRPr>
            </a:p>
          </p:txBody>
        </p:sp>
        <p:sp>
          <p:nvSpPr>
            <p:cNvPr id="353" name="Google Shape;353;p42"/>
            <p:cNvSpPr/>
            <p:nvPr/>
          </p:nvSpPr>
          <p:spPr>
            <a:xfrm>
              <a:off x="715100" y="3917936"/>
              <a:ext cx="127276" cy="101181"/>
            </a:xfrm>
            <a:custGeom>
              <a:avLst/>
              <a:gdLst/>
              <a:ahLst/>
              <a:cxnLst/>
              <a:rect l="l" t="t" r="r" b="b"/>
              <a:pathLst>
                <a:path w="3897" h="3098" extrusionOk="0">
                  <a:moveTo>
                    <a:pt x="2000" y="0"/>
                  </a:moveTo>
                  <a:lnTo>
                    <a:pt x="2000" y="0"/>
                  </a:lnTo>
                  <a:cubicBezTo>
                    <a:pt x="2073" y="15"/>
                    <a:pt x="2139" y="44"/>
                    <a:pt x="2204" y="73"/>
                  </a:cubicBezTo>
                  <a:lnTo>
                    <a:pt x="2197" y="66"/>
                  </a:lnTo>
                  <a:lnTo>
                    <a:pt x="2197" y="66"/>
                  </a:lnTo>
                  <a:cubicBezTo>
                    <a:pt x="2263" y="95"/>
                    <a:pt x="2328" y="139"/>
                    <a:pt x="2387" y="176"/>
                  </a:cubicBezTo>
                  <a:cubicBezTo>
                    <a:pt x="2423" y="205"/>
                    <a:pt x="2467" y="241"/>
                    <a:pt x="2503" y="270"/>
                  </a:cubicBezTo>
                  <a:cubicBezTo>
                    <a:pt x="2584" y="343"/>
                    <a:pt x="2657" y="424"/>
                    <a:pt x="2715" y="504"/>
                  </a:cubicBezTo>
                  <a:cubicBezTo>
                    <a:pt x="2773" y="591"/>
                    <a:pt x="2817" y="679"/>
                    <a:pt x="2854" y="774"/>
                  </a:cubicBezTo>
                  <a:cubicBezTo>
                    <a:pt x="2875" y="825"/>
                    <a:pt x="2897" y="876"/>
                    <a:pt x="2912" y="934"/>
                  </a:cubicBezTo>
                  <a:cubicBezTo>
                    <a:pt x="2919" y="985"/>
                    <a:pt x="2926" y="1036"/>
                    <a:pt x="2934" y="1095"/>
                  </a:cubicBezTo>
                  <a:cubicBezTo>
                    <a:pt x="2948" y="1204"/>
                    <a:pt x="2948" y="1314"/>
                    <a:pt x="2934" y="1423"/>
                  </a:cubicBezTo>
                  <a:cubicBezTo>
                    <a:pt x="2926" y="1525"/>
                    <a:pt x="2905" y="1620"/>
                    <a:pt x="2861" y="1715"/>
                  </a:cubicBezTo>
                  <a:cubicBezTo>
                    <a:pt x="2824" y="1810"/>
                    <a:pt x="2781" y="1905"/>
                    <a:pt x="2722" y="1992"/>
                  </a:cubicBezTo>
                  <a:cubicBezTo>
                    <a:pt x="2664" y="2073"/>
                    <a:pt x="2598" y="2145"/>
                    <a:pt x="2518" y="2218"/>
                  </a:cubicBezTo>
                  <a:cubicBezTo>
                    <a:pt x="2438" y="2299"/>
                    <a:pt x="2336" y="2364"/>
                    <a:pt x="2233" y="2415"/>
                  </a:cubicBezTo>
                  <a:cubicBezTo>
                    <a:pt x="2139" y="2459"/>
                    <a:pt x="2044" y="2496"/>
                    <a:pt x="1942" y="2525"/>
                  </a:cubicBezTo>
                  <a:cubicBezTo>
                    <a:pt x="1839" y="2547"/>
                    <a:pt x="1745" y="2554"/>
                    <a:pt x="1642" y="2554"/>
                  </a:cubicBezTo>
                  <a:cubicBezTo>
                    <a:pt x="1533" y="2554"/>
                    <a:pt x="1423" y="2547"/>
                    <a:pt x="1321" y="2518"/>
                  </a:cubicBezTo>
                  <a:cubicBezTo>
                    <a:pt x="1197" y="2488"/>
                    <a:pt x="1088" y="2437"/>
                    <a:pt x="978" y="2379"/>
                  </a:cubicBezTo>
                  <a:cubicBezTo>
                    <a:pt x="891" y="2328"/>
                    <a:pt x="811" y="2262"/>
                    <a:pt x="738" y="2197"/>
                  </a:cubicBezTo>
                  <a:cubicBezTo>
                    <a:pt x="665" y="2124"/>
                    <a:pt x="599" y="2043"/>
                    <a:pt x="541" y="1956"/>
                  </a:cubicBezTo>
                  <a:cubicBezTo>
                    <a:pt x="533" y="1948"/>
                    <a:pt x="526" y="1934"/>
                    <a:pt x="519" y="1919"/>
                  </a:cubicBezTo>
                  <a:cubicBezTo>
                    <a:pt x="519" y="1919"/>
                    <a:pt x="519" y="1919"/>
                    <a:pt x="519" y="1912"/>
                  </a:cubicBezTo>
                  <a:cubicBezTo>
                    <a:pt x="482" y="1846"/>
                    <a:pt x="446" y="1773"/>
                    <a:pt x="424" y="1700"/>
                  </a:cubicBezTo>
                  <a:cubicBezTo>
                    <a:pt x="395" y="1642"/>
                    <a:pt x="380" y="1576"/>
                    <a:pt x="366" y="1511"/>
                  </a:cubicBezTo>
                  <a:cubicBezTo>
                    <a:pt x="358" y="1474"/>
                    <a:pt x="351" y="1430"/>
                    <a:pt x="351" y="1387"/>
                  </a:cubicBezTo>
                  <a:cubicBezTo>
                    <a:pt x="351" y="1365"/>
                    <a:pt x="351" y="1336"/>
                    <a:pt x="344" y="1314"/>
                  </a:cubicBezTo>
                  <a:lnTo>
                    <a:pt x="344" y="1197"/>
                  </a:lnTo>
                  <a:cubicBezTo>
                    <a:pt x="344" y="1175"/>
                    <a:pt x="344" y="1146"/>
                    <a:pt x="351" y="1131"/>
                  </a:cubicBezTo>
                  <a:cubicBezTo>
                    <a:pt x="358" y="1109"/>
                    <a:pt x="358" y="1080"/>
                    <a:pt x="358" y="1058"/>
                  </a:cubicBezTo>
                  <a:lnTo>
                    <a:pt x="358" y="1051"/>
                  </a:lnTo>
                  <a:lnTo>
                    <a:pt x="358" y="1051"/>
                  </a:lnTo>
                  <a:cubicBezTo>
                    <a:pt x="0" y="2136"/>
                    <a:pt x="855" y="3098"/>
                    <a:pt x="1833" y="3098"/>
                  </a:cubicBezTo>
                  <a:cubicBezTo>
                    <a:pt x="2111" y="3098"/>
                    <a:pt x="2398" y="3020"/>
                    <a:pt x="2671" y="2846"/>
                  </a:cubicBezTo>
                  <a:cubicBezTo>
                    <a:pt x="3897" y="2051"/>
                    <a:pt x="3452" y="154"/>
                    <a:pt x="2000" y="0"/>
                  </a:cubicBezTo>
                  <a:close/>
                </a:path>
              </a:pathLst>
            </a:custGeom>
            <a:solidFill>
              <a:srgbClr val="191919">
                <a:alpha val="11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SFU Futura_05" panose="00000800000000000000" pitchFamily="2" charset="0"/>
              </a:endParaRPr>
            </a:p>
          </p:txBody>
        </p:sp>
        <p:sp>
          <p:nvSpPr>
            <p:cNvPr id="354" name="Google Shape;354;p42"/>
            <p:cNvSpPr/>
            <p:nvPr/>
          </p:nvSpPr>
          <p:spPr>
            <a:xfrm>
              <a:off x="758243" y="3591246"/>
              <a:ext cx="238549" cy="229600"/>
            </a:xfrm>
            <a:custGeom>
              <a:avLst/>
              <a:gdLst/>
              <a:ahLst/>
              <a:cxnLst/>
              <a:rect l="l" t="t" r="r" b="b"/>
              <a:pathLst>
                <a:path w="7304" h="7030" extrusionOk="0">
                  <a:moveTo>
                    <a:pt x="3517" y="1"/>
                  </a:moveTo>
                  <a:cubicBezTo>
                    <a:pt x="1569" y="1"/>
                    <a:pt x="0" y="1577"/>
                    <a:pt x="0" y="3517"/>
                  </a:cubicBezTo>
                  <a:cubicBezTo>
                    <a:pt x="0" y="4940"/>
                    <a:pt x="854" y="6217"/>
                    <a:pt x="2167" y="6764"/>
                  </a:cubicBezTo>
                  <a:cubicBezTo>
                    <a:pt x="2601" y="6942"/>
                    <a:pt x="3056" y="7029"/>
                    <a:pt x="3508" y="7029"/>
                  </a:cubicBezTo>
                  <a:cubicBezTo>
                    <a:pt x="4423" y="7029"/>
                    <a:pt x="5323" y="6672"/>
                    <a:pt x="5998" y="5998"/>
                  </a:cubicBezTo>
                  <a:cubicBezTo>
                    <a:pt x="7005" y="4991"/>
                    <a:pt x="7304" y="3481"/>
                    <a:pt x="6764" y="2168"/>
                  </a:cubicBezTo>
                  <a:cubicBezTo>
                    <a:pt x="6217" y="854"/>
                    <a:pt x="4932" y="1"/>
                    <a:pt x="35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SFU Futura_05" panose="00000800000000000000" pitchFamily="2" charset="0"/>
              </a:endParaRPr>
            </a:p>
          </p:txBody>
        </p:sp>
        <p:sp>
          <p:nvSpPr>
            <p:cNvPr id="355" name="Google Shape;355;p42"/>
            <p:cNvSpPr/>
            <p:nvPr/>
          </p:nvSpPr>
          <p:spPr>
            <a:xfrm>
              <a:off x="747988" y="3590821"/>
              <a:ext cx="251188" cy="229926"/>
            </a:xfrm>
            <a:custGeom>
              <a:avLst/>
              <a:gdLst/>
              <a:ahLst/>
              <a:cxnLst/>
              <a:rect l="l" t="t" r="r" b="b"/>
              <a:pathLst>
                <a:path w="7691" h="7040" extrusionOk="0">
                  <a:moveTo>
                    <a:pt x="3837" y="0"/>
                  </a:moveTo>
                  <a:cubicBezTo>
                    <a:pt x="3581" y="0"/>
                    <a:pt x="3322" y="28"/>
                    <a:pt x="3065" y="87"/>
                  </a:cubicBezTo>
                  <a:cubicBezTo>
                    <a:pt x="3145" y="79"/>
                    <a:pt x="3225" y="79"/>
                    <a:pt x="3306" y="79"/>
                  </a:cubicBezTo>
                  <a:cubicBezTo>
                    <a:pt x="3379" y="79"/>
                    <a:pt x="3452" y="79"/>
                    <a:pt x="3525" y="87"/>
                  </a:cubicBezTo>
                  <a:cubicBezTo>
                    <a:pt x="3758" y="108"/>
                    <a:pt x="3984" y="152"/>
                    <a:pt x="4203" y="225"/>
                  </a:cubicBezTo>
                  <a:cubicBezTo>
                    <a:pt x="5327" y="605"/>
                    <a:pt x="6100" y="1641"/>
                    <a:pt x="6151" y="2823"/>
                  </a:cubicBezTo>
                  <a:cubicBezTo>
                    <a:pt x="6158" y="3056"/>
                    <a:pt x="6137" y="3290"/>
                    <a:pt x="6093" y="3516"/>
                  </a:cubicBezTo>
                  <a:cubicBezTo>
                    <a:pt x="6013" y="3924"/>
                    <a:pt x="5837" y="4304"/>
                    <a:pt x="5589" y="4639"/>
                  </a:cubicBezTo>
                  <a:cubicBezTo>
                    <a:pt x="5473" y="4807"/>
                    <a:pt x="5327" y="4960"/>
                    <a:pt x="5174" y="5092"/>
                  </a:cubicBezTo>
                  <a:cubicBezTo>
                    <a:pt x="5028" y="5223"/>
                    <a:pt x="4867" y="5332"/>
                    <a:pt x="4699" y="5427"/>
                  </a:cubicBezTo>
                  <a:cubicBezTo>
                    <a:pt x="4495" y="5551"/>
                    <a:pt x="4276" y="5639"/>
                    <a:pt x="4050" y="5697"/>
                  </a:cubicBezTo>
                  <a:cubicBezTo>
                    <a:pt x="3799" y="5769"/>
                    <a:pt x="3541" y="5804"/>
                    <a:pt x="3284" y="5804"/>
                  </a:cubicBezTo>
                  <a:cubicBezTo>
                    <a:pt x="2860" y="5804"/>
                    <a:pt x="2437" y="5708"/>
                    <a:pt x="2051" y="5522"/>
                  </a:cubicBezTo>
                  <a:cubicBezTo>
                    <a:pt x="1839" y="5420"/>
                    <a:pt x="1635" y="5289"/>
                    <a:pt x="1460" y="5135"/>
                  </a:cubicBezTo>
                  <a:lnTo>
                    <a:pt x="1372" y="5062"/>
                  </a:lnTo>
                  <a:lnTo>
                    <a:pt x="1358" y="5055"/>
                  </a:lnTo>
                  <a:cubicBezTo>
                    <a:pt x="1314" y="5011"/>
                    <a:pt x="1270" y="4975"/>
                    <a:pt x="1234" y="4931"/>
                  </a:cubicBezTo>
                  <a:cubicBezTo>
                    <a:pt x="1168" y="4858"/>
                    <a:pt x="1102" y="4785"/>
                    <a:pt x="1044" y="4712"/>
                  </a:cubicBezTo>
                  <a:cubicBezTo>
                    <a:pt x="913" y="4559"/>
                    <a:pt x="810" y="4391"/>
                    <a:pt x="723" y="4209"/>
                  </a:cubicBezTo>
                  <a:cubicBezTo>
                    <a:pt x="679" y="4129"/>
                    <a:pt x="643" y="4048"/>
                    <a:pt x="613" y="3968"/>
                  </a:cubicBezTo>
                  <a:cubicBezTo>
                    <a:pt x="613" y="3961"/>
                    <a:pt x="606" y="3946"/>
                    <a:pt x="606" y="3939"/>
                  </a:cubicBezTo>
                  <a:cubicBezTo>
                    <a:pt x="570" y="3851"/>
                    <a:pt x="541" y="3764"/>
                    <a:pt x="519" y="3669"/>
                  </a:cubicBezTo>
                  <a:cubicBezTo>
                    <a:pt x="504" y="3618"/>
                    <a:pt x="489" y="3559"/>
                    <a:pt x="482" y="3501"/>
                  </a:cubicBezTo>
                  <a:lnTo>
                    <a:pt x="482" y="3494"/>
                  </a:lnTo>
                  <a:cubicBezTo>
                    <a:pt x="482" y="3487"/>
                    <a:pt x="482" y="3479"/>
                    <a:pt x="482" y="3472"/>
                  </a:cubicBezTo>
                  <a:lnTo>
                    <a:pt x="475" y="3435"/>
                  </a:lnTo>
                  <a:cubicBezTo>
                    <a:pt x="475" y="3435"/>
                    <a:pt x="475" y="3428"/>
                    <a:pt x="475" y="3421"/>
                  </a:cubicBezTo>
                  <a:cubicBezTo>
                    <a:pt x="475" y="3414"/>
                    <a:pt x="475" y="3414"/>
                    <a:pt x="475" y="3406"/>
                  </a:cubicBezTo>
                  <a:cubicBezTo>
                    <a:pt x="460" y="3333"/>
                    <a:pt x="453" y="3253"/>
                    <a:pt x="446" y="3180"/>
                  </a:cubicBezTo>
                  <a:cubicBezTo>
                    <a:pt x="438" y="3107"/>
                    <a:pt x="438" y="3027"/>
                    <a:pt x="438" y="2954"/>
                  </a:cubicBezTo>
                  <a:lnTo>
                    <a:pt x="438" y="2874"/>
                  </a:lnTo>
                  <a:lnTo>
                    <a:pt x="438" y="2844"/>
                  </a:lnTo>
                  <a:lnTo>
                    <a:pt x="438" y="2808"/>
                  </a:lnTo>
                  <a:cubicBezTo>
                    <a:pt x="438" y="2699"/>
                    <a:pt x="453" y="2596"/>
                    <a:pt x="468" y="2487"/>
                  </a:cubicBezTo>
                  <a:lnTo>
                    <a:pt x="468" y="2487"/>
                  </a:lnTo>
                  <a:cubicBezTo>
                    <a:pt x="1" y="4012"/>
                    <a:pt x="613" y="5653"/>
                    <a:pt x="1963" y="6500"/>
                  </a:cubicBezTo>
                  <a:cubicBezTo>
                    <a:pt x="2541" y="6862"/>
                    <a:pt x="3192" y="7040"/>
                    <a:pt x="3838" y="7040"/>
                  </a:cubicBezTo>
                  <a:cubicBezTo>
                    <a:pt x="4701" y="7040"/>
                    <a:pt x="5557" y="6723"/>
                    <a:pt x="6224" y="6106"/>
                  </a:cubicBezTo>
                  <a:cubicBezTo>
                    <a:pt x="7392" y="5019"/>
                    <a:pt x="7691" y="3290"/>
                    <a:pt x="6946" y="1881"/>
                  </a:cubicBezTo>
                  <a:cubicBezTo>
                    <a:pt x="6332" y="708"/>
                    <a:pt x="5120" y="0"/>
                    <a:pt x="3837" y="0"/>
                  </a:cubicBezTo>
                  <a:close/>
                </a:path>
              </a:pathLst>
            </a:custGeom>
            <a:solidFill>
              <a:srgbClr val="191919">
                <a:alpha val="11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SFU Futura_05" panose="00000800000000000000" pitchFamily="2" charset="0"/>
              </a:endParaRPr>
            </a:p>
          </p:txBody>
        </p:sp>
        <p:sp>
          <p:nvSpPr>
            <p:cNvPr id="356" name="Google Shape;356;p42"/>
            <p:cNvSpPr/>
            <p:nvPr/>
          </p:nvSpPr>
          <p:spPr>
            <a:xfrm>
              <a:off x="1000803" y="3360345"/>
              <a:ext cx="177311" cy="170779"/>
            </a:xfrm>
            <a:custGeom>
              <a:avLst/>
              <a:gdLst/>
              <a:ahLst/>
              <a:cxnLst/>
              <a:rect l="l" t="t" r="r" b="b"/>
              <a:pathLst>
                <a:path w="5429" h="5229" extrusionOk="0">
                  <a:moveTo>
                    <a:pt x="2613" y="1"/>
                  </a:moveTo>
                  <a:cubicBezTo>
                    <a:pt x="1168" y="1"/>
                    <a:pt x="1" y="1168"/>
                    <a:pt x="1" y="2613"/>
                  </a:cubicBezTo>
                  <a:cubicBezTo>
                    <a:pt x="1" y="3671"/>
                    <a:pt x="635" y="4626"/>
                    <a:pt x="1613" y="5028"/>
                  </a:cubicBezTo>
                  <a:cubicBezTo>
                    <a:pt x="1938" y="5163"/>
                    <a:pt x="2278" y="5229"/>
                    <a:pt x="2616" y="5229"/>
                  </a:cubicBezTo>
                  <a:cubicBezTo>
                    <a:pt x="3295" y="5229"/>
                    <a:pt x="3961" y="4963"/>
                    <a:pt x="4459" y="4466"/>
                  </a:cubicBezTo>
                  <a:cubicBezTo>
                    <a:pt x="5210" y="3714"/>
                    <a:pt x="5429" y="2591"/>
                    <a:pt x="5028" y="1613"/>
                  </a:cubicBezTo>
                  <a:cubicBezTo>
                    <a:pt x="4619" y="635"/>
                    <a:pt x="3671" y="1"/>
                    <a:pt x="26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SFU Futura_05" panose="00000800000000000000" pitchFamily="2" charset="0"/>
              </a:endParaRPr>
            </a:p>
          </p:txBody>
        </p:sp>
        <p:sp>
          <p:nvSpPr>
            <p:cNvPr id="357" name="Google Shape;357;p42"/>
            <p:cNvSpPr/>
            <p:nvPr/>
          </p:nvSpPr>
          <p:spPr>
            <a:xfrm>
              <a:off x="1000346" y="3360606"/>
              <a:ext cx="189461" cy="171106"/>
            </a:xfrm>
            <a:custGeom>
              <a:avLst/>
              <a:gdLst/>
              <a:ahLst/>
              <a:cxnLst/>
              <a:rect l="l" t="t" r="r" b="b"/>
              <a:pathLst>
                <a:path w="5801" h="5239" extrusionOk="0">
                  <a:moveTo>
                    <a:pt x="2641" y="0"/>
                  </a:moveTo>
                  <a:cubicBezTo>
                    <a:pt x="1189" y="7"/>
                    <a:pt x="22" y="1175"/>
                    <a:pt x="15" y="2627"/>
                  </a:cubicBezTo>
                  <a:lnTo>
                    <a:pt x="0" y="2605"/>
                  </a:lnTo>
                  <a:lnTo>
                    <a:pt x="0" y="2605"/>
                  </a:lnTo>
                  <a:cubicBezTo>
                    <a:pt x="0" y="4109"/>
                    <a:pt x="1231" y="5238"/>
                    <a:pt x="2623" y="5238"/>
                  </a:cubicBezTo>
                  <a:cubicBezTo>
                    <a:pt x="2913" y="5238"/>
                    <a:pt x="3209" y="5189"/>
                    <a:pt x="3502" y="5085"/>
                  </a:cubicBezTo>
                  <a:cubicBezTo>
                    <a:pt x="5210" y="4480"/>
                    <a:pt x="5801" y="2357"/>
                    <a:pt x="4655" y="956"/>
                  </a:cubicBezTo>
                  <a:lnTo>
                    <a:pt x="4655" y="956"/>
                  </a:lnTo>
                  <a:cubicBezTo>
                    <a:pt x="4721" y="1058"/>
                    <a:pt x="4779" y="1167"/>
                    <a:pt x="4830" y="1284"/>
                  </a:cubicBezTo>
                  <a:cubicBezTo>
                    <a:pt x="4881" y="1408"/>
                    <a:pt x="4918" y="1547"/>
                    <a:pt x="4947" y="1678"/>
                  </a:cubicBezTo>
                  <a:cubicBezTo>
                    <a:pt x="4969" y="1795"/>
                    <a:pt x="4983" y="1912"/>
                    <a:pt x="4991" y="2028"/>
                  </a:cubicBezTo>
                  <a:cubicBezTo>
                    <a:pt x="4998" y="2393"/>
                    <a:pt x="4910" y="2751"/>
                    <a:pt x="4743" y="3079"/>
                  </a:cubicBezTo>
                  <a:cubicBezTo>
                    <a:pt x="4692" y="3181"/>
                    <a:pt x="4626" y="3276"/>
                    <a:pt x="4560" y="3363"/>
                  </a:cubicBezTo>
                  <a:cubicBezTo>
                    <a:pt x="4443" y="3524"/>
                    <a:pt x="4305" y="3663"/>
                    <a:pt x="4144" y="3779"/>
                  </a:cubicBezTo>
                  <a:cubicBezTo>
                    <a:pt x="4035" y="3867"/>
                    <a:pt x="3918" y="3940"/>
                    <a:pt x="3794" y="3998"/>
                  </a:cubicBezTo>
                  <a:cubicBezTo>
                    <a:pt x="3699" y="4042"/>
                    <a:pt x="3604" y="4079"/>
                    <a:pt x="3502" y="4115"/>
                  </a:cubicBezTo>
                  <a:cubicBezTo>
                    <a:pt x="3298" y="4173"/>
                    <a:pt x="3086" y="4210"/>
                    <a:pt x="2867" y="4210"/>
                  </a:cubicBezTo>
                  <a:cubicBezTo>
                    <a:pt x="2634" y="4210"/>
                    <a:pt x="2393" y="4173"/>
                    <a:pt x="2167" y="4093"/>
                  </a:cubicBezTo>
                  <a:cubicBezTo>
                    <a:pt x="2065" y="4057"/>
                    <a:pt x="1963" y="4006"/>
                    <a:pt x="1868" y="3954"/>
                  </a:cubicBezTo>
                  <a:cubicBezTo>
                    <a:pt x="1766" y="3903"/>
                    <a:pt x="1671" y="3845"/>
                    <a:pt x="1583" y="3772"/>
                  </a:cubicBezTo>
                  <a:cubicBezTo>
                    <a:pt x="1554" y="3750"/>
                    <a:pt x="1518" y="3721"/>
                    <a:pt x="1489" y="3692"/>
                  </a:cubicBezTo>
                  <a:cubicBezTo>
                    <a:pt x="1481" y="3692"/>
                    <a:pt x="1481" y="3692"/>
                    <a:pt x="1474" y="3685"/>
                  </a:cubicBezTo>
                  <a:cubicBezTo>
                    <a:pt x="1467" y="3677"/>
                    <a:pt x="1452" y="3663"/>
                    <a:pt x="1437" y="3655"/>
                  </a:cubicBezTo>
                  <a:cubicBezTo>
                    <a:pt x="1386" y="3604"/>
                    <a:pt x="1343" y="3560"/>
                    <a:pt x="1299" y="3509"/>
                  </a:cubicBezTo>
                  <a:cubicBezTo>
                    <a:pt x="1255" y="3458"/>
                    <a:pt x="1211" y="3415"/>
                    <a:pt x="1175" y="3356"/>
                  </a:cubicBezTo>
                  <a:cubicBezTo>
                    <a:pt x="1146" y="3327"/>
                    <a:pt x="1124" y="3291"/>
                    <a:pt x="1095" y="3254"/>
                  </a:cubicBezTo>
                  <a:cubicBezTo>
                    <a:pt x="1051" y="3174"/>
                    <a:pt x="1007" y="3101"/>
                    <a:pt x="963" y="3013"/>
                  </a:cubicBezTo>
                  <a:cubicBezTo>
                    <a:pt x="949" y="2977"/>
                    <a:pt x="927" y="2940"/>
                    <a:pt x="912" y="2904"/>
                  </a:cubicBezTo>
                  <a:cubicBezTo>
                    <a:pt x="905" y="2889"/>
                    <a:pt x="905" y="2875"/>
                    <a:pt x="898" y="2853"/>
                  </a:cubicBezTo>
                  <a:cubicBezTo>
                    <a:pt x="868" y="2787"/>
                    <a:pt x="846" y="2721"/>
                    <a:pt x="832" y="2656"/>
                  </a:cubicBezTo>
                  <a:cubicBezTo>
                    <a:pt x="825" y="2648"/>
                    <a:pt x="825" y="2641"/>
                    <a:pt x="825" y="2634"/>
                  </a:cubicBezTo>
                  <a:lnTo>
                    <a:pt x="825" y="2619"/>
                  </a:lnTo>
                  <a:cubicBezTo>
                    <a:pt x="810" y="2576"/>
                    <a:pt x="803" y="2532"/>
                    <a:pt x="795" y="2481"/>
                  </a:cubicBezTo>
                  <a:cubicBezTo>
                    <a:pt x="795" y="2481"/>
                    <a:pt x="795" y="2481"/>
                    <a:pt x="795" y="2473"/>
                  </a:cubicBezTo>
                  <a:lnTo>
                    <a:pt x="795" y="2459"/>
                  </a:lnTo>
                  <a:cubicBezTo>
                    <a:pt x="795" y="2444"/>
                    <a:pt x="795" y="2430"/>
                    <a:pt x="788" y="2415"/>
                  </a:cubicBezTo>
                  <a:cubicBezTo>
                    <a:pt x="788" y="2408"/>
                    <a:pt x="788" y="2393"/>
                    <a:pt x="788" y="2386"/>
                  </a:cubicBezTo>
                  <a:cubicBezTo>
                    <a:pt x="788" y="2379"/>
                    <a:pt x="788" y="2364"/>
                    <a:pt x="781" y="2349"/>
                  </a:cubicBezTo>
                  <a:cubicBezTo>
                    <a:pt x="781" y="2335"/>
                    <a:pt x="781" y="2320"/>
                    <a:pt x="781" y="2306"/>
                  </a:cubicBezTo>
                  <a:lnTo>
                    <a:pt x="781" y="2269"/>
                  </a:lnTo>
                  <a:lnTo>
                    <a:pt x="781" y="2247"/>
                  </a:lnTo>
                  <a:lnTo>
                    <a:pt x="781" y="2240"/>
                  </a:lnTo>
                  <a:cubicBezTo>
                    <a:pt x="766" y="2138"/>
                    <a:pt x="766" y="2036"/>
                    <a:pt x="781" y="1933"/>
                  </a:cubicBezTo>
                  <a:cubicBezTo>
                    <a:pt x="788" y="1839"/>
                    <a:pt x="803" y="1736"/>
                    <a:pt x="825" y="1642"/>
                  </a:cubicBezTo>
                  <a:cubicBezTo>
                    <a:pt x="839" y="1561"/>
                    <a:pt x="861" y="1488"/>
                    <a:pt x="883" y="1415"/>
                  </a:cubicBezTo>
                  <a:cubicBezTo>
                    <a:pt x="934" y="1277"/>
                    <a:pt x="992" y="1145"/>
                    <a:pt x="1065" y="1021"/>
                  </a:cubicBezTo>
                  <a:cubicBezTo>
                    <a:pt x="1080" y="1007"/>
                    <a:pt x="1095" y="985"/>
                    <a:pt x="1102" y="970"/>
                  </a:cubicBezTo>
                  <a:cubicBezTo>
                    <a:pt x="1160" y="883"/>
                    <a:pt x="1219" y="803"/>
                    <a:pt x="1277" y="730"/>
                  </a:cubicBezTo>
                  <a:cubicBezTo>
                    <a:pt x="1335" y="671"/>
                    <a:pt x="1386" y="613"/>
                    <a:pt x="1445" y="562"/>
                  </a:cubicBezTo>
                  <a:lnTo>
                    <a:pt x="1452" y="547"/>
                  </a:lnTo>
                  <a:cubicBezTo>
                    <a:pt x="1452" y="547"/>
                    <a:pt x="1459" y="540"/>
                    <a:pt x="1467" y="540"/>
                  </a:cubicBezTo>
                  <a:cubicBezTo>
                    <a:pt x="1525" y="482"/>
                    <a:pt x="1591" y="430"/>
                    <a:pt x="1656" y="387"/>
                  </a:cubicBezTo>
                  <a:cubicBezTo>
                    <a:pt x="1664" y="379"/>
                    <a:pt x="1664" y="379"/>
                    <a:pt x="1671" y="379"/>
                  </a:cubicBezTo>
                  <a:cubicBezTo>
                    <a:pt x="1707" y="350"/>
                    <a:pt x="1751" y="321"/>
                    <a:pt x="1795" y="299"/>
                  </a:cubicBezTo>
                  <a:cubicBezTo>
                    <a:pt x="1802" y="285"/>
                    <a:pt x="1817" y="285"/>
                    <a:pt x="1831" y="270"/>
                  </a:cubicBezTo>
                  <a:cubicBezTo>
                    <a:pt x="1912" y="226"/>
                    <a:pt x="1992" y="182"/>
                    <a:pt x="2080" y="146"/>
                  </a:cubicBezTo>
                  <a:lnTo>
                    <a:pt x="2087" y="146"/>
                  </a:lnTo>
                  <a:cubicBezTo>
                    <a:pt x="2182" y="109"/>
                    <a:pt x="2284" y="73"/>
                    <a:pt x="2386" y="51"/>
                  </a:cubicBezTo>
                  <a:cubicBezTo>
                    <a:pt x="2437" y="37"/>
                    <a:pt x="2488" y="29"/>
                    <a:pt x="2532" y="22"/>
                  </a:cubicBezTo>
                  <a:lnTo>
                    <a:pt x="2554" y="22"/>
                  </a:lnTo>
                  <a:lnTo>
                    <a:pt x="2678" y="0"/>
                  </a:lnTo>
                  <a:close/>
                </a:path>
              </a:pathLst>
            </a:custGeom>
            <a:solidFill>
              <a:srgbClr val="191919">
                <a:alpha val="11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SFU Futura_05" panose="00000800000000000000" pitchFamily="2" charset="0"/>
              </a:endParaRPr>
            </a:p>
          </p:txBody>
        </p:sp>
      </p:grpSp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8" name="Google Shape;1358;p60"/>
          <p:cNvSpPr/>
          <p:nvPr/>
        </p:nvSpPr>
        <p:spPr>
          <a:xfrm>
            <a:off x="-748734" y="1439925"/>
            <a:ext cx="5097728" cy="3703575"/>
          </a:xfrm>
          <a:custGeom>
            <a:avLst/>
            <a:gdLst/>
            <a:ahLst/>
            <a:cxnLst/>
            <a:rect l="l" t="t" r="r" b="b"/>
            <a:pathLst>
              <a:path w="87204" h="63355" extrusionOk="0">
                <a:moveTo>
                  <a:pt x="43602" y="0"/>
                </a:moveTo>
                <a:cubicBezTo>
                  <a:pt x="19562" y="0"/>
                  <a:pt x="1" y="19217"/>
                  <a:pt x="1" y="42836"/>
                </a:cubicBezTo>
                <a:cubicBezTo>
                  <a:pt x="8" y="50018"/>
                  <a:pt x="1838" y="57077"/>
                  <a:pt x="5322" y="63355"/>
                </a:cubicBezTo>
                <a:lnTo>
                  <a:pt x="81883" y="63355"/>
                </a:lnTo>
                <a:cubicBezTo>
                  <a:pt x="85367" y="57077"/>
                  <a:pt x="87204" y="50018"/>
                  <a:pt x="87204" y="42836"/>
                </a:cubicBezTo>
                <a:cubicBezTo>
                  <a:pt x="87204" y="19217"/>
                  <a:pt x="67643" y="0"/>
                  <a:pt x="4360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59" name="Google Shape;1359;p60"/>
          <p:cNvSpPr/>
          <p:nvPr/>
        </p:nvSpPr>
        <p:spPr>
          <a:xfrm>
            <a:off x="-204325" y="4561825"/>
            <a:ext cx="4332798" cy="484678"/>
          </a:xfrm>
          <a:custGeom>
            <a:avLst/>
            <a:gdLst/>
            <a:ahLst/>
            <a:cxnLst/>
            <a:rect l="l" t="t" r="r" b="b"/>
            <a:pathLst>
              <a:path w="47079" h="12863" extrusionOk="0">
                <a:moveTo>
                  <a:pt x="23543" y="0"/>
                </a:moveTo>
                <a:cubicBezTo>
                  <a:pt x="10559" y="0"/>
                  <a:pt x="1" y="2886"/>
                  <a:pt x="1" y="6431"/>
                </a:cubicBezTo>
                <a:cubicBezTo>
                  <a:pt x="1" y="9968"/>
                  <a:pt x="10559" y="12862"/>
                  <a:pt x="23543" y="12862"/>
                </a:cubicBezTo>
                <a:cubicBezTo>
                  <a:pt x="36528" y="12862"/>
                  <a:pt x="47078" y="9976"/>
                  <a:pt x="47078" y="6431"/>
                </a:cubicBezTo>
                <a:cubicBezTo>
                  <a:pt x="47078" y="2886"/>
                  <a:pt x="36521" y="0"/>
                  <a:pt x="23543" y="0"/>
                </a:cubicBezTo>
                <a:close/>
              </a:path>
            </a:pathLst>
          </a:custGeom>
          <a:solidFill>
            <a:srgbClr val="191919">
              <a:alpha val="179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60" name="Google Shape;1360;p60"/>
          <p:cNvSpPr/>
          <p:nvPr/>
        </p:nvSpPr>
        <p:spPr>
          <a:xfrm>
            <a:off x="3844975" y="535000"/>
            <a:ext cx="4849800" cy="40734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61" name="Google Shape;1361;p60"/>
          <p:cNvSpPr/>
          <p:nvPr/>
        </p:nvSpPr>
        <p:spPr>
          <a:xfrm>
            <a:off x="5685213" y="892025"/>
            <a:ext cx="1169100" cy="1169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62" name="Google Shape;1362;p60"/>
          <p:cNvSpPr txBox="1">
            <a:spLocks noGrp="1"/>
          </p:cNvSpPr>
          <p:nvPr>
            <p:ph type="title"/>
          </p:nvPr>
        </p:nvSpPr>
        <p:spPr>
          <a:xfrm>
            <a:off x="4434063" y="2365875"/>
            <a:ext cx="36714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Cambria" panose="02040503050406030204" pitchFamily="18" charset="0"/>
                <a:ea typeface="Cambria" panose="02040503050406030204" pitchFamily="18" charset="0"/>
              </a:rPr>
              <a:t>TRI THỨC NGỮ VĂN</a:t>
            </a:r>
            <a:endParaRPr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64" name="Google Shape;1364;p60"/>
          <p:cNvSpPr txBox="1">
            <a:spLocks noGrp="1"/>
          </p:cNvSpPr>
          <p:nvPr>
            <p:ph type="title" idx="2"/>
          </p:nvPr>
        </p:nvSpPr>
        <p:spPr>
          <a:xfrm>
            <a:off x="5510013" y="1156375"/>
            <a:ext cx="1519500" cy="70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Cambria" panose="02040503050406030204" pitchFamily="18" charset="0"/>
                <a:ea typeface="Cambria" panose="02040503050406030204" pitchFamily="18" charset="0"/>
              </a:rPr>
              <a:t>02</a:t>
            </a:r>
            <a:endParaRPr b="1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365" name="Google Shape;1365;p60"/>
          <p:cNvGrpSpPr/>
          <p:nvPr/>
        </p:nvGrpSpPr>
        <p:grpSpPr>
          <a:xfrm>
            <a:off x="-61050" y="1185602"/>
            <a:ext cx="3866228" cy="3789381"/>
            <a:chOff x="-61050" y="1185602"/>
            <a:chExt cx="3866228" cy="3789381"/>
          </a:xfrm>
        </p:grpSpPr>
        <p:sp>
          <p:nvSpPr>
            <p:cNvPr id="1366" name="Google Shape;1366;p60"/>
            <p:cNvSpPr/>
            <p:nvPr/>
          </p:nvSpPr>
          <p:spPr>
            <a:xfrm>
              <a:off x="898212" y="3232526"/>
              <a:ext cx="1523569" cy="1462258"/>
            </a:xfrm>
            <a:custGeom>
              <a:avLst/>
              <a:gdLst/>
              <a:ahLst/>
              <a:cxnLst/>
              <a:rect l="l" t="t" r="r" b="b"/>
              <a:pathLst>
                <a:path w="23980" h="23015" extrusionOk="0">
                  <a:moveTo>
                    <a:pt x="5988" y="0"/>
                  </a:moveTo>
                  <a:cubicBezTo>
                    <a:pt x="5820" y="0"/>
                    <a:pt x="5651" y="0"/>
                    <a:pt x="5460" y="8"/>
                  </a:cubicBezTo>
                  <a:lnTo>
                    <a:pt x="5460" y="23"/>
                  </a:lnTo>
                  <a:cubicBezTo>
                    <a:pt x="5138" y="38"/>
                    <a:pt x="4824" y="77"/>
                    <a:pt x="4510" y="138"/>
                  </a:cubicBezTo>
                  <a:cubicBezTo>
                    <a:pt x="4043" y="245"/>
                    <a:pt x="3592" y="406"/>
                    <a:pt x="3171" y="628"/>
                  </a:cubicBezTo>
                  <a:lnTo>
                    <a:pt x="4219" y="3430"/>
                  </a:lnTo>
                  <a:lnTo>
                    <a:pt x="1" y="5015"/>
                  </a:lnTo>
                  <a:lnTo>
                    <a:pt x="9" y="5091"/>
                  </a:lnTo>
                  <a:cubicBezTo>
                    <a:pt x="62" y="5428"/>
                    <a:pt x="154" y="5758"/>
                    <a:pt x="276" y="6079"/>
                  </a:cubicBezTo>
                  <a:cubicBezTo>
                    <a:pt x="399" y="6378"/>
                    <a:pt x="560" y="6653"/>
                    <a:pt x="744" y="6921"/>
                  </a:cubicBezTo>
                  <a:cubicBezTo>
                    <a:pt x="927" y="7182"/>
                    <a:pt x="1142" y="7419"/>
                    <a:pt x="1371" y="7633"/>
                  </a:cubicBezTo>
                  <a:cubicBezTo>
                    <a:pt x="1861" y="8077"/>
                    <a:pt x="2413" y="8445"/>
                    <a:pt x="3010" y="8720"/>
                  </a:cubicBezTo>
                  <a:cubicBezTo>
                    <a:pt x="3638" y="9011"/>
                    <a:pt x="4281" y="9249"/>
                    <a:pt x="4947" y="9425"/>
                  </a:cubicBezTo>
                  <a:cubicBezTo>
                    <a:pt x="5605" y="9601"/>
                    <a:pt x="6264" y="9739"/>
                    <a:pt x="6937" y="9846"/>
                  </a:cubicBezTo>
                  <a:cubicBezTo>
                    <a:pt x="7443" y="9930"/>
                    <a:pt x="7948" y="9999"/>
                    <a:pt x="8392" y="10060"/>
                  </a:cubicBezTo>
                  <a:cubicBezTo>
                    <a:pt x="8920" y="10129"/>
                    <a:pt x="9487" y="10198"/>
                    <a:pt x="10076" y="10267"/>
                  </a:cubicBezTo>
                  <a:cubicBezTo>
                    <a:pt x="11240" y="10405"/>
                    <a:pt x="12381" y="10504"/>
                    <a:pt x="13468" y="10566"/>
                  </a:cubicBezTo>
                  <a:cubicBezTo>
                    <a:pt x="14019" y="10604"/>
                    <a:pt x="14586" y="10627"/>
                    <a:pt x="15168" y="10642"/>
                  </a:cubicBezTo>
                  <a:cubicBezTo>
                    <a:pt x="15443" y="10642"/>
                    <a:pt x="15719" y="10650"/>
                    <a:pt x="15995" y="10650"/>
                  </a:cubicBezTo>
                  <a:lnTo>
                    <a:pt x="16883" y="10650"/>
                  </a:lnTo>
                  <a:cubicBezTo>
                    <a:pt x="16086" y="12189"/>
                    <a:pt x="15390" y="13773"/>
                    <a:pt x="14777" y="15404"/>
                  </a:cubicBezTo>
                  <a:cubicBezTo>
                    <a:pt x="14440" y="16277"/>
                    <a:pt x="14111" y="17219"/>
                    <a:pt x="13797" y="18199"/>
                  </a:cubicBezTo>
                  <a:cubicBezTo>
                    <a:pt x="13790" y="18206"/>
                    <a:pt x="13790" y="18214"/>
                    <a:pt x="13790" y="18214"/>
                  </a:cubicBezTo>
                  <a:cubicBezTo>
                    <a:pt x="13460" y="19240"/>
                    <a:pt x="13146" y="20274"/>
                    <a:pt x="12840" y="21384"/>
                  </a:cubicBezTo>
                  <a:lnTo>
                    <a:pt x="12817" y="21476"/>
                  </a:lnTo>
                  <a:lnTo>
                    <a:pt x="12787" y="21575"/>
                  </a:lnTo>
                  <a:cubicBezTo>
                    <a:pt x="12894" y="21690"/>
                    <a:pt x="13016" y="21805"/>
                    <a:pt x="13146" y="21912"/>
                  </a:cubicBezTo>
                  <a:cubicBezTo>
                    <a:pt x="13284" y="22019"/>
                    <a:pt x="13422" y="22126"/>
                    <a:pt x="13575" y="22218"/>
                  </a:cubicBezTo>
                  <a:cubicBezTo>
                    <a:pt x="14356" y="22701"/>
                    <a:pt x="15244" y="22976"/>
                    <a:pt x="16155" y="23014"/>
                  </a:cubicBezTo>
                  <a:lnTo>
                    <a:pt x="16469" y="23014"/>
                  </a:lnTo>
                  <a:cubicBezTo>
                    <a:pt x="17809" y="20970"/>
                    <a:pt x="19034" y="19018"/>
                    <a:pt x="20213" y="17035"/>
                  </a:cubicBezTo>
                  <a:cubicBezTo>
                    <a:pt x="20427" y="16683"/>
                    <a:pt x="20634" y="16323"/>
                    <a:pt x="20841" y="15971"/>
                  </a:cubicBezTo>
                  <a:lnTo>
                    <a:pt x="21048" y="15619"/>
                  </a:lnTo>
                  <a:lnTo>
                    <a:pt x="21086" y="15550"/>
                  </a:lnTo>
                  <a:lnTo>
                    <a:pt x="21155" y="15435"/>
                  </a:lnTo>
                  <a:lnTo>
                    <a:pt x="21208" y="15343"/>
                  </a:lnTo>
                  <a:lnTo>
                    <a:pt x="21384" y="15037"/>
                  </a:lnTo>
                  <a:cubicBezTo>
                    <a:pt x="21522" y="14807"/>
                    <a:pt x="21660" y="14577"/>
                    <a:pt x="21798" y="14348"/>
                  </a:cubicBezTo>
                  <a:lnTo>
                    <a:pt x="21829" y="14294"/>
                  </a:lnTo>
                  <a:cubicBezTo>
                    <a:pt x="21974" y="14049"/>
                    <a:pt x="22119" y="13812"/>
                    <a:pt x="22265" y="13567"/>
                  </a:cubicBezTo>
                  <a:cubicBezTo>
                    <a:pt x="22632" y="12939"/>
                    <a:pt x="22916" y="12411"/>
                    <a:pt x="23153" y="11905"/>
                  </a:cubicBezTo>
                  <a:cubicBezTo>
                    <a:pt x="23421" y="11354"/>
                    <a:pt x="23635" y="10772"/>
                    <a:pt x="23788" y="10175"/>
                  </a:cubicBezTo>
                  <a:cubicBezTo>
                    <a:pt x="23934" y="9624"/>
                    <a:pt x="23980" y="9050"/>
                    <a:pt x="23926" y="8483"/>
                  </a:cubicBezTo>
                  <a:cubicBezTo>
                    <a:pt x="23896" y="8215"/>
                    <a:pt x="23834" y="7947"/>
                    <a:pt x="23735" y="7687"/>
                  </a:cubicBezTo>
                  <a:cubicBezTo>
                    <a:pt x="23635" y="7419"/>
                    <a:pt x="23498" y="7159"/>
                    <a:pt x="23337" y="6921"/>
                  </a:cubicBezTo>
                  <a:cubicBezTo>
                    <a:pt x="23176" y="6676"/>
                    <a:pt x="22992" y="6454"/>
                    <a:pt x="22793" y="6248"/>
                  </a:cubicBezTo>
                  <a:cubicBezTo>
                    <a:pt x="22586" y="6026"/>
                    <a:pt x="22357" y="5826"/>
                    <a:pt x="22119" y="5643"/>
                  </a:cubicBezTo>
                  <a:cubicBezTo>
                    <a:pt x="21637" y="5268"/>
                    <a:pt x="21124" y="4946"/>
                    <a:pt x="20581" y="4663"/>
                  </a:cubicBezTo>
                  <a:cubicBezTo>
                    <a:pt x="20029" y="4372"/>
                    <a:pt x="19447" y="4104"/>
                    <a:pt x="18980" y="3889"/>
                  </a:cubicBezTo>
                  <a:cubicBezTo>
                    <a:pt x="18628" y="3729"/>
                    <a:pt x="18291" y="3568"/>
                    <a:pt x="17955" y="3407"/>
                  </a:cubicBezTo>
                  <a:lnTo>
                    <a:pt x="17763" y="3323"/>
                  </a:lnTo>
                  <a:cubicBezTo>
                    <a:pt x="17465" y="3185"/>
                    <a:pt x="17158" y="3040"/>
                    <a:pt x="16852" y="2902"/>
                  </a:cubicBezTo>
                  <a:cubicBezTo>
                    <a:pt x="16018" y="2519"/>
                    <a:pt x="15321" y="2236"/>
                    <a:pt x="14670" y="1991"/>
                  </a:cubicBezTo>
                  <a:cubicBezTo>
                    <a:pt x="14486" y="1922"/>
                    <a:pt x="14303" y="1861"/>
                    <a:pt x="14126" y="1799"/>
                  </a:cubicBezTo>
                  <a:cubicBezTo>
                    <a:pt x="13943" y="1738"/>
                    <a:pt x="13767" y="1677"/>
                    <a:pt x="13591" y="1623"/>
                  </a:cubicBezTo>
                  <a:cubicBezTo>
                    <a:pt x="13284" y="1531"/>
                    <a:pt x="12970" y="1424"/>
                    <a:pt x="12656" y="1332"/>
                  </a:cubicBezTo>
                  <a:cubicBezTo>
                    <a:pt x="11370" y="934"/>
                    <a:pt x="9977" y="521"/>
                    <a:pt x="8530" y="260"/>
                  </a:cubicBezTo>
                  <a:cubicBezTo>
                    <a:pt x="7848" y="130"/>
                    <a:pt x="7159" y="46"/>
                    <a:pt x="6463" y="8"/>
                  </a:cubicBezTo>
                  <a:cubicBezTo>
                    <a:pt x="6310" y="0"/>
                    <a:pt x="6149" y="0"/>
                    <a:pt x="598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367" name="Google Shape;1367;p60"/>
            <p:cNvSpPr/>
            <p:nvPr/>
          </p:nvSpPr>
          <p:spPr>
            <a:xfrm>
              <a:off x="-61050" y="3558908"/>
              <a:ext cx="50701" cy="56991"/>
            </a:xfrm>
            <a:custGeom>
              <a:avLst/>
              <a:gdLst/>
              <a:ahLst/>
              <a:cxnLst/>
              <a:rect l="l" t="t" r="r" b="b"/>
              <a:pathLst>
                <a:path w="798" h="897" extrusionOk="0">
                  <a:moveTo>
                    <a:pt x="1" y="896"/>
                  </a:moveTo>
                  <a:lnTo>
                    <a:pt x="1" y="896"/>
                  </a:lnTo>
                  <a:lnTo>
                    <a:pt x="797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368" name="Google Shape;1368;p60"/>
            <p:cNvSpPr/>
            <p:nvPr/>
          </p:nvSpPr>
          <p:spPr>
            <a:xfrm>
              <a:off x="2202426" y="1372662"/>
              <a:ext cx="1220970" cy="906784"/>
            </a:xfrm>
            <a:custGeom>
              <a:avLst/>
              <a:gdLst/>
              <a:ahLst/>
              <a:cxnLst/>
              <a:rect l="l" t="t" r="r" b="b"/>
              <a:pathLst>
                <a:path w="26950" h="20014" extrusionOk="0">
                  <a:moveTo>
                    <a:pt x="13475" y="1"/>
                  </a:moveTo>
                  <a:cubicBezTo>
                    <a:pt x="6041" y="1"/>
                    <a:pt x="0" y="3821"/>
                    <a:pt x="0" y="8514"/>
                  </a:cubicBezTo>
                  <a:cubicBezTo>
                    <a:pt x="0" y="12802"/>
                    <a:pt x="5076" y="16431"/>
                    <a:pt x="11813" y="16959"/>
                  </a:cubicBezTo>
                  <a:cubicBezTo>
                    <a:pt x="11844" y="17166"/>
                    <a:pt x="11898" y="17373"/>
                    <a:pt x="11974" y="17579"/>
                  </a:cubicBezTo>
                  <a:cubicBezTo>
                    <a:pt x="12104" y="17908"/>
                    <a:pt x="12280" y="18215"/>
                    <a:pt x="12502" y="18498"/>
                  </a:cubicBezTo>
                  <a:cubicBezTo>
                    <a:pt x="12725" y="18774"/>
                    <a:pt x="12985" y="19019"/>
                    <a:pt x="13276" y="19225"/>
                  </a:cubicBezTo>
                  <a:cubicBezTo>
                    <a:pt x="13567" y="19440"/>
                    <a:pt x="13888" y="19608"/>
                    <a:pt x="14225" y="19738"/>
                  </a:cubicBezTo>
                  <a:cubicBezTo>
                    <a:pt x="14677" y="19914"/>
                    <a:pt x="15152" y="20006"/>
                    <a:pt x="15634" y="20014"/>
                  </a:cubicBezTo>
                  <a:cubicBezTo>
                    <a:pt x="15657" y="20014"/>
                    <a:pt x="15680" y="20006"/>
                    <a:pt x="15695" y="20006"/>
                  </a:cubicBezTo>
                  <a:cubicBezTo>
                    <a:pt x="15726" y="19991"/>
                    <a:pt x="15749" y="19968"/>
                    <a:pt x="15764" y="19937"/>
                  </a:cubicBezTo>
                  <a:cubicBezTo>
                    <a:pt x="15772" y="19907"/>
                    <a:pt x="15772" y="19868"/>
                    <a:pt x="15764" y="19838"/>
                  </a:cubicBezTo>
                  <a:cubicBezTo>
                    <a:pt x="15749" y="19815"/>
                    <a:pt x="15726" y="19792"/>
                    <a:pt x="15703" y="19784"/>
                  </a:cubicBezTo>
                  <a:cubicBezTo>
                    <a:pt x="15588" y="19746"/>
                    <a:pt x="15488" y="19692"/>
                    <a:pt x="15389" y="19639"/>
                  </a:cubicBezTo>
                  <a:cubicBezTo>
                    <a:pt x="15236" y="19555"/>
                    <a:pt x="15098" y="19447"/>
                    <a:pt x="14975" y="19332"/>
                  </a:cubicBezTo>
                  <a:cubicBezTo>
                    <a:pt x="14845" y="19195"/>
                    <a:pt x="14730" y="19049"/>
                    <a:pt x="14631" y="18888"/>
                  </a:cubicBezTo>
                  <a:cubicBezTo>
                    <a:pt x="14524" y="18689"/>
                    <a:pt x="14432" y="18475"/>
                    <a:pt x="14378" y="18253"/>
                  </a:cubicBezTo>
                  <a:lnTo>
                    <a:pt x="14378" y="18284"/>
                  </a:lnTo>
                  <a:cubicBezTo>
                    <a:pt x="14317" y="18031"/>
                    <a:pt x="14294" y="17778"/>
                    <a:pt x="14286" y="17518"/>
                  </a:cubicBezTo>
                  <a:cubicBezTo>
                    <a:pt x="14286" y="17342"/>
                    <a:pt x="14302" y="17173"/>
                    <a:pt x="14332" y="16997"/>
                  </a:cubicBezTo>
                  <a:cubicBezTo>
                    <a:pt x="21407" y="16722"/>
                    <a:pt x="26950" y="12993"/>
                    <a:pt x="26950" y="8514"/>
                  </a:cubicBezTo>
                  <a:cubicBezTo>
                    <a:pt x="26950" y="3829"/>
                    <a:pt x="20909" y="8"/>
                    <a:pt x="13475" y="8"/>
                  </a:cubicBezTo>
                  <a:lnTo>
                    <a:pt x="1347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369" name="Google Shape;1369;p60"/>
            <p:cNvSpPr/>
            <p:nvPr/>
          </p:nvSpPr>
          <p:spPr>
            <a:xfrm>
              <a:off x="2365439" y="1502375"/>
              <a:ext cx="875157" cy="555787"/>
            </a:xfrm>
            <a:custGeom>
              <a:avLst/>
              <a:gdLst/>
              <a:ahLst/>
              <a:cxnLst/>
              <a:rect l="l" t="t" r="r" b="b"/>
              <a:pathLst>
                <a:path w="19317" h="12267" extrusionOk="0">
                  <a:moveTo>
                    <a:pt x="12847" y="1486"/>
                  </a:moveTo>
                  <a:cubicBezTo>
                    <a:pt x="12955" y="1594"/>
                    <a:pt x="13062" y="1701"/>
                    <a:pt x="13154" y="1823"/>
                  </a:cubicBezTo>
                  <a:lnTo>
                    <a:pt x="13169" y="1831"/>
                  </a:lnTo>
                  <a:lnTo>
                    <a:pt x="13177" y="1846"/>
                  </a:lnTo>
                  <a:cubicBezTo>
                    <a:pt x="13353" y="2091"/>
                    <a:pt x="13506" y="2352"/>
                    <a:pt x="13628" y="2627"/>
                  </a:cubicBezTo>
                  <a:cubicBezTo>
                    <a:pt x="13613" y="2620"/>
                    <a:pt x="13605" y="2620"/>
                    <a:pt x="13590" y="2620"/>
                  </a:cubicBezTo>
                  <a:cubicBezTo>
                    <a:pt x="13246" y="2620"/>
                    <a:pt x="12901" y="2650"/>
                    <a:pt x="12556" y="2704"/>
                  </a:cubicBezTo>
                  <a:cubicBezTo>
                    <a:pt x="12288" y="2750"/>
                    <a:pt x="12028" y="2811"/>
                    <a:pt x="11768" y="2895"/>
                  </a:cubicBezTo>
                  <a:cubicBezTo>
                    <a:pt x="11776" y="2888"/>
                    <a:pt x="11783" y="2872"/>
                    <a:pt x="11783" y="2857"/>
                  </a:cubicBezTo>
                  <a:lnTo>
                    <a:pt x="11806" y="2803"/>
                  </a:lnTo>
                  <a:cubicBezTo>
                    <a:pt x="11913" y="2566"/>
                    <a:pt x="12043" y="2344"/>
                    <a:pt x="12204" y="2137"/>
                  </a:cubicBezTo>
                  <a:cubicBezTo>
                    <a:pt x="12388" y="1892"/>
                    <a:pt x="12610" y="1678"/>
                    <a:pt x="12847" y="1486"/>
                  </a:cubicBezTo>
                  <a:close/>
                  <a:moveTo>
                    <a:pt x="9953" y="323"/>
                  </a:moveTo>
                  <a:cubicBezTo>
                    <a:pt x="10129" y="323"/>
                    <a:pt x="10306" y="338"/>
                    <a:pt x="10474" y="361"/>
                  </a:cubicBezTo>
                  <a:cubicBezTo>
                    <a:pt x="10864" y="415"/>
                    <a:pt x="11240" y="514"/>
                    <a:pt x="11607" y="667"/>
                  </a:cubicBezTo>
                  <a:lnTo>
                    <a:pt x="11622" y="667"/>
                  </a:lnTo>
                  <a:cubicBezTo>
                    <a:pt x="11929" y="805"/>
                    <a:pt x="12227" y="974"/>
                    <a:pt x="12503" y="1180"/>
                  </a:cubicBezTo>
                  <a:cubicBezTo>
                    <a:pt x="12541" y="1211"/>
                    <a:pt x="12579" y="1241"/>
                    <a:pt x="12618" y="1272"/>
                  </a:cubicBezTo>
                  <a:cubicBezTo>
                    <a:pt x="12533" y="1326"/>
                    <a:pt x="12457" y="1387"/>
                    <a:pt x="12388" y="1456"/>
                  </a:cubicBezTo>
                  <a:cubicBezTo>
                    <a:pt x="12189" y="1647"/>
                    <a:pt x="11998" y="1869"/>
                    <a:pt x="11837" y="2099"/>
                  </a:cubicBezTo>
                  <a:cubicBezTo>
                    <a:pt x="11691" y="2313"/>
                    <a:pt x="11569" y="2543"/>
                    <a:pt x="11477" y="2788"/>
                  </a:cubicBezTo>
                  <a:cubicBezTo>
                    <a:pt x="11439" y="2872"/>
                    <a:pt x="11416" y="2956"/>
                    <a:pt x="11393" y="3041"/>
                  </a:cubicBezTo>
                  <a:cubicBezTo>
                    <a:pt x="11309" y="3071"/>
                    <a:pt x="11224" y="3102"/>
                    <a:pt x="11148" y="3148"/>
                  </a:cubicBezTo>
                  <a:cubicBezTo>
                    <a:pt x="10887" y="3224"/>
                    <a:pt x="10642" y="3309"/>
                    <a:pt x="10413" y="3401"/>
                  </a:cubicBezTo>
                  <a:cubicBezTo>
                    <a:pt x="10397" y="3362"/>
                    <a:pt x="10367" y="3324"/>
                    <a:pt x="10344" y="3293"/>
                  </a:cubicBezTo>
                  <a:cubicBezTo>
                    <a:pt x="10007" y="2865"/>
                    <a:pt x="9586" y="2512"/>
                    <a:pt x="9096" y="2267"/>
                  </a:cubicBezTo>
                  <a:cubicBezTo>
                    <a:pt x="8637" y="2015"/>
                    <a:pt x="8131" y="1854"/>
                    <a:pt x="7611" y="1785"/>
                  </a:cubicBezTo>
                  <a:cubicBezTo>
                    <a:pt x="7544" y="1778"/>
                    <a:pt x="7478" y="1770"/>
                    <a:pt x="7412" y="1770"/>
                  </a:cubicBezTo>
                  <a:lnTo>
                    <a:pt x="7412" y="1770"/>
                  </a:lnTo>
                  <a:lnTo>
                    <a:pt x="7419" y="1762"/>
                  </a:lnTo>
                  <a:cubicBezTo>
                    <a:pt x="7480" y="1609"/>
                    <a:pt x="7572" y="1456"/>
                    <a:pt x="7672" y="1326"/>
                  </a:cubicBezTo>
                  <a:cubicBezTo>
                    <a:pt x="7802" y="1165"/>
                    <a:pt x="7940" y="1019"/>
                    <a:pt x="8101" y="897"/>
                  </a:cubicBezTo>
                  <a:cubicBezTo>
                    <a:pt x="8284" y="767"/>
                    <a:pt x="8476" y="652"/>
                    <a:pt x="8675" y="568"/>
                  </a:cubicBezTo>
                  <a:cubicBezTo>
                    <a:pt x="8935" y="461"/>
                    <a:pt x="9203" y="392"/>
                    <a:pt x="9471" y="353"/>
                  </a:cubicBezTo>
                  <a:cubicBezTo>
                    <a:pt x="9632" y="338"/>
                    <a:pt x="9793" y="323"/>
                    <a:pt x="9953" y="323"/>
                  </a:cubicBezTo>
                  <a:close/>
                  <a:moveTo>
                    <a:pt x="4533" y="2964"/>
                  </a:moveTo>
                  <a:cubicBezTo>
                    <a:pt x="4548" y="3064"/>
                    <a:pt x="4563" y="3148"/>
                    <a:pt x="4579" y="3217"/>
                  </a:cubicBezTo>
                  <a:cubicBezTo>
                    <a:pt x="4617" y="3477"/>
                    <a:pt x="4579" y="3745"/>
                    <a:pt x="4479" y="3990"/>
                  </a:cubicBezTo>
                  <a:cubicBezTo>
                    <a:pt x="4418" y="4128"/>
                    <a:pt x="4341" y="4250"/>
                    <a:pt x="4257" y="4365"/>
                  </a:cubicBezTo>
                  <a:cubicBezTo>
                    <a:pt x="4119" y="4541"/>
                    <a:pt x="3966" y="4687"/>
                    <a:pt x="3790" y="4825"/>
                  </a:cubicBezTo>
                  <a:cubicBezTo>
                    <a:pt x="3660" y="4924"/>
                    <a:pt x="3522" y="5008"/>
                    <a:pt x="3384" y="5093"/>
                  </a:cubicBezTo>
                  <a:lnTo>
                    <a:pt x="3377" y="5093"/>
                  </a:lnTo>
                  <a:lnTo>
                    <a:pt x="3384" y="5031"/>
                  </a:lnTo>
                  <a:lnTo>
                    <a:pt x="3400" y="4924"/>
                  </a:lnTo>
                  <a:cubicBezTo>
                    <a:pt x="3461" y="4411"/>
                    <a:pt x="3660" y="3929"/>
                    <a:pt x="3982" y="3523"/>
                  </a:cubicBezTo>
                  <a:cubicBezTo>
                    <a:pt x="4142" y="3316"/>
                    <a:pt x="4326" y="3133"/>
                    <a:pt x="4533" y="2964"/>
                  </a:cubicBezTo>
                  <a:close/>
                  <a:moveTo>
                    <a:pt x="3507" y="2076"/>
                  </a:moveTo>
                  <a:cubicBezTo>
                    <a:pt x="3553" y="2076"/>
                    <a:pt x="3606" y="2076"/>
                    <a:pt x="3652" y="2084"/>
                  </a:cubicBezTo>
                  <a:cubicBezTo>
                    <a:pt x="3737" y="2099"/>
                    <a:pt x="3821" y="2122"/>
                    <a:pt x="3897" y="2153"/>
                  </a:cubicBezTo>
                  <a:cubicBezTo>
                    <a:pt x="3966" y="2183"/>
                    <a:pt x="4035" y="2214"/>
                    <a:pt x="4089" y="2260"/>
                  </a:cubicBezTo>
                  <a:cubicBezTo>
                    <a:pt x="4150" y="2313"/>
                    <a:pt x="4211" y="2367"/>
                    <a:pt x="4257" y="2428"/>
                  </a:cubicBezTo>
                  <a:cubicBezTo>
                    <a:pt x="4311" y="2497"/>
                    <a:pt x="4357" y="2574"/>
                    <a:pt x="4395" y="2650"/>
                  </a:cubicBezTo>
                  <a:cubicBezTo>
                    <a:pt x="4058" y="2903"/>
                    <a:pt x="3775" y="3209"/>
                    <a:pt x="3545" y="3561"/>
                  </a:cubicBezTo>
                  <a:cubicBezTo>
                    <a:pt x="3293" y="3952"/>
                    <a:pt x="3132" y="4388"/>
                    <a:pt x="3063" y="4848"/>
                  </a:cubicBezTo>
                  <a:cubicBezTo>
                    <a:pt x="3048" y="4985"/>
                    <a:pt x="3032" y="5123"/>
                    <a:pt x="3032" y="5261"/>
                  </a:cubicBezTo>
                  <a:lnTo>
                    <a:pt x="2971" y="5292"/>
                  </a:lnTo>
                  <a:lnTo>
                    <a:pt x="2833" y="5353"/>
                  </a:lnTo>
                  <a:cubicBezTo>
                    <a:pt x="2565" y="5460"/>
                    <a:pt x="2290" y="5552"/>
                    <a:pt x="2006" y="5628"/>
                  </a:cubicBezTo>
                  <a:lnTo>
                    <a:pt x="1960" y="5598"/>
                  </a:lnTo>
                  <a:lnTo>
                    <a:pt x="1899" y="5544"/>
                  </a:lnTo>
                  <a:cubicBezTo>
                    <a:pt x="1761" y="5445"/>
                    <a:pt x="1639" y="5322"/>
                    <a:pt x="1532" y="5192"/>
                  </a:cubicBezTo>
                  <a:cubicBezTo>
                    <a:pt x="1455" y="5085"/>
                    <a:pt x="1386" y="4978"/>
                    <a:pt x="1333" y="4855"/>
                  </a:cubicBezTo>
                  <a:cubicBezTo>
                    <a:pt x="1287" y="4748"/>
                    <a:pt x="1256" y="4633"/>
                    <a:pt x="1241" y="4511"/>
                  </a:cubicBezTo>
                  <a:cubicBezTo>
                    <a:pt x="1225" y="4373"/>
                    <a:pt x="1225" y="4243"/>
                    <a:pt x="1241" y="4105"/>
                  </a:cubicBezTo>
                  <a:cubicBezTo>
                    <a:pt x="1264" y="3952"/>
                    <a:pt x="1310" y="3806"/>
                    <a:pt x="1371" y="3661"/>
                  </a:cubicBezTo>
                  <a:lnTo>
                    <a:pt x="1371" y="3653"/>
                  </a:lnTo>
                  <a:cubicBezTo>
                    <a:pt x="1463" y="3469"/>
                    <a:pt x="1570" y="3286"/>
                    <a:pt x="1692" y="3125"/>
                  </a:cubicBezTo>
                  <a:cubicBezTo>
                    <a:pt x="1846" y="2926"/>
                    <a:pt x="2029" y="2750"/>
                    <a:pt x="2221" y="2589"/>
                  </a:cubicBezTo>
                  <a:cubicBezTo>
                    <a:pt x="2404" y="2451"/>
                    <a:pt x="2611" y="2329"/>
                    <a:pt x="2826" y="2229"/>
                  </a:cubicBezTo>
                  <a:lnTo>
                    <a:pt x="2841" y="2221"/>
                  </a:lnTo>
                  <a:cubicBezTo>
                    <a:pt x="2994" y="2160"/>
                    <a:pt x="3155" y="2114"/>
                    <a:pt x="3323" y="2091"/>
                  </a:cubicBezTo>
                  <a:cubicBezTo>
                    <a:pt x="3384" y="2084"/>
                    <a:pt x="3446" y="2076"/>
                    <a:pt x="3507" y="2076"/>
                  </a:cubicBezTo>
                  <a:close/>
                  <a:moveTo>
                    <a:pt x="3063" y="5613"/>
                  </a:moveTo>
                  <a:cubicBezTo>
                    <a:pt x="3063" y="5787"/>
                    <a:pt x="3085" y="5960"/>
                    <a:pt x="3115" y="6134"/>
                  </a:cubicBezTo>
                  <a:lnTo>
                    <a:pt x="3101" y="6134"/>
                  </a:lnTo>
                  <a:cubicBezTo>
                    <a:pt x="2948" y="6095"/>
                    <a:pt x="2795" y="6034"/>
                    <a:pt x="2649" y="5973"/>
                  </a:cubicBezTo>
                  <a:cubicBezTo>
                    <a:pt x="2550" y="5935"/>
                    <a:pt x="2473" y="5896"/>
                    <a:pt x="2389" y="5858"/>
                  </a:cubicBezTo>
                  <a:cubicBezTo>
                    <a:pt x="2619" y="5789"/>
                    <a:pt x="2841" y="5713"/>
                    <a:pt x="3063" y="5613"/>
                  </a:cubicBezTo>
                  <a:close/>
                  <a:moveTo>
                    <a:pt x="6998" y="2084"/>
                  </a:moveTo>
                  <a:lnTo>
                    <a:pt x="6983" y="2099"/>
                  </a:lnTo>
                  <a:lnTo>
                    <a:pt x="6983" y="2122"/>
                  </a:lnTo>
                  <a:cubicBezTo>
                    <a:pt x="6922" y="2482"/>
                    <a:pt x="6891" y="2842"/>
                    <a:pt x="6899" y="3201"/>
                  </a:cubicBezTo>
                  <a:cubicBezTo>
                    <a:pt x="6899" y="3492"/>
                    <a:pt x="6883" y="3783"/>
                    <a:pt x="6860" y="4067"/>
                  </a:cubicBezTo>
                  <a:cubicBezTo>
                    <a:pt x="6830" y="4289"/>
                    <a:pt x="6768" y="4503"/>
                    <a:pt x="6684" y="4717"/>
                  </a:cubicBezTo>
                  <a:cubicBezTo>
                    <a:pt x="6615" y="4878"/>
                    <a:pt x="6516" y="5039"/>
                    <a:pt x="6409" y="5184"/>
                  </a:cubicBezTo>
                  <a:cubicBezTo>
                    <a:pt x="6286" y="5345"/>
                    <a:pt x="6141" y="5483"/>
                    <a:pt x="5980" y="5613"/>
                  </a:cubicBezTo>
                  <a:cubicBezTo>
                    <a:pt x="5781" y="5759"/>
                    <a:pt x="5566" y="5889"/>
                    <a:pt x="5329" y="5981"/>
                  </a:cubicBezTo>
                  <a:cubicBezTo>
                    <a:pt x="4917" y="6150"/>
                    <a:pt x="4483" y="6241"/>
                    <a:pt x="4036" y="6241"/>
                  </a:cubicBezTo>
                  <a:cubicBezTo>
                    <a:pt x="4018" y="6241"/>
                    <a:pt x="4000" y="6241"/>
                    <a:pt x="3982" y="6241"/>
                  </a:cubicBezTo>
                  <a:cubicBezTo>
                    <a:pt x="3828" y="6241"/>
                    <a:pt x="3675" y="6233"/>
                    <a:pt x="3522" y="6210"/>
                  </a:cubicBezTo>
                  <a:lnTo>
                    <a:pt x="3453" y="6203"/>
                  </a:lnTo>
                  <a:cubicBezTo>
                    <a:pt x="3430" y="6095"/>
                    <a:pt x="3415" y="5988"/>
                    <a:pt x="3400" y="5881"/>
                  </a:cubicBezTo>
                  <a:cubicBezTo>
                    <a:pt x="3377" y="5743"/>
                    <a:pt x="3369" y="5598"/>
                    <a:pt x="3361" y="5460"/>
                  </a:cubicBezTo>
                  <a:cubicBezTo>
                    <a:pt x="3614" y="5330"/>
                    <a:pt x="3859" y="5177"/>
                    <a:pt x="4081" y="4993"/>
                  </a:cubicBezTo>
                  <a:cubicBezTo>
                    <a:pt x="4334" y="4786"/>
                    <a:pt x="4548" y="4534"/>
                    <a:pt x="4701" y="4243"/>
                  </a:cubicBezTo>
                  <a:cubicBezTo>
                    <a:pt x="4854" y="3944"/>
                    <a:pt x="4923" y="3615"/>
                    <a:pt x="4900" y="3286"/>
                  </a:cubicBezTo>
                  <a:cubicBezTo>
                    <a:pt x="4885" y="3110"/>
                    <a:pt x="4847" y="2926"/>
                    <a:pt x="4785" y="2757"/>
                  </a:cubicBezTo>
                  <a:cubicBezTo>
                    <a:pt x="5000" y="2620"/>
                    <a:pt x="5222" y="2497"/>
                    <a:pt x="5459" y="2390"/>
                  </a:cubicBezTo>
                  <a:lnTo>
                    <a:pt x="5475" y="2390"/>
                  </a:lnTo>
                  <a:cubicBezTo>
                    <a:pt x="5796" y="2260"/>
                    <a:pt x="6133" y="2168"/>
                    <a:pt x="6470" y="2114"/>
                  </a:cubicBezTo>
                  <a:lnTo>
                    <a:pt x="6477" y="2114"/>
                  </a:lnTo>
                  <a:cubicBezTo>
                    <a:pt x="6646" y="2091"/>
                    <a:pt x="6822" y="2084"/>
                    <a:pt x="6998" y="2084"/>
                  </a:cubicBezTo>
                  <a:close/>
                  <a:moveTo>
                    <a:pt x="13774" y="3002"/>
                  </a:moveTo>
                  <a:cubicBezTo>
                    <a:pt x="13827" y="3201"/>
                    <a:pt x="13866" y="3401"/>
                    <a:pt x="13896" y="3600"/>
                  </a:cubicBezTo>
                  <a:cubicBezTo>
                    <a:pt x="13950" y="3990"/>
                    <a:pt x="13950" y="4380"/>
                    <a:pt x="13896" y="4771"/>
                  </a:cubicBezTo>
                  <a:cubicBezTo>
                    <a:pt x="13835" y="5246"/>
                    <a:pt x="13705" y="5713"/>
                    <a:pt x="13513" y="6164"/>
                  </a:cubicBezTo>
                  <a:cubicBezTo>
                    <a:pt x="13314" y="6631"/>
                    <a:pt x="13054" y="7075"/>
                    <a:pt x="12740" y="7481"/>
                  </a:cubicBezTo>
                  <a:lnTo>
                    <a:pt x="12763" y="7466"/>
                  </a:lnTo>
                  <a:lnTo>
                    <a:pt x="12694" y="7542"/>
                  </a:lnTo>
                  <a:cubicBezTo>
                    <a:pt x="12633" y="7619"/>
                    <a:pt x="12564" y="7703"/>
                    <a:pt x="12495" y="7780"/>
                  </a:cubicBezTo>
                  <a:lnTo>
                    <a:pt x="12480" y="7780"/>
                  </a:lnTo>
                  <a:cubicBezTo>
                    <a:pt x="12426" y="7389"/>
                    <a:pt x="12334" y="6999"/>
                    <a:pt x="12220" y="6616"/>
                  </a:cubicBezTo>
                  <a:cubicBezTo>
                    <a:pt x="12166" y="6440"/>
                    <a:pt x="12112" y="6272"/>
                    <a:pt x="12059" y="6095"/>
                  </a:cubicBezTo>
                  <a:lnTo>
                    <a:pt x="12051" y="6042"/>
                  </a:lnTo>
                  <a:lnTo>
                    <a:pt x="12036" y="5988"/>
                  </a:lnTo>
                  <a:lnTo>
                    <a:pt x="12028" y="5965"/>
                  </a:lnTo>
                  <a:cubicBezTo>
                    <a:pt x="11952" y="5720"/>
                    <a:pt x="11867" y="5437"/>
                    <a:pt x="11791" y="5161"/>
                  </a:cubicBezTo>
                  <a:cubicBezTo>
                    <a:pt x="11730" y="4909"/>
                    <a:pt x="11676" y="4656"/>
                    <a:pt x="11638" y="4396"/>
                  </a:cubicBezTo>
                  <a:cubicBezTo>
                    <a:pt x="11599" y="4097"/>
                    <a:pt x="11592" y="3799"/>
                    <a:pt x="11630" y="3500"/>
                  </a:cubicBezTo>
                  <a:cubicBezTo>
                    <a:pt x="11638" y="3446"/>
                    <a:pt x="11645" y="3385"/>
                    <a:pt x="11653" y="3332"/>
                  </a:cubicBezTo>
                  <a:cubicBezTo>
                    <a:pt x="12082" y="3217"/>
                    <a:pt x="12511" y="3133"/>
                    <a:pt x="12947" y="3079"/>
                  </a:cubicBezTo>
                  <a:cubicBezTo>
                    <a:pt x="13230" y="3041"/>
                    <a:pt x="13506" y="3018"/>
                    <a:pt x="13774" y="3002"/>
                  </a:cubicBezTo>
                  <a:close/>
                  <a:moveTo>
                    <a:pt x="11324" y="3431"/>
                  </a:moveTo>
                  <a:lnTo>
                    <a:pt x="11324" y="3431"/>
                  </a:lnTo>
                  <a:cubicBezTo>
                    <a:pt x="11316" y="3446"/>
                    <a:pt x="11309" y="3462"/>
                    <a:pt x="11309" y="3485"/>
                  </a:cubicBezTo>
                  <a:cubicBezTo>
                    <a:pt x="11263" y="3952"/>
                    <a:pt x="11293" y="4426"/>
                    <a:pt x="11400" y="4886"/>
                  </a:cubicBezTo>
                  <a:cubicBezTo>
                    <a:pt x="11492" y="5322"/>
                    <a:pt x="11630" y="5774"/>
                    <a:pt x="11737" y="6103"/>
                  </a:cubicBezTo>
                  <a:lnTo>
                    <a:pt x="11799" y="6317"/>
                  </a:lnTo>
                  <a:cubicBezTo>
                    <a:pt x="11860" y="6501"/>
                    <a:pt x="11944" y="6785"/>
                    <a:pt x="12013" y="7060"/>
                  </a:cubicBezTo>
                  <a:cubicBezTo>
                    <a:pt x="12082" y="7305"/>
                    <a:pt x="12135" y="7558"/>
                    <a:pt x="12174" y="7803"/>
                  </a:cubicBezTo>
                  <a:cubicBezTo>
                    <a:pt x="12181" y="7902"/>
                    <a:pt x="12189" y="7994"/>
                    <a:pt x="12197" y="8094"/>
                  </a:cubicBezTo>
                  <a:lnTo>
                    <a:pt x="12158" y="8140"/>
                  </a:lnTo>
                  <a:lnTo>
                    <a:pt x="12112" y="8178"/>
                  </a:lnTo>
                  <a:cubicBezTo>
                    <a:pt x="12097" y="8155"/>
                    <a:pt x="12082" y="8132"/>
                    <a:pt x="12059" y="8109"/>
                  </a:cubicBezTo>
                  <a:lnTo>
                    <a:pt x="12021" y="8055"/>
                  </a:lnTo>
                  <a:lnTo>
                    <a:pt x="12013" y="8055"/>
                  </a:lnTo>
                  <a:cubicBezTo>
                    <a:pt x="11860" y="7841"/>
                    <a:pt x="11730" y="7619"/>
                    <a:pt x="11622" y="7374"/>
                  </a:cubicBezTo>
                  <a:cubicBezTo>
                    <a:pt x="11446" y="6915"/>
                    <a:pt x="11316" y="6440"/>
                    <a:pt x="11232" y="5950"/>
                  </a:cubicBezTo>
                  <a:cubicBezTo>
                    <a:pt x="11209" y="5835"/>
                    <a:pt x="11194" y="5720"/>
                    <a:pt x="11171" y="5613"/>
                  </a:cubicBezTo>
                  <a:cubicBezTo>
                    <a:pt x="11109" y="5261"/>
                    <a:pt x="11048" y="4909"/>
                    <a:pt x="10956" y="4564"/>
                  </a:cubicBezTo>
                  <a:cubicBezTo>
                    <a:pt x="10887" y="4304"/>
                    <a:pt x="10788" y="4044"/>
                    <a:pt x="10665" y="3806"/>
                  </a:cubicBezTo>
                  <a:cubicBezTo>
                    <a:pt x="10857" y="3668"/>
                    <a:pt x="11056" y="3554"/>
                    <a:pt x="11263" y="3446"/>
                  </a:cubicBezTo>
                  <a:lnTo>
                    <a:pt x="11324" y="3431"/>
                  </a:lnTo>
                  <a:close/>
                  <a:moveTo>
                    <a:pt x="14088" y="2987"/>
                  </a:moveTo>
                  <a:lnTo>
                    <a:pt x="14141" y="2995"/>
                  </a:lnTo>
                  <a:cubicBezTo>
                    <a:pt x="14279" y="2995"/>
                    <a:pt x="14417" y="2995"/>
                    <a:pt x="14547" y="3002"/>
                  </a:cubicBezTo>
                  <a:cubicBezTo>
                    <a:pt x="14960" y="3064"/>
                    <a:pt x="15374" y="3178"/>
                    <a:pt x="15764" y="3339"/>
                  </a:cubicBezTo>
                  <a:cubicBezTo>
                    <a:pt x="16040" y="3454"/>
                    <a:pt x="16300" y="3607"/>
                    <a:pt x="16545" y="3791"/>
                  </a:cubicBezTo>
                  <a:cubicBezTo>
                    <a:pt x="16729" y="3929"/>
                    <a:pt x="16897" y="4097"/>
                    <a:pt x="17051" y="4281"/>
                  </a:cubicBezTo>
                  <a:cubicBezTo>
                    <a:pt x="17181" y="4457"/>
                    <a:pt x="17296" y="4648"/>
                    <a:pt x="17380" y="4848"/>
                  </a:cubicBezTo>
                  <a:cubicBezTo>
                    <a:pt x="17472" y="5070"/>
                    <a:pt x="17533" y="5299"/>
                    <a:pt x="17571" y="5537"/>
                  </a:cubicBezTo>
                  <a:cubicBezTo>
                    <a:pt x="17610" y="5812"/>
                    <a:pt x="17610" y="6103"/>
                    <a:pt x="17571" y="6379"/>
                  </a:cubicBezTo>
                  <a:cubicBezTo>
                    <a:pt x="17502" y="6892"/>
                    <a:pt x="17303" y="7374"/>
                    <a:pt x="16989" y="7780"/>
                  </a:cubicBezTo>
                  <a:cubicBezTo>
                    <a:pt x="16821" y="7994"/>
                    <a:pt x="16630" y="8186"/>
                    <a:pt x="16415" y="8354"/>
                  </a:cubicBezTo>
                  <a:cubicBezTo>
                    <a:pt x="16162" y="8553"/>
                    <a:pt x="15887" y="8714"/>
                    <a:pt x="15596" y="8836"/>
                  </a:cubicBezTo>
                  <a:cubicBezTo>
                    <a:pt x="15305" y="8951"/>
                    <a:pt x="14999" y="9035"/>
                    <a:pt x="14693" y="9074"/>
                  </a:cubicBezTo>
                  <a:cubicBezTo>
                    <a:pt x="14547" y="9097"/>
                    <a:pt x="14394" y="9104"/>
                    <a:pt x="14241" y="9104"/>
                  </a:cubicBezTo>
                  <a:cubicBezTo>
                    <a:pt x="14103" y="9104"/>
                    <a:pt x="13958" y="9097"/>
                    <a:pt x="13820" y="9081"/>
                  </a:cubicBezTo>
                  <a:cubicBezTo>
                    <a:pt x="13559" y="9043"/>
                    <a:pt x="13314" y="8974"/>
                    <a:pt x="13069" y="8875"/>
                  </a:cubicBezTo>
                  <a:cubicBezTo>
                    <a:pt x="12870" y="8790"/>
                    <a:pt x="12687" y="8676"/>
                    <a:pt x="12511" y="8553"/>
                  </a:cubicBezTo>
                  <a:cubicBezTo>
                    <a:pt x="12518" y="8446"/>
                    <a:pt x="12518" y="8331"/>
                    <a:pt x="12518" y="8216"/>
                  </a:cubicBezTo>
                  <a:cubicBezTo>
                    <a:pt x="12939" y="7780"/>
                    <a:pt x="13299" y="7282"/>
                    <a:pt x="13582" y="6746"/>
                  </a:cubicBezTo>
                  <a:cubicBezTo>
                    <a:pt x="14049" y="5889"/>
                    <a:pt x="14271" y="4916"/>
                    <a:pt x="14241" y="3944"/>
                  </a:cubicBezTo>
                  <a:cubicBezTo>
                    <a:pt x="14233" y="3615"/>
                    <a:pt x="14180" y="3293"/>
                    <a:pt x="14088" y="2987"/>
                  </a:cubicBezTo>
                  <a:close/>
                  <a:moveTo>
                    <a:pt x="10413" y="4021"/>
                  </a:moveTo>
                  <a:cubicBezTo>
                    <a:pt x="10428" y="4059"/>
                    <a:pt x="10443" y="4097"/>
                    <a:pt x="10459" y="4135"/>
                  </a:cubicBezTo>
                  <a:lnTo>
                    <a:pt x="10474" y="4166"/>
                  </a:lnTo>
                  <a:lnTo>
                    <a:pt x="10474" y="4143"/>
                  </a:lnTo>
                  <a:cubicBezTo>
                    <a:pt x="10627" y="4572"/>
                    <a:pt x="10734" y="5016"/>
                    <a:pt x="10803" y="5468"/>
                  </a:cubicBezTo>
                  <a:lnTo>
                    <a:pt x="10841" y="5659"/>
                  </a:lnTo>
                  <a:lnTo>
                    <a:pt x="10841" y="5682"/>
                  </a:lnTo>
                  <a:cubicBezTo>
                    <a:pt x="10903" y="6095"/>
                    <a:pt x="10995" y="6501"/>
                    <a:pt x="11102" y="6907"/>
                  </a:cubicBezTo>
                  <a:cubicBezTo>
                    <a:pt x="11217" y="7328"/>
                    <a:pt x="11393" y="7719"/>
                    <a:pt x="11622" y="8086"/>
                  </a:cubicBezTo>
                  <a:cubicBezTo>
                    <a:pt x="11699" y="8193"/>
                    <a:pt x="11783" y="8300"/>
                    <a:pt x="11867" y="8400"/>
                  </a:cubicBezTo>
                  <a:cubicBezTo>
                    <a:pt x="11699" y="8545"/>
                    <a:pt x="11569" y="8645"/>
                    <a:pt x="11462" y="8729"/>
                  </a:cubicBezTo>
                  <a:cubicBezTo>
                    <a:pt x="10981" y="9103"/>
                    <a:pt x="10454" y="9416"/>
                    <a:pt x="9898" y="9653"/>
                  </a:cubicBezTo>
                  <a:lnTo>
                    <a:pt x="9898" y="9653"/>
                  </a:lnTo>
                  <a:cubicBezTo>
                    <a:pt x="9814" y="9562"/>
                    <a:pt x="9746" y="9479"/>
                    <a:pt x="9685" y="9403"/>
                  </a:cubicBezTo>
                  <a:cubicBezTo>
                    <a:pt x="9525" y="9196"/>
                    <a:pt x="9394" y="8966"/>
                    <a:pt x="9287" y="8729"/>
                  </a:cubicBezTo>
                  <a:cubicBezTo>
                    <a:pt x="9165" y="8431"/>
                    <a:pt x="9088" y="8124"/>
                    <a:pt x="9042" y="7818"/>
                  </a:cubicBezTo>
                  <a:cubicBezTo>
                    <a:pt x="8996" y="7451"/>
                    <a:pt x="8996" y="7075"/>
                    <a:pt x="9042" y="6716"/>
                  </a:cubicBezTo>
                  <a:cubicBezTo>
                    <a:pt x="9096" y="6310"/>
                    <a:pt x="9211" y="5912"/>
                    <a:pt x="9364" y="5537"/>
                  </a:cubicBezTo>
                  <a:cubicBezTo>
                    <a:pt x="9517" y="5177"/>
                    <a:pt x="9708" y="4832"/>
                    <a:pt x="9946" y="4526"/>
                  </a:cubicBezTo>
                  <a:cubicBezTo>
                    <a:pt x="10084" y="4342"/>
                    <a:pt x="10244" y="4174"/>
                    <a:pt x="10413" y="4021"/>
                  </a:cubicBezTo>
                  <a:close/>
                  <a:moveTo>
                    <a:pt x="7358" y="2084"/>
                  </a:moveTo>
                  <a:lnTo>
                    <a:pt x="7580" y="2107"/>
                  </a:lnTo>
                  <a:cubicBezTo>
                    <a:pt x="7940" y="2160"/>
                    <a:pt x="8284" y="2252"/>
                    <a:pt x="8614" y="2390"/>
                  </a:cubicBezTo>
                  <a:lnTo>
                    <a:pt x="8637" y="2390"/>
                  </a:lnTo>
                  <a:cubicBezTo>
                    <a:pt x="8935" y="2520"/>
                    <a:pt x="9226" y="2696"/>
                    <a:pt x="9494" y="2895"/>
                  </a:cubicBezTo>
                  <a:cubicBezTo>
                    <a:pt x="9708" y="3064"/>
                    <a:pt x="9900" y="3255"/>
                    <a:pt x="10068" y="3469"/>
                  </a:cubicBezTo>
                  <a:lnTo>
                    <a:pt x="10114" y="3531"/>
                  </a:lnTo>
                  <a:cubicBezTo>
                    <a:pt x="9303" y="3868"/>
                    <a:pt x="8560" y="4335"/>
                    <a:pt x="7902" y="4909"/>
                  </a:cubicBezTo>
                  <a:cubicBezTo>
                    <a:pt x="7526" y="5238"/>
                    <a:pt x="7190" y="5613"/>
                    <a:pt x="6899" y="6027"/>
                  </a:cubicBezTo>
                  <a:cubicBezTo>
                    <a:pt x="6615" y="6432"/>
                    <a:pt x="6386" y="6869"/>
                    <a:pt x="6210" y="7336"/>
                  </a:cubicBezTo>
                  <a:cubicBezTo>
                    <a:pt x="6041" y="7787"/>
                    <a:pt x="5934" y="8262"/>
                    <a:pt x="5911" y="8744"/>
                  </a:cubicBezTo>
                  <a:cubicBezTo>
                    <a:pt x="5896" y="9081"/>
                    <a:pt x="5934" y="9418"/>
                    <a:pt x="6018" y="9747"/>
                  </a:cubicBezTo>
                  <a:cubicBezTo>
                    <a:pt x="5811" y="9625"/>
                    <a:pt x="5605" y="9495"/>
                    <a:pt x="5413" y="9349"/>
                  </a:cubicBezTo>
                  <a:cubicBezTo>
                    <a:pt x="5260" y="9227"/>
                    <a:pt x="5107" y="9097"/>
                    <a:pt x="4977" y="8959"/>
                  </a:cubicBezTo>
                  <a:cubicBezTo>
                    <a:pt x="4831" y="8806"/>
                    <a:pt x="4701" y="8653"/>
                    <a:pt x="4571" y="8492"/>
                  </a:cubicBezTo>
                  <a:cubicBezTo>
                    <a:pt x="4234" y="8048"/>
                    <a:pt x="3943" y="7558"/>
                    <a:pt x="3729" y="7045"/>
                  </a:cubicBezTo>
                  <a:lnTo>
                    <a:pt x="3729" y="7060"/>
                  </a:lnTo>
                  <a:cubicBezTo>
                    <a:pt x="3652" y="6853"/>
                    <a:pt x="3599" y="6677"/>
                    <a:pt x="3553" y="6532"/>
                  </a:cubicBezTo>
                  <a:lnTo>
                    <a:pt x="3553" y="6532"/>
                  </a:lnTo>
                  <a:cubicBezTo>
                    <a:pt x="3691" y="6562"/>
                    <a:pt x="3836" y="6570"/>
                    <a:pt x="3982" y="6570"/>
                  </a:cubicBezTo>
                  <a:lnTo>
                    <a:pt x="3966" y="6562"/>
                  </a:lnTo>
                  <a:cubicBezTo>
                    <a:pt x="4181" y="6562"/>
                    <a:pt x="4387" y="6547"/>
                    <a:pt x="4602" y="6517"/>
                  </a:cubicBezTo>
                  <a:cubicBezTo>
                    <a:pt x="5046" y="6448"/>
                    <a:pt x="5475" y="6302"/>
                    <a:pt x="5865" y="6072"/>
                  </a:cubicBezTo>
                  <a:cubicBezTo>
                    <a:pt x="6248" y="5850"/>
                    <a:pt x="6577" y="5537"/>
                    <a:pt x="6822" y="5154"/>
                  </a:cubicBezTo>
                  <a:cubicBezTo>
                    <a:pt x="6937" y="4962"/>
                    <a:pt x="7029" y="4748"/>
                    <a:pt x="7090" y="4518"/>
                  </a:cubicBezTo>
                  <a:cubicBezTo>
                    <a:pt x="7151" y="4281"/>
                    <a:pt x="7190" y="4036"/>
                    <a:pt x="7205" y="3791"/>
                  </a:cubicBezTo>
                  <a:cubicBezTo>
                    <a:pt x="7220" y="3592"/>
                    <a:pt x="7220" y="3385"/>
                    <a:pt x="7220" y="3217"/>
                  </a:cubicBezTo>
                  <a:lnTo>
                    <a:pt x="7220" y="3194"/>
                  </a:lnTo>
                  <a:cubicBezTo>
                    <a:pt x="7220" y="2911"/>
                    <a:pt x="7235" y="2627"/>
                    <a:pt x="7266" y="2344"/>
                  </a:cubicBezTo>
                  <a:cubicBezTo>
                    <a:pt x="7281" y="2252"/>
                    <a:pt x="7297" y="2168"/>
                    <a:pt x="7320" y="2084"/>
                  </a:cubicBezTo>
                  <a:close/>
                  <a:moveTo>
                    <a:pt x="10099" y="3890"/>
                  </a:moveTo>
                  <a:lnTo>
                    <a:pt x="10099" y="3890"/>
                  </a:lnTo>
                  <a:cubicBezTo>
                    <a:pt x="9938" y="4036"/>
                    <a:pt x="9785" y="4204"/>
                    <a:pt x="9655" y="4388"/>
                  </a:cubicBezTo>
                  <a:cubicBezTo>
                    <a:pt x="9387" y="4740"/>
                    <a:pt x="9172" y="5138"/>
                    <a:pt x="9012" y="5560"/>
                  </a:cubicBezTo>
                  <a:cubicBezTo>
                    <a:pt x="8682" y="6394"/>
                    <a:pt x="8606" y="7305"/>
                    <a:pt x="8782" y="8193"/>
                  </a:cubicBezTo>
                  <a:cubicBezTo>
                    <a:pt x="8874" y="8622"/>
                    <a:pt x="9042" y="9028"/>
                    <a:pt x="9287" y="9395"/>
                  </a:cubicBezTo>
                  <a:cubicBezTo>
                    <a:pt x="9372" y="9533"/>
                    <a:pt x="9479" y="9663"/>
                    <a:pt x="9586" y="9793"/>
                  </a:cubicBezTo>
                  <a:cubicBezTo>
                    <a:pt x="9195" y="9924"/>
                    <a:pt x="8790" y="10023"/>
                    <a:pt x="8384" y="10084"/>
                  </a:cubicBezTo>
                  <a:cubicBezTo>
                    <a:pt x="8177" y="10107"/>
                    <a:pt x="7970" y="10123"/>
                    <a:pt x="7756" y="10123"/>
                  </a:cubicBezTo>
                  <a:cubicBezTo>
                    <a:pt x="7572" y="10123"/>
                    <a:pt x="7389" y="10107"/>
                    <a:pt x="7205" y="10084"/>
                  </a:cubicBezTo>
                  <a:cubicBezTo>
                    <a:pt x="6929" y="10046"/>
                    <a:pt x="6661" y="9985"/>
                    <a:pt x="6401" y="9893"/>
                  </a:cubicBezTo>
                  <a:cubicBezTo>
                    <a:pt x="6340" y="9701"/>
                    <a:pt x="6294" y="9502"/>
                    <a:pt x="6263" y="9303"/>
                  </a:cubicBezTo>
                  <a:cubicBezTo>
                    <a:pt x="6225" y="9005"/>
                    <a:pt x="6232" y="8706"/>
                    <a:pt x="6271" y="8408"/>
                  </a:cubicBezTo>
                  <a:cubicBezTo>
                    <a:pt x="6324" y="8002"/>
                    <a:pt x="6439" y="7611"/>
                    <a:pt x="6592" y="7244"/>
                  </a:cubicBezTo>
                  <a:cubicBezTo>
                    <a:pt x="6784" y="6807"/>
                    <a:pt x="7021" y="6394"/>
                    <a:pt x="7312" y="6019"/>
                  </a:cubicBezTo>
                  <a:cubicBezTo>
                    <a:pt x="7649" y="5582"/>
                    <a:pt x="8047" y="5192"/>
                    <a:pt x="8483" y="4863"/>
                  </a:cubicBezTo>
                  <a:cubicBezTo>
                    <a:pt x="8981" y="4480"/>
                    <a:pt x="9525" y="4151"/>
                    <a:pt x="10099" y="3890"/>
                  </a:cubicBezTo>
                  <a:close/>
                  <a:moveTo>
                    <a:pt x="12105" y="8630"/>
                  </a:moveTo>
                  <a:cubicBezTo>
                    <a:pt x="12128" y="8660"/>
                    <a:pt x="12158" y="8683"/>
                    <a:pt x="12181" y="8706"/>
                  </a:cubicBezTo>
                  <a:lnTo>
                    <a:pt x="12181" y="8721"/>
                  </a:lnTo>
                  <a:lnTo>
                    <a:pt x="12181" y="8744"/>
                  </a:lnTo>
                  <a:cubicBezTo>
                    <a:pt x="12181" y="8790"/>
                    <a:pt x="12174" y="8829"/>
                    <a:pt x="12166" y="8875"/>
                  </a:cubicBezTo>
                  <a:cubicBezTo>
                    <a:pt x="12089" y="9518"/>
                    <a:pt x="11852" y="10130"/>
                    <a:pt x="11477" y="10658"/>
                  </a:cubicBezTo>
                  <a:lnTo>
                    <a:pt x="11416" y="10636"/>
                  </a:lnTo>
                  <a:cubicBezTo>
                    <a:pt x="11347" y="10613"/>
                    <a:pt x="11286" y="10582"/>
                    <a:pt x="11224" y="10559"/>
                  </a:cubicBezTo>
                  <a:cubicBezTo>
                    <a:pt x="10903" y="10421"/>
                    <a:pt x="10596" y="10245"/>
                    <a:pt x="10321" y="10038"/>
                  </a:cubicBezTo>
                  <a:lnTo>
                    <a:pt x="10313" y="10038"/>
                  </a:lnTo>
                  <a:cubicBezTo>
                    <a:pt x="10252" y="9985"/>
                    <a:pt x="10198" y="9939"/>
                    <a:pt x="10152" y="9901"/>
                  </a:cubicBezTo>
                  <a:cubicBezTo>
                    <a:pt x="10734" y="9640"/>
                    <a:pt x="11286" y="9303"/>
                    <a:pt x="11783" y="8905"/>
                  </a:cubicBezTo>
                  <a:cubicBezTo>
                    <a:pt x="11890" y="8821"/>
                    <a:pt x="11998" y="8729"/>
                    <a:pt x="12105" y="8630"/>
                  </a:cubicBezTo>
                  <a:close/>
                  <a:moveTo>
                    <a:pt x="16721" y="3508"/>
                  </a:moveTo>
                  <a:lnTo>
                    <a:pt x="16721" y="3508"/>
                  </a:lnTo>
                  <a:cubicBezTo>
                    <a:pt x="17081" y="3684"/>
                    <a:pt x="17418" y="3890"/>
                    <a:pt x="17732" y="4128"/>
                  </a:cubicBezTo>
                  <a:cubicBezTo>
                    <a:pt x="17977" y="4319"/>
                    <a:pt x="18191" y="4534"/>
                    <a:pt x="18383" y="4771"/>
                  </a:cubicBezTo>
                  <a:cubicBezTo>
                    <a:pt x="18536" y="4978"/>
                    <a:pt x="18666" y="5200"/>
                    <a:pt x="18773" y="5429"/>
                  </a:cubicBezTo>
                  <a:cubicBezTo>
                    <a:pt x="18865" y="5674"/>
                    <a:pt x="18934" y="5919"/>
                    <a:pt x="18972" y="6180"/>
                  </a:cubicBezTo>
                  <a:cubicBezTo>
                    <a:pt x="19003" y="6471"/>
                    <a:pt x="19003" y="6762"/>
                    <a:pt x="18965" y="7052"/>
                  </a:cubicBezTo>
                  <a:cubicBezTo>
                    <a:pt x="18972" y="7052"/>
                    <a:pt x="18980" y="7045"/>
                    <a:pt x="18980" y="7045"/>
                  </a:cubicBezTo>
                  <a:lnTo>
                    <a:pt x="18980" y="7045"/>
                  </a:lnTo>
                  <a:cubicBezTo>
                    <a:pt x="18926" y="7343"/>
                    <a:pt x="18842" y="7634"/>
                    <a:pt x="18727" y="7918"/>
                  </a:cubicBezTo>
                  <a:lnTo>
                    <a:pt x="18727" y="7941"/>
                  </a:lnTo>
                  <a:cubicBezTo>
                    <a:pt x="18597" y="8232"/>
                    <a:pt x="18429" y="8515"/>
                    <a:pt x="18237" y="8767"/>
                  </a:cubicBezTo>
                  <a:lnTo>
                    <a:pt x="18222" y="8790"/>
                  </a:lnTo>
                  <a:cubicBezTo>
                    <a:pt x="17977" y="9097"/>
                    <a:pt x="17701" y="9372"/>
                    <a:pt x="17387" y="9617"/>
                  </a:cubicBezTo>
                  <a:lnTo>
                    <a:pt x="17372" y="9625"/>
                  </a:lnTo>
                  <a:lnTo>
                    <a:pt x="17357" y="9640"/>
                  </a:lnTo>
                  <a:lnTo>
                    <a:pt x="17387" y="9633"/>
                  </a:lnTo>
                  <a:lnTo>
                    <a:pt x="17387" y="9633"/>
                  </a:lnTo>
                  <a:cubicBezTo>
                    <a:pt x="16959" y="9939"/>
                    <a:pt x="16507" y="10199"/>
                    <a:pt x="16017" y="10406"/>
                  </a:cubicBezTo>
                  <a:cubicBezTo>
                    <a:pt x="15450" y="10636"/>
                    <a:pt x="14846" y="10804"/>
                    <a:pt x="14233" y="10888"/>
                  </a:cubicBezTo>
                  <a:cubicBezTo>
                    <a:pt x="13935" y="10926"/>
                    <a:pt x="13636" y="10942"/>
                    <a:pt x="13337" y="10942"/>
                  </a:cubicBezTo>
                  <a:cubicBezTo>
                    <a:pt x="13062" y="10942"/>
                    <a:pt x="12794" y="10926"/>
                    <a:pt x="12518" y="10896"/>
                  </a:cubicBezTo>
                  <a:cubicBezTo>
                    <a:pt x="12273" y="10858"/>
                    <a:pt x="12028" y="10812"/>
                    <a:pt x="11791" y="10743"/>
                  </a:cubicBezTo>
                  <a:cubicBezTo>
                    <a:pt x="12043" y="10375"/>
                    <a:pt x="12235" y="9969"/>
                    <a:pt x="12350" y="9533"/>
                  </a:cubicBezTo>
                  <a:cubicBezTo>
                    <a:pt x="12411" y="9334"/>
                    <a:pt x="12457" y="9120"/>
                    <a:pt x="12480" y="8913"/>
                  </a:cubicBezTo>
                  <a:cubicBezTo>
                    <a:pt x="13001" y="9250"/>
                    <a:pt x="13598" y="9426"/>
                    <a:pt x="14210" y="9426"/>
                  </a:cubicBezTo>
                  <a:lnTo>
                    <a:pt x="14264" y="9426"/>
                  </a:lnTo>
                  <a:cubicBezTo>
                    <a:pt x="14922" y="9426"/>
                    <a:pt x="15565" y="9250"/>
                    <a:pt x="16132" y="8936"/>
                  </a:cubicBezTo>
                  <a:cubicBezTo>
                    <a:pt x="16729" y="8607"/>
                    <a:pt x="17211" y="8117"/>
                    <a:pt x="17541" y="7527"/>
                  </a:cubicBezTo>
                  <a:cubicBezTo>
                    <a:pt x="17709" y="7221"/>
                    <a:pt x="17824" y="6884"/>
                    <a:pt x="17877" y="6532"/>
                  </a:cubicBezTo>
                  <a:cubicBezTo>
                    <a:pt x="17946" y="6149"/>
                    <a:pt x="17946" y="5759"/>
                    <a:pt x="17877" y="5376"/>
                  </a:cubicBezTo>
                  <a:cubicBezTo>
                    <a:pt x="17816" y="5016"/>
                    <a:pt x="17694" y="4671"/>
                    <a:pt x="17502" y="4358"/>
                  </a:cubicBezTo>
                  <a:cubicBezTo>
                    <a:pt x="17326" y="4067"/>
                    <a:pt x="17089" y="3806"/>
                    <a:pt x="16821" y="3584"/>
                  </a:cubicBezTo>
                  <a:cubicBezTo>
                    <a:pt x="16790" y="3561"/>
                    <a:pt x="16752" y="3531"/>
                    <a:pt x="16721" y="3508"/>
                  </a:cubicBezTo>
                  <a:close/>
                  <a:moveTo>
                    <a:pt x="9839" y="10038"/>
                  </a:moveTo>
                  <a:cubicBezTo>
                    <a:pt x="9907" y="10107"/>
                    <a:pt x="9976" y="10176"/>
                    <a:pt x="10061" y="10237"/>
                  </a:cubicBezTo>
                  <a:cubicBezTo>
                    <a:pt x="10428" y="10528"/>
                    <a:pt x="10841" y="10758"/>
                    <a:pt x="11286" y="10926"/>
                  </a:cubicBezTo>
                  <a:cubicBezTo>
                    <a:pt x="11132" y="11095"/>
                    <a:pt x="10964" y="11256"/>
                    <a:pt x="10780" y="11393"/>
                  </a:cubicBezTo>
                  <a:cubicBezTo>
                    <a:pt x="10589" y="11547"/>
                    <a:pt x="10374" y="11669"/>
                    <a:pt x="10152" y="11769"/>
                  </a:cubicBezTo>
                  <a:cubicBezTo>
                    <a:pt x="9961" y="11845"/>
                    <a:pt x="9754" y="11899"/>
                    <a:pt x="9555" y="11929"/>
                  </a:cubicBezTo>
                  <a:cubicBezTo>
                    <a:pt x="9448" y="11937"/>
                    <a:pt x="9341" y="11945"/>
                    <a:pt x="9234" y="11945"/>
                  </a:cubicBezTo>
                  <a:cubicBezTo>
                    <a:pt x="9127" y="11945"/>
                    <a:pt x="9027" y="11937"/>
                    <a:pt x="8920" y="11929"/>
                  </a:cubicBezTo>
                  <a:cubicBezTo>
                    <a:pt x="8682" y="11891"/>
                    <a:pt x="8453" y="11830"/>
                    <a:pt x="8231" y="11738"/>
                  </a:cubicBezTo>
                  <a:cubicBezTo>
                    <a:pt x="7947" y="11608"/>
                    <a:pt x="7679" y="11447"/>
                    <a:pt x="7435" y="11256"/>
                  </a:cubicBezTo>
                  <a:cubicBezTo>
                    <a:pt x="7220" y="11087"/>
                    <a:pt x="7013" y="10888"/>
                    <a:pt x="6837" y="10674"/>
                  </a:cubicBezTo>
                  <a:cubicBezTo>
                    <a:pt x="6745" y="10544"/>
                    <a:pt x="6661" y="10413"/>
                    <a:pt x="6585" y="10276"/>
                  </a:cubicBezTo>
                  <a:lnTo>
                    <a:pt x="6585" y="10276"/>
                  </a:lnTo>
                  <a:cubicBezTo>
                    <a:pt x="6615" y="10299"/>
                    <a:pt x="6646" y="10306"/>
                    <a:pt x="6677" y="10314"/>
                  </a:cubicBezTo>
                  <a:cubicBezTo>
                    <a:pt x="7029" y="10406"/>
                    <a:pt x="7389" y="10452"/>
                    <a:pt x="7756" y="10452"/>
                  </a:cubicBezTo>
                  <a:cubicBezTo>
                    <a:pt x="8292" y="10452"/>
                    <a:pt x="8820" y="10368"/>
                    <a:pt x="9326" y="10214"/>
                  </a:cubicBezTo>
                  <a:cubicBezTo>
                    <a:pt x="9494" y="10169"/>
                    <a:pt x="9662" y="10107"/>
                    <a:pt x="9839" y="10038"/>
                  </a:cubicBezTo>
                  <a:close/>
                  <a:moveTo>
                    <a:pt x="9886" y="0"/>
                  </a:moveTo>
                  <a:cubicBezTo>
                    <a:pt x="9238" y="0"/>
                    <a:pt x="8608" y="191"/>
                    <a:pt x="8062" y="537"/>
                  </a:cubicBezTo>
                  <a:cubicBezTo>
                    <a:pt x="7794" y="713"/>
                    <a:pt x="7557" y="943"/>
                    <a:pt x="7366" y="1203"/>
                  </a:cubicBezTo>
                  <a:cubicBezTo>
                    <a:pt x="7243" y="1372"/>
                    <a:pt x="7144" y="1563"/>
                    <a:pt x="7082" y="1762"/>
                  </a:cubicBezTo>
                  <a:lnTo>
                    <a:pt x="7044" y="1754"/>
                  </a:lnTo>
                  <a:cubicBezTo>
                    <a:pt x="6715" y="1762"/>
                    <a:pt x="6393" y="1793"/>
                    <a:pt x="6072" y="1862"/>
                  </a:cubicBezTo>
                  <a:cubicBezTo>
                    <a:pt x="5566" y="1976"/>
                    <a:pt x="5084" y="2183"/>
                    <a:pt x="4655" y="2466"/>
                  </a:cubicBezTo>
                  <a:cubicBezTo>
                    <a:pt x="4632" y="2413"/>
                    <a:pt x="4609" y="2367"/>
                    <a:pt x="4579" y="2321"/>
                  </a:cubicBezTo>
                  <a:cubicBezTo>
                    <a:pt x="4510" y="2214"/>
                    <a:pt x="4426" y="2122"/>
                    <a:pt x="4334" y="2038"/>
                  </a:cubicBezTo>
                  <a:cubicBezTo>
                    <a:pt x="4234" y="1961"/>
                    <a:pt x="4127" y="1892"/>
                    <a:pt x="4012" y="1846"/>
                  </a:cubicBezTo>
                  <a:cubicBezTo>
                    <a:pt x="3851" y="1785"/>
                    <a:pt x="3683" y="1754"/>
                    <a:pt x="3515" y="1754"/>
                  </a:cubicBezTo>
                  <a:cubicBezTo>
                    <a:pt x="3461" y="1754"/>
                    <a:pt x="3400" y="1754"/>
                    <a:pt x="3338" y="1762"/>
                  </a:cubicBezTo>
                  <a:cubicBezTo>
                    <a:pt x="3078" y="1793"/>
                    <a:pt x="2826" y="1869"/>
                    <a:pt x="2596" y="1984"/>
                  </a:cubicBezTo>
                  <a:cubicBezTo>
                    <a:pt x="2343" y="2107"/>
                    <a:pt x="2113" y="2260"/>
                    <a:pt x="1907" y="2436"/>
                  </a:cubicBezTo>
                  <a:cubicBezTo>
                    <a:pt x="1692" y="2620"/>
                    <a:pt x="1509" y="2826"/>
                    <a:pt x="1348" y="3056"/>
                  </a:cubicBezTo>
                  <a:cubicBezTo>
                    <a:pt x="1187" y="3278"/>
                    <a:pt x="1072" y="3531"/>
                    <a:pt x="996" y="3791"/>
                  </a:cubicBezTo>
                  <a:cubicBezTo>
                    <a:pt x="957" y="3921"/>
                    <a:pt x="934" y="4051"/>
                    <a:pt x="919" y="4189"/>
                  </a:cubicBezTo>
                  <a:cubicBezTo>
                    <a:pt x="911" y="4319"/>
                    <a:pt x="911" y="4457"/>
                    <a:pt x="934" y="4587"/>
                  </a:cubicBezTo>
                  <a:cubicBezTo>
                    <a:pt x="980" y="4863"/>
                    <a:pt x="1088" y="5123"/>
                    <a:pt x="1256" y="5345"/>
                  </a:cubicBezTo>
                  <a:cubicBezTo>
                    <a:pt x="1363" y="5483"/>
                    <a:pt x="1486" y="5613"/>
                    <a:pt x="1616" y="5728"/>
                  </a:cubicBezTo>
                  <a:lnTo>
                    <a:pt x="1486" y="5743"/>
                  </a:lnTo>
                  <a:cubicBezTo>
                    <a:pt x="1409" y="5751"/>
                    <a:pt x="1340" y="5766"/>
                    <a:pt x="1271" y="5774"/>
                  </a:cubicBezTo>
                  <a:cubicBezTo>
                    <a:pt x="1057" y="5805"/>
                    <a:pt x="843" y="5820"/>
                    <a:pt x="636" y="5820"/>
                  </a:cubicBezTo>
                  <a:cubicBezTo>
                    <a:pt x="483" y="5820"/>
                    <a:pt x="330" y="5812"/>
                    <a:pt x="184" y="5789"/>
                  </a:cubicBezTo>
                  <a:lnTo>
                    <a:pt x="161" y="5789"/>
                  </a:lnTo>
                  <a:cubicBezTo>
                    <a:pt x="138" y="5789"/>
                    <a:pt x="108" y="5797"/>
                    <a:pt x="85" y="5812"/>
                  </a:cubicBezTo>
                  <a:cubicBezTo>
                    <a:pt x="46" y="5835"/>
                    <a:pt x="23" y="5866"/>
                    <a:pt x="16" y="5904"/>
                  </a:cubicBezTo>
                  <a:cubicBezTo>
                    <a:pt x="0" y="5950"/>
                    <a:pt x="8" y="5996"/>
                    <a:pt x="31" y="6034"/>
                  </a:cubicBezTo>
                  <a:cubicBezTo>
                    <a:pt x="46" y="6065"/>
                    <a:pt x="85" y="6095"/>
                    <a:pt x="123" y="6103"/>
                  </a:cubicBezTo>
                  <a:cubicBezTo>
                    <a:pt x="291" y="6126"/>
                    <a:pt x="467" y="6141"/>
                    <a:pt x="636" y="6141"/>
                  </a:cubicBezTo>
                  <a:cubicBezTo>
                    <a:pt x="758" y="6141"/>
                    <a:pt x="896" y="6134"/>
                    <a:pt x="1034" y="6126"/>
                  </a:cubicBezTo>
                  <a:cubicBezTo>
                    <a:pt x="1348" y="6095"/>
                    <a:pt x="1654" y="6042"/>
                    <a:pt x="1960" y="5973"/>
                  </a:cubicBezTo>
                  <a:cubicBezTo>
                    <a:pt x="1991" y="5996"/>
                    <a:pt x="2014" y="6011"/>
                    <a:pt x="2045" y="6027"/>
                  </a:cubicBezTo>
                  <a:cubicBezTo>
                    <a:pt x="2236" y="6134"/>
                    <a:pt x="2435" y="6226"/>
                    <a:pt x="2634" y="6310"/>
                  </a:cubicBezTo>
                  <a:cubicBezTo>
                    <a:pt x="2818" y="6379"/>
                    <a:pt x="3002" y="6440"/>
                    <a:pt x="3193" y="6486"/>
                  </a:cubicBezTo>
                  <a:cubicBezTo>
                    <a:pt x="3293" y="6853"/>
                    <a:pt x="3430" y="7221"/>
                    <a:pt x="3606" y="7565"/>
                  </a:cubicBezTo>
                  <a:cubicBezTo>
                    <a:pt x="3828" y="7994"/>
                    <a:pt x="4089" y="8408"/>
                    <a:pt x="4395" y="8783"/>
                  </a:cubicBezTo>
                  <a:cubicBezTo>
                    <a:pt x="4548" y="8974"/>
                    <a:pt x="4709" y="9158"/>
                    <a:pt x="4885" y="9326"/>
                  </a:cubicBezTo>
                  <a:cubicBezTo>
                    <a:pt x="5061" y="9487"/>
                    <a:pt x="5253" y="9640"/>
                    <a:pt x="5452" y="9770"/>
                  </a:cubicBezTo>
                  <a:cubicBezTo>
                    <a:pt x="5674" y="9924"/>
                    <a:pt x="5903" y="10046"/>
                    <a:pt x="6156" y="10146"/>
                  </a:cubicBezTo>
                  <a:cubicBezTo>
                    <a:pt x="6240" y="10360"/>
                    <a:pt x="6355" y="10567"/>
                    <a:pt x="6500" y="10758"/>
                  </a:cubicBezTo>
                  <a:cubicBezTo>
                    <a:pt x="6654" y="10972"/>
                    <a:pt x="6830" y="11171"/>
                    <a:pt x="7029" y="11348"/>
                  </a:cubicBezTo>
                  <a:cubicBezTo>
                    <a:pt x="7427" y="11700"/>
                    <a:pt x="7894" y="11968"/>
                    <a:pt x="8399" y="12136"/>
                  </a:cubicBezTo>
                  <a:cubicBezTo>
                    <a:pt x="8614" y="12205"/>
                    <a:pt x="8836" y="12243"/>
                    <a:pt x="9065" y="12259"/>
                  </a:cubicBezTo>
                  <a:cubicBezTo>
                    <a:pt x="9119" y="12259"/>
                    <a:pt x="9165" y="12266"/>
                    <a:pt x="9218" y="12266"/>
                  </a:cubicBezTo>
                  <a:cubicBezTo>
                    <a:pt x="9808" y="12259"/>
                    <a:pt x="10382" y="12075"/>
                    <a:pt x="10857" y="11723"/>
                  </a:cubicBezTo>
                  <a:cubicBezTo>
                    <a:pt x="11132" y="11524"/>
                    <a:pt x="11377" y="11286"/>
                    <a:pt x="11592" y="11018"/>
                  </a:cubicBezTo>
                  <a:cubicBezTo>
                    <a:pt x="11699" y="11057"/>
                    <a:pt x="11814" y="11087"/>
                    <a:pt x="11936" y="11118"/>
                  </a:cubicBezTo>
                  <a:cubicBezTo>
                    <a:pt x="12388" y="11217"/>
                    <a:pt x="12855" y="11271"/>
                    <a:pt x="13322" y="11271"/>
                  </a:cubicBezTo>
                  <a:cubicBezTo>
                    <a:pt x="13590" y="11271"/>
                    <a:pt x="13858" y="11256"/>
                    <a:pt x="14126" y="11225"/>
                  </a:cubicBezTo>
                  <a:cubicBezTo>
                    <a:pt x="14876" y="11133"/>
                    <a:pt x="15611" y="10934"/>
                    <a:pt x="16300" y="10628"/>
                  </a:cubicBezTo>
                  <a:cubicBezTo>
                    <a:pt x="16966" y="10337"/>
                    <a:pt x="17564" y="9931"/>
                    <a:pt x="18084" y="9426"/>
                  </a:cubicBezTo>
                  <a:cubicBezTo>
                    <a:pt x="18582" y="8936"/>
                    <a:pt x="18949" y="8339"/>
                    <a:pt x="19156" y="7673"/>
                  </a:cubicBezTo>
                  <a:cubicBezTo>
                    <a:pt x="19263" y="7320"/>
                    <a:pt x="19317" y="6953"/>
                    <a:pt x="19317" y="6585"/>
                  </a:cubicBezTo>
                  <a:cubicBezTo>
                    <a:pt x="19317" y="6141"/>
                    <a:pt x="19233" y="5705"/>
                    <a:pt x="19057" y="5299"/>
                  </a:cubicBezTo>
                  <a:cubicBezTo>
                    <a:pt x="18896" y="4924"/>
                    <a:pt x="18666" y="4572"/>
                    <a:pt x="18375" y="4273"/>
                  </a:cubicBezTo>
                  <a:cubicBezTo>
                    <a:pt x="18084" y="3975"/>
                    <a:pt x="17747" y="3714"/>
                    <a:pt x="17380" y="3500"/>
                  </a:cubicBezTo>
                  <a:cubicBezTo>
                    <a:pt x="16997" y="3286"/>
                    <a:pt x="16599" y="3110"/>
                    <a:pt x="16185" y="2979"/>
                  </a:cubicBezTo>
                  <a:cubicBezTo>
                    <a:pt x="15764" y="2849"/>
                    <a:pt x="15336" y="2757"/>
                    <a:pt x="14899" y="2711"/>
                  </a:cubicBezTo>
                  <a:cubicBezTo>
                    <a:pt x="14784" y="2696"/>
                    <a:pt x="14670" y="2688"/>
                    <a:pt x="14555" y="2681"/>
                  </a:cubicBezTo>
                  <a:cubicBezTo>
                    <a:pt x="14363" y="2658"/>
                    <a:pt x="14172" y="2635"/>
                    <a:pt x="13965" y="2627"/>
                  </a:cubicBezTo>
                  <a:cubicBezTo>
                    <a:pt x="13958" y="2604"/>
                    <a:pt x="13950" y="2574"/>
                    <a:pt x="13942" y="2551"/>
                  </a:cubicBezTo>
                  <a:cubicBezTo>
                    <a:pt x="13751" y="2091"/>
                    <a:pt x="13475" y="1670"/>
                    <a:pt x="13123" y="1310"/>
                  </a:cubicBezTo>
                  <a:cubicBezTo>
                    <a:pt x="13337" y="1173"/>
                    <a:pt x="13552" y="1050"/>
                    <a:pt x="13789" y="951"/>
                  </a:cubicBezTo>
                  <a:lnTo>
                    <a:pt x="13812" y="943"/>
                  </a:lnTo>
                  <a:cubicBezTo>
                    <a:pt x="14210" y="774"/>
                    <a:pt x="14631" y="660"/>
                    <a:pt x="15060" y="598"/>
                  </a:cubicBezTo>
                  <a:cubicBezTo>
                    <a:pt x="15244" y="575"/>
                    <a:pt x="15428" y="568"/>
                    <a:pt x="15611" y="568"/>
                  </a:cubicBezTo>
                  <a:cubicBezTo>
                    <a:pt x="15764" y="568"/>
                    <a:pt x="15918" y="575"/>
                    <a:pt x="16063" y="591"/>
                  </a:cubicBezTo>
                  <a:cubicBezTo>
                    <a:pt x="16308" y="621"/>
                    <a:pt x="16545" y="690"/>
                    <a:pt x="16767" y="782"/>
                  </a:cubicBezTo>
                  <a:cubicBezTo>
                    <a:pt x="16928" y="851"/>
                    <a:pt x="17081" y="935"/>
                    <a:pt x="17227" y="1042"/>
                  </a:cubicBezTo>
                  <a:cubicBezTo>
                    <a:pt x="17319" y="1119"/>
                    <a:pt x="17410" y="1203"/>
                    <a:pt x="17495" y="1295"/>
                  </a:cubicBezTo>
                  <a:cubicBezTo>
                    <a:pt x="17525" y="1326"/>
                    <a:pt x="17564" y="1349"/>
                    <a:pt x="17610" y="1349"/>
                  </a:cubicBezTo>
                  <a:cubicBezTo>
                    <a:pt x="17755" y="1349"/>
                    <a:pt x="17824" y="1173"/>
                    <a:pt x="17724" y="1073"/>
                  </a:cubicBezTo>
                  <a:cubicBezTo>
                    <a:pt x="17579" y="912"/>
                    <a:pt x="17418" y="774"/>
                    <a:pt x="17242" y="660"/>
                  </a:cubicBezTo>
                  <a:cubicBezTo>
                    <a:pt x="17058" y="552"/>
                    <a:pt x="16867" y="461"/>
                    <a:pt x="16668" y="399"/>
                  </a:cubicBezTo>
                  <a:cubicBezTo>
                    <a:pt x="16461" y="330"/>
                    <a:pt x="16247" y="284"/>
                    <a:pt x="16032" y="261"/>
                  </a:cubicBezTo>
                  <a:cubicBezTo>
                    <a:pt x="15895" y="246"/>
                    <a:pt x="15757" y="239"/>
                    <a:pt x="15619" y="239"/>
                  </a:cubicBezTo>
                  <a:cubicBezTo>
                    <a:pt x="15535" y="239"/>
                    <a:pt x="15458" y="239"/>
                    <a:pt x="15374" y="246"/>
                  </a:cubicBezTo>
                  <a:cubicBezTo>
                    <a:pt x="14922" y="277"/>
                    <a:pt x="14470" y="361"/>
                    <a:pt x="14042" y="514"/>
                  </a:cubicBezTo>
                  <a:cubicBezTo>
                    <a:pt x="13628" y="644"/>
                    <a:pt x="13238" y="836"/>
                    <a:pt x="12878" y="1081"/>
                  </a:cubicBezTo>
                  <a:cubicBezTo>
                    <a:pt x="12618" y="851"/>
                    <a:pt x="12334" y="660"/>
                    <a:pt x="12028" y="506"/>
                  </a:cubicBezTo>
                  <a:cubicBezTo>
                    <a:pt x="11607" y="292"/>
                    <a:pt x="11163" y="147"/>
                    <a:pt x="10704" y="70"/>
                  </a:cubicBezTo>
                  <a:cubicBezTo>
                    <a:pt x="10459" y="24"/>
                    <a:pt x="10206" y="1"/>
                    <a:pt x="9953" y="1"/>
                  </a:cubicBezTo>
                  <a:lnTo>
                    <a:pt x="9961" y="1"/>
                  </a:lnTo>
                  <a:cubicBezTo>
                    <a:pt x="9936" y="1"/>
                    <a:pt x="9911" y="0"/>
                    <a:pt x="98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370" name="Google Shape;1370;p60"/>
            <p:cNvSpPr/>
            <p:nvPr/>
          </p:nvSpPr>
          <p:spPr>
            <a:xfrm>
              <a:off x="493490" y="3784586"/>
              <a:ext cx="357639" cy="1176287"/>
            </a:xfrm>
            <a:custGeom>
              <a:avLst/>
              <a:gdLst/>
              <a:ahLst/>
              <a:cxnLst/>
              <a:rect l="l" t="t" r="r" b="b"/>
              <a:pathLst>
                <a:path w="5629" h="18514" extrusionOk="0">
                  <a:moveTo>
                    <a:pt x="2550" y="1"/>
                  </a:moveTo>
                  <a:lnTo>
                    <a:pt x="1" y="18513"/>
                  </a:lnTo>
                  <a:lnTo>
                    <a:pt x="767" y="18513"/>
                  </a:lnTo>
                  <a:lnTo>
                    <a:pt x="5628" y="629"/>
                  </a:lnTo>
                  <a:lnTo>
                    <a:pt x="255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371" name="Google Shape;1371;p60"/>
            <p:cNvSpPr/>
            <p:nvPr/>
          </p:nvSpPr>
          <p:spPr>
            <a:xfrm>
              <a:off x="823812" y="3693667"/>
              <a:ext cx="357575" cy="1176223"/>
            </a:xfrm>
            <a:custGeom>
              <a:avLst/>
              <a:gdLst/>
              <a:ahLst/>
              <a:cxnLst/>
              <a:rect l="l" t="t" r="r" b="b"/>
              <a:pathLst>
                <a:path w="5628" h="18513" extrusionOk="0">
                  <a:moveTo>
                    <a:pt x="2558" y="0"/>
                  </a:moveTo>
                  <a:cubicBezTo>
                    <a:pt x="1708" y="6171"/>
                    <a:pt x="850" y="12342"/>
                    <a:pt x="0" y="18513"/>
                  </a:cubicBezTo>
                  <a:lnTo>
                    <a:pt x="766" y="18513"/>
                  </a:lnTo>
                  <a:cubicBezTo>
                    <a:pt x="2389" y="12549"/>
                    <a:pt x="4012" y="6584"/>
                    <a:pt x="5628" y="628"/>
                  </a:cubicBezTo>
                  <a:lnTo>
                    <a:pt x="255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372" name="Google Shape;1372;p60"/>
            <p:cNvSpPr/>
            <p:nvPr/>
          </p:nvSpPr>
          <p:spPr>
            <a:xfrm>
              <a:off x="1489285" y="3849329"/>
              <a:ext cx="357575" cy="1093564"/>
            </a:xfrm>
            <a:custGeom>
              <a:avLst/>
              <a:gdLst/>
              <a:ahLst/>
              <a:cxnLst/>
              <a:rect l="l" t="t" r="r" b="b"/>
              <a:pathLst>
                <a:path w="5628" h="17212" extrusionOk="0">
                  <a:moveTo>
                    <a:pt x="3070" y="0"/>
                  </a:moveTo>
                  <a:lnTo>
                    <a:pt x="0" y="582"/>
                  </a:lnTo>
                  <a:cubicBezTo>
                    <a:pt x="1616" y="6125"/>
                    <a:pt x="3239" y="11668"/>
                    <a:pt x="4854" y="17211"/>
                  </a:cubicBezTo>
                  <a:lnTo>
                    <a:pt x="5627" y="17211"/>
                  </a:lnTo>
                  <a:lnTo>
                    <a:pt x="307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373" name="Google Shape;1373;p60"/>
            <p:cNvSpPr/>
            <p:nvPr/>
          </p:nvSpPr>
          <p:spPr>
            <a:xfrm>
              <a:off x="1158963" y="3675623"/>
              <a:ext cx="357575" cy="1176287"/>
            </a:xfrm>
            <a:custGeom>
              <a:avLst/>
              <a:gdLst/>
              <a:ahLst/>
              <a:cxnLst/>
              <a:rect l="l" t="t" r="r" b="b"/>
              <a:pathLst>
                <a:path w="5628" h="18514" extrusionOk="0">
                  <a:moveTo>
                    <a:pt x="3078" y="1"/>
                  </a:moveTo>
                  <a:lnTo>
                    <a:pt x="1" y="629"/>
                  </a:lnTo>
                  <a:cubicBezTo>
                    <a:pt x="1616" y="6593"/>
                    <a:pt x="3239" y="12549"/>
                    <a:pt x="4862" y="18513"/>
                  </a:cubicBezTo>
                  <a:lnTo>
                    <a:pt x="5628" y="18513"/>
                  </a:lnTo>
                  <a:cubicBezTo>
                    <a:pt x="4778" y="12343"/>
                    <a:pt x="3928" y="6172"/>
                    <a:pt x="30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374" name="Google Shape;1374;p60"/>
            <p:cNvSpPr/>
            <p:nvPr/>
          </p:nvSpPr>
          <p:spPr>
            <a:xfrm>
              <a:off x="169521" y="2508221"/>
              <a:ext cx="1921489" cy="1583356"/>
            </a:xfrm>
            <a:custGeom>
              <a:avLst/>
              <a:gdLst/>
              <a:ahLst/>
              <a:cxnLst/>
              <a:rect l="l" t="t" r="r" b="b"/>
              <a:pathLst>
                <a:path w="30243" h="24921" extrusionOk="0">
                  <a:moveTo>
                    <a:pt x="4411" y="0"/>
                  </a:moveTo>
                  <a:cubicBezTo>
                    <a:pt x="4181" y="54"/>
                    <a:pt x="3959" y="123"/>
                    <a:pt x="3737" y="192"/>
                  </a:cubicBezTo>
                  <a:cubicBezTo>
                    <a:pt x="3377" y="322"/>
                    <a:pt x="3017" y="452"/>
                    <a:pt x="2658" y="590"/>
                  </a:cubicBezTo>
                  <a:cubicBezTo>
                    <a:pt x="1961" y="858"/>
                    <a:pt x="1280" y="1156"/>
                    <a:pt x="613" y="1493"/>
                  </a:cubicBezTo>
                  <a:cubicBezTo>
                    <a:pt x="407" y="1600"/>
                    <a:pt x="200" y="1708"/>
                    <a:pt x="1" y="1822"/>
                  </a:cubicBezTo>
                  <a:cubicBezTo>
                    <a:pt x="345" y="4579"/>
                    <a:pt x="728" y="7473"/>
                    <a:pt x="1157" y="10650"/>
                  </a:cubicBezTo>
                  <a:cubicBezTo>
                    <a:pt x="1540" y="13452"/>
                    <a:pt x="1938" y="16361"/>
                    <a:pt x="2344" y="19309"/>
                  </a:cubicBezTo>
                  <a:lnTo>
                    <a:pt x="2520" y="20565"/>
                  </a:lnTo>
                  <a:cubicBezTo>
                    <a:pt x="2604" y="21208"/>
                    <a:pt x="2696" y="21851"/>
                    <a:pt x="2788" y="22494"/>
                  </a:cubicBezTo>
                  <a:lnTo>
                    <a:pt x="2818" y="22724"/>
                  </a:lnTo>
                  <a:cubicBezTo>
                    <a:pt x="2864" y="23060"/>
                    <a:pt x="2910" y="23405"/>
                    <a:pt x="2956" y="23742"/>
                  </a:cubicBezTo>
                  <a:cubicBezTo>
                    <a:pt x="2956" y="23780"/>
                    <a:pt x="2964" y="23811"/>
                    <a:pt x="2972" y="23841"/>
                  </a:cubicBezTo>
                  <a:cubicBezTo>
                    <a:pt x="3017" y="24102"/>
                    <a:pt x="3048" y="24362"/>
                    <a:pt x="3086" y="24622"/>
                  </a:cubicBezTo>
                  <a:cubicBezTo>
                    <a:pt x="3086" y="24638"/>
                    <a:pt x="3094" y="24653"/>
                    <a:pt x="3094" y="24668"/>
                  </a:cubicBezTo>
                  <a:cubicBezTo>
                    <a:pt x="3102" y="24668"/>
                    <a:pt x="3102" y="24676"/>
                    <a:pt x="3102" y="24676"/>
                  </a:cubicBezTo>
                  <a:cubicBezTo>
                    <a:pt x="3117" y="24745"/>
                    <a:pt x="3125" y="24806"/>
                    <a:pt x="3140" y="24867"/>
                  </a:cubicBezTo>
                  <a:cubicBezTo>
                    <a:pt x="3155" y="24875"/>
                    <a:pt x="3171" y="24883"/>
                    <a:pt x="3194" y="24883"/>
                  </a:cubicBezTo>
                  <a:cubicBezTo>
                    <a:pt x="3676" y="24883"/>
                    <a:pt x="4151" y="24883"/>
                    <a:pt x="4633" y="24898"/>
                  </a:cubicBezTo>
                  <a:lnTo>
                    <a:pt x="5422" y="24906"/>
                  </a:lnTo>
                  <a:cubicBezTo>
                    <a:pt x="6164" y="24906"/>
                    <a:pt x="6907" y="24913"/>
                    <a:pt x="7649" y="24913"/>
                  </a:cubicBezTo>
                  <a:cubicBezTo>
                    <a:pt x="9211" y="24921"/>
                    <a:pt x="10781" y="24921"/>
                    <a:pt x="12343" y="24921"/>
                  </a:cubicBezTo>
                  <a:lnTo>
                    <a:pt x="29469" y="24921"/>
                  </a:lnTo>
                  <a:cubicBezTo>
                    <a:pt x="29500" y="24921"/>
                    <a:pt x="29531" y="24913"/>
                    <a:pt x="29554" y="24898"/>
                  </a:cubicBezTo>
                  <a:cubicBezTo>
                    <a:pt x="29569" y="24890"/>
                    <a:pt x="29577" y="24883"/>
                    <a:pt x="29584" y="24875"/>
                  </a:cubicBezTo>
                  <a:cubicBezTo>
                    <a:pt x="29707" y="24729"/>
                    <a:pt x="29806" y="24576"/>
                    <a:pt x="29891" y="24408"/>
                  </a:cubicBezTo>
                  <a:cubicBezTo>
                    <a:pt x="29967" y="24255"/>
                    <a:pt x="30028" y="24094"/>
                    <a:pt x="30082" y="23933"/>
                  </a:cubicBezTo>
                  <a:cubicBezTo>
                    <a:pt x="30181" y="23581"/>
                    <a:pt x="30235" y="23214"/>
                    <a:pt x="30235" y="22846"/>
                  </a:cubicBezTo>
                  <a:cubicBezTo>
                    <a:pt x="30243" y="22471"/>
                    <a:pt x="30197" y="22103"/>
                    <a:pt x="30097" y="21744"/>
                  </a:cubicBezTo>
                  <a:cubicBezTo>
                    <a:pt x="30005" y="21414"/>
                    <a:pt x="29852" y="21108"/>
                    <a:pt x="29646" y="20832"/>
                  </a:cubicBezTo>
                  <a:lnTo>
                    <a:pt x="29623" y="20810"/>
                  </a:lnTo>
                  <a:cubicBezTo>
                    <a:pt x="29610" y="20797"/>
                    <a:pt x="29592" y="20785"/>
                    <a:pt x="29578" y="20785"/>
                  </a:cubicBezTo>
                  <a:cubicBezTo>
                    <a:pt x="29575" y="20785"/>
                    <a:pt x="29572" y="20785"/>
                    <a:pt x="29569" y="20787"/>
                  </a:cubicBezTo>
                  <a:cubicBezTo>
                    <a:pt x="29554" y="20771"/>
                    <a:pt x="29538" y="20771"/>
                    <a:pt x="29523" y="20771"/>
                  </a:cubicBezTo>
                  <a:lnTo>
                    <a:pt x="22671" y="20771"/>
                  </a:lnTo>
                  <a:lnTo>
                    <a:pt x="22388" y="18758"/>
                  </a:lnTo>
                  <a:lnTo>
                    <a:pt x="22097" y="16752"/>
                  </a:lnTo>
                  <a:lnTo>
                    <a:pt x="21622" y="13345"/>
                  </a:lnTo>
                  <a:lnTo>
                    <a:pt x="21140" y="9945"/>
                  </a:lnTo>
                  <a:cubicBezTo>
                    <a:pt x="20902" y="8269"/>
                    <a:pt x="20665" y="6600"/>
                    <a:pt x="20428" y="4931"/>
                  </a:cubicBezTo>
                  <a:lnTo>
                    <a:pt x="20098" y="2611"/>
                  </a:lnTo>
                  <a:lnTo>
                    <a:pt x="19930" y="1378"/>
                  </a:lnTo>
                  <a:lnTo>
                    <a:pt x="19746" y="161"/>
                  </a:lnTo>
                  <a:cubicBezTo>
                    <a:pt x="19823" y="123"/>
                    <a:pt x="19807" y="0"/>
                    <a:pt x="197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375" name="Google Shape;1375;p60"/>
            <p:cNvSpPr/>
            <p:nvPr/>
          </p:nvSpPr>
          <p:spPr>
            <a:xfrm>
              <a:off x="449269" y="2507204"/>
              <a:ext cx="1624717" cy="1361619"/>
            </a:xfrm>
            <a:custGeom>
              <a:avLst/>
              <a:gdLst/>
              <a:ahLst/>
              <a:cxnLst/>
              <a:rect l="l" t="t" r="r" b="b"/>
              <a:pathLst>
                <a:path w="25572" h="21431" extrusionOk="0">
                  <a:moveTo>
                    <a:pt x="15313" y="1"/>
                  </a:moveTo>
                  <a:lnTo>
                    <a:pt x="9769" y="9"/>
                  </a:lnTo>
                  <a:lnTo>
                    <a:pt x="23" y="9"/>
                  </a:lnTo>
                  <a:lnTo>
                    <a:pt x="0" y="16"/>
                  </a:lnTo>
                  <a:cubicBezTo>
                    <a:pt x="130" y="1203"/>
                    <a:pt x="261" y="2397"/>
                    <a:pt x="383" y="3592"/>
                  </a:cubicBezTo>
                  <a:cubicBezTo>
                    <a:pt x="712" y="6616"/>
                    <a:pt x="1041" y="9648"/>
                    <a:pt x="1371" y="12672"/>
                  </a:cubicBezTo>
                  <a:cubicBezTo>
                    <a:pt x="1685" y="15589"/>
                    <a:pt x="1998" y="18506"/>
                    <a:pt x="2312" y="21430"/>
                  </a:cubicBezTo>
                  <a:lnTo>
                    <a:pt x="25572" y="21430"/>
                  </a:lnTo>
                  <a:cubicBezTo>
                    <a:pt x="25488" y="21224"/>
                    <a:pt x="25373" y="21025"/>
                    <a:pt x="25235" y="20856"/>
                  </a:cubicBezTo>
                  <a:lnTo>
                    <a:pt x="25212" y="20826"/>
                  </a:lnTo>
                  <a:cubicBezTo>
                    <a:pt x="25197" y="20803"/>
                    <a:pt x="25174" y="20795"/>
                    <a:pt x="25151" y="20795"/>
                  </a:cubicBezTo>
                  <a:cubicBezTo>
                    <a:pt x="25143" y="20787"/>
                    <a:pt x="25128" y="20787"/>
                    <a:pt x="25112" y="20787"/>
                  </a:cubicBezTo>
                  <a:lnTo>
                    <a:pt x="18260" y="20787"/>
                  </a:lnTo>
                  <a:lnTo>
                    <a:pt x="17985" y="18774"/>
                  </a:lnTo>
                  <a:lnTo>
                    <a:pt x="17694" y="16768"/>
                  </a:lnTo>
                  <a:lnTo>
                    <a:pt x="17219" y="13361"/>
                  </a:lnTo>
                  <a:lnTo>
                    <a:pt x="16729" y="9954"/>
                  </a:lnTo>
                  <a:lnTo>
                    <a:pt x="16262" y="6616"/>
                  </a:lnTo>
                  <a:lnTo>
                    <a:pt x="16025" y="4947"/>
                  </a:lnTo>
                  <a:lnTo>
                    <a:pt x="15695" y="2627"/>
                  </a:lnTo>
                  <a:lnTo>
                    <a:pt x="15519" y="1387"/>
                  </a:lnTo>
                  <a:lnTo>
                    <a:pt x="15343" y="169"/>
                  </a:lnTo>
                  <a:cubicBezTo>
                    <a:pt x="15374" y="154"/>
                    <a:pt x="15397" y="123"/>
                    <a:pt x="15397" y="93"/>
                  </a:cubicBezTo>
                  <a:cubicBezTo>
                    <a:pt x="15397" y="47"/>
                    <a:pt x="15358" y="9"/>
                    <a:pt x="153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376" name="Google Shape;1376;p60"/>
            <p:cNvSpPr/>
            <p:nvPr/>
          </p:nvSpPr>
          <p:spPr>
            <a:xfrm>
              <a:off x="226449" y="3126930"/>
              <a:ext cx="204837" cy="285145"/>
            </a:xfrm>
            <a:custGeom>
              <a:avLst/>
              <a:gdLst/>
              <a:ahLst/>
              <a:cxnLst/>
              <a:rect l="l" t="t" r="r" b="b"/>
              <a:pathLst>
                <a:path w="3224" h="4488" extrusionOk="0">
                  <a:moveTo>
                    <a:pt x="1838" y="1"/>
                  </a:moveTo>
                  <a:cubicBezTo>
                    <a:pt x="1754" y="1"/>
                    <a:pt x="1670" y="24"/>
                    <a:pt x="1601" y="54"/>
                  </a:cubicBezTo>
                  <a:lnTo>
                    <a:pt x="1601" y="47"/>
                  </a:lnTo>
                  <a:cubicBezTo>
                    <a:pt x="1509" y="93"/>
                    <a:pt x="1417" y="146"/>
                    <a:pt x="1333" y="215"/>
                  </a:cubicBezTo>
                  <a:cubicBezTo>
                    <a:pt x="1233" y="292"/>
                    <a:pt x="1142" y="368"/>
                    <a:pt x="1050" y="460"/>
                  </a:cubicBezTo>
                  <a:cubicBezTo>
                    <a:pt x="965" y="544"/>
                    <a:pt x="874" y="636"/>
                    <a:pt x="759" y="751"/>
                  </a:cubicBezTo>
                  <a:cubicBezTo>
                    <a:pt x="789" y="644"/>
                    <a:pt x="797" y="537"/>
                    <a:pt x="797" y="430"/>
                  </a:cubicBezTo>
                  <a:cubicBezTo>
                    <a:pt x="797" y="376"/>
                    <a:pt x="789" y="330"/>
                    <a:pt x="782" y="284"/>
                  </a:cubicBezTo>
                  <a:cubicBezTo>
                    <a:pt x="766" y="238"/>
                    <a:pt x="736" y="192"/>
                    <a:pt x="705" y="162"/>
                  </a:cubicBezTo>
                  <a:cubicBezTo>
                    <a:pt x="667" y="131"/>
                    <a:pt x="629" y="116"/>
                    <a:pt x="583" y="108"/>
                  </a:cubicBezTo>
                  <a:lnTo>
                    <a:pt x="544" y="108"/>
                  </a:lnTo>
                  <a:cubicBezTo>
                    <a:pt x="498" y="108"/>
                    <a:pt x="452" y="116"/>
                    <a:pt x="414" y="131"/>
                  </a:cubicBezTo>
                  <a:cubicBezTo>
                    <a:pt x="345" y="154"/>
                    <a:pt x="276" y="185"/>
                    <a:pt x="223" y="223"/>
                  </a:cubicBezTo>
                  <a:cubicBezTo>
                    <a:pt x="154" y="269"/>
                    <a:pt x="85" y="322"/>
                    <a:pt x="31" y="384"/>
                  </a:cubicBezTo>
                  <a:cubicBezTo>
                    <a:pt x="24" y="391"/>
                    <a:pt x="8" y="399"/>
                    <a:pt x="1" y="399"/>
                  </a:cubicBezTo>
                  <a:cubicBezTo>
                    <a:pt x="514" y="1762"/>
                    <a:pt x="1019" y="3124"/>
                    <a:pt x="1532" y="4487"/>
                  </a:cubicBezTo>
                  <a:cubicBezTo>
                    <a:pt x="1586" y="4434"/>
                    <a:pt x="1631" y="4388"/>
                    <a:pt x="1670" y="4342"/>
                  </a:cubicBezTo>
                  <a:cubicBezTo>
                    <a:pt x="1808" y="4189"/>
                    <a:pt x="1938" y="4028"/>
                    <a:pt x="2045" y="3859"/>
                  </a:cubicBezTo>
                  <a:cubicBezTo>
                    <a:pt x="2160" y="3683"/>
                    <a:pt x="2267" y="3500"/>
                    <a:pt x="2366" y="3316"/>
                  </a:cubicBezTo>
                  <a:cubicBezTo>
                    <a:pt x="2558" y="2948"/>
                    <a:pt x="2711" y="2573"/>
                    <a:pt x="2872" y="2206"/>
                  </a:cubicBezTo>
                  <a:lnTo>
                    <a:pt x="2887" y="2175"/>
                  </a:lnTo>
                  <a:cubicBezTo>
                    <a:pt x="2918" y="2091"/>
                    <a:pt x="2956" y="2014"/>
                    <a:pt x="2994" y="1930"/>
                  </a:cubicBezTo>
                  <a:cubicBezTo>
                    <a:pt x="3033" y="1854"/>
                    <a:pt x="3063" y="1792"/>
                    <a:pt x="3094" y="1723"/>
                  </a:cubicBezTo>
                  <a:cubicBezTo>
                    <a:pt x="3124" y="1639"/>
                    <a:pt x="3163" y="1547"/>
                    <a:pt x="3186" y="1455"/>
                  </a:cubicBezTo>
                  <a:cubicBezTo>
                    <a:pt x="3216" y="1379"/>
                    <a:pt x="3224" y="1295"/>
                    <a:pt x="3224" y="1210"/>
                  </a:cubicBezTo>
                  <a:cubicBezTo>
                    <a:pt x="3224" y="1180"/>
                    <a:pt x="3216" y="1149"/>
                    <a:pt x="3209" y="1126"/>
                  </a:cubicBezTo>
                  <a:cubicBezTo>
                    <a:pt x="3201" y="1103"/>
                    <a:pt x="3193" y="1088"/>
                    <a:pt x="3178" y="1065"/>
                  </a:cubicBezTo>
                  <a:cubicBezTo>
                    <a:pt x="3163" y="1042"/>
                    <a:pt x="3147" y="1019"/>
                    <a:pt x="3124" y="1004"/>
                  </a:cubicBezTo>
                  <a:cubicBezTo>
                    <a:pt x="3109" y="981"/>
                    <a:pt x="3094" y="973"/>
                    <a:pt x="3071" y="958"/>
                  </a:cubicBezTo>
                  <a:cubicBezTo>
                    <a:pt x="3056" y="950"/>
                    <a:pt x="3033" y="942"/>
                    <a:pt x="3017" y="942"/>
                  </a:cubicBezTo>
                  <a:cubicBezTo>
                    <a:pt x="3010" y="939"/>
                    <a:pt x="3002" y="937"/>
                    <a:pt x="2994" y="937"/>
                  </a:cubicBezTo>
                  <a:cubicBezTo>
                    <a:pt x="2987" y="937"/>
                    <a:pt x="2979" y="939"/>
                    <a:pt x="2971" y="942"/>
                  </a:cubicBezTo>
                  <a:lnTo>
                    <a:pt x="2948" y="942"/>
                  </a:lnTo>
                  <a:cubicBezTo>
                    <a:pt x="2933" y="942"/>
                    <a:pt x="2918" y="942"/>
                    <a:pt x="2902" y="950"/>
                  </a:cubicBezTo>
                  <a:cubicBezTo>
                    <a:pt x="2864" y="958"/>
                    <a:pt x="2826" y="973"/>
                    <a:pt x="2795" y="996"/>
                  </a:cubicBezTo>
                  <a:cubicBezTo>
                    <a:pt x="2803" y="965"/>
                    <a:pt x="2811" y="942"/>
                    <a:pt x="2826" y="912"/>
                  </a:cubicBezTo>
                  <a:cubicBezTo>
                    <a:pt x="2864" y="805"/>
                    <a:pt x="2879" y="697"/>
                    <a:pt x="2887" y="583"/>
                  </a:cubicBezTo>
                  <a:cubicBezTo>
                    <a:pt x="2887" y="537"/>
                    <a:pt x="2879" y="498"/>
                    <a:pt x="2864" y="452"/>
                  </a:cubicBezTo>
                  <a:cubicBezTo>
                    <a:pt x="2849" y="414"/>
                    <a:pt x="2818" y="376"/>
                    <a:pt x="2780" y="345"/>
                  </a:cubicBezTo>
                  <a:cubicBezTo>
                    <a:pt x="2749" y="315"/>
                    <a:pt x="2703" y="292"/>
                    <a:pt x="2657" y="284"/>
                  </a:cubicBezTo>
                  <a:cubicBezTo>
                    <a:pt x="2634" y="276"/>
                    <a:pt x="2611" y="269"/>
                    <a:pt x="2589" y="269"/>
                  </a:cubicBezTo>
                  <a:lnTo>
                    <a:pt x="2497" y="269"/>
                  </a:lnTo>
                  <a:cubicBezTo>
                    <a:pt x="2397" y="284"/>
                    <a:pt x="2305" y="315"/>
                    <a:pt x="2221" y="368"/>
                  </a:cubicBezTo>
                  <a:cubicBezTo>
                    <a:pt x="2167" y="399"/>
                    <a:pt x="2114" y="430"/>
                    <a:pt x="2068" y="460"/>
                  </a:cubicBezTo>
                  <a:cubicBezTo>
                    <a:pt x="2091" y="399"/>
                    <a:pt x="2106" y="338"/>
                    <a:pt x="2114" y="269"/>
                  </a:cubicBezTo>
                  <a:cubicBezTo>
                    <a:pt x="2121" y="207"/>
                    <a:pt x="2106" y="139"/>
                    <a:pt x="2068" y="93"/>
                  </a:cubicBezTo>
                  <a:cubicBezTo>
                    <a:pt x="2053" y="70"/>
                    <a:pt x="2037" y="62"/>
                    <a:pt x="2014" y="47"/>
                  </a:cubicBezTo>
                  <a:lnTo>
                    <a:pt x="1968" y="24"/>
                  </a:lnTo>
                  <a:cubicBezTo>
                    <a:pt x="1938" y="8"/>
                    <a:pt x="1892" y="1"/>
                    <a:pt x="1854" y="1"/>
                  </a:cubicBezTo>
                  <a:close/>
                </a:path>
              </a:pathLst>
            </a:custGeom>
            <a:solidFill>
              <a:srgbClr val="90D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377" name="Google Shape;1377;p60"/>
            <p:cNvSpPr/>
            <p:nvPr/>
          </p:nvSpPr>
          <p:spPr>
            <a:xfrm>
              <a:off x="182673" y="3127438"/>
              <a:ext cx="248168" cy="307001"/>
            </a:xfrm>
            <a:custGeom>
              <a:avLst/>
              <a:gdLst/>
              <a:ahLst/>
              <a:cxnLst/>
              <a:rect l="l" t="t" r="r" b="b"/>
              <a:pathLst>
                <a:path w="3906" h="4832" extrusionOk="0">
                  <a:moveTo>
                    <a:pt x="2520" y="0"/>
                  </a:moveTo>
                  <a:cubicBezTo>
                    <a:pt x="2443" y="0"/>
                    <a:pt x="2359" y="16"/>
                    <a:pt x="2282" y="54"/>
                  </a:cubicBezTo>
                  <a:lnTo>
                    <a:pt x="2290" y="39"/>
                  </a:lnTo>
                  <a:lnTo>
                    <a:pt x="2290" y="39"/>
                  </a:lnTo>
                  <a:cubicBezTo>
                    <a:pt x="2198" y="85"/>
                    <a:pt x="2106" y="138"/>
                    <a:pt x="2022" y="207"/>
                  </a:cubicBezTo>
                  <a:cubicBezTo>
                    <a:pt x="1922" y="284"/>
                    <a:pt x="1831" y="360"/>
                    <a:pt x="1739" y="452"/>
                  </a:cubicBezTo>
                  <a:cubicBezTo>
                    <a:pt x="1670" y="521"/>
                    <a:pt x="1593" y="590"/>
                    <a:pt x="1501" y="689"/>
                  </a:cubicBezTo>
                  <a:lnTo>
                    <a:pt x="1448" y="751"/>
                  </a:lnTo>
                  <a:lnTo>
                    <a:pt x="1448" y="743"/>
                  </a:lnTo>
                  <a:cubicBezTo>
                    <a:pt x="1478" y="636"/>
                    <a:pt x="1494" y="529"/>
                    <a:pt x="1494" y="414"/>
                  </a:cubicBezTo>
                  <a:cubicBezTo>
                    <a:pt x="1494" y="368"/>
                    <a:pt x="1486" y="322"/>
                    <a:pt x="1471" y="268"/>
                  </a:cubicBezTo>
                  <a:cubicBezTo>
                    <a:pt x="1455" y="222"/>
                    <a:pt x="1432" y="184"/>
                    <a:pt x="1394" y="146"/>
                  </a:cubicBezTo>
                  <a:cubicBezTo>
                    <a:pt x="1363" y="115"/>
                    <a:pt x="1318" y="100"/>
                    <a:pt x="1279" y="92"/>
                  </a:cubicBezTo>
                  <a:lnTo>
                    <a:pt x="1233" y="92"/>
                  </a:lnTo>
                  <a:cubicBezTo>
                    <a:pt x="1187" y="92"/>
                    <a:pt x="1149" y="100"/>
                    <a:pt x="1103" y="115"/>
                  </a:cubicBezTo>
                  <a:cubicBezTo>
                    <a:pt x="1034" y="138"/>
                    <a:pt x="973" y="177"/>
                    <a:pt x="912" y="215"/>
                  </a:cubicBezTo>
                  <a:cubicBezTo>
                    <a:pt x="843" y="261"/>
                    <a:pt x="782" y="307"/>
                    <a:pt x="720" y="368"/>
                  </a:cubicBezTo>
                  <a:cubicBezTo>
                    <a:pt x="713" y="376"/>
                    <a:pt x="705" y="383"/>
                    <a:pt x="697" y="391"/>
                  </a:cubicBezTo>
                  <a:cubicBezTo>
                    <a:pt x="598" y="490"/>
                    <a:pt x="514" y="613"/>
                    <a:pt x="445" y="735"/>
                  </a:cubicBezTo>
                  <a:cubicBezTo>
                    <a:pt x="361" y="889"/>
                    <a:pt x="292" y="1049"/>
                    <a:pt x="230" y="1210"/>
                  </a:cubicBezTo>
                  <a:cubicBezTo>
                    <a:pt x="177" y="1371"/>
                    <a:pt x="131" y="1539"/>
                    <a:pt x="93" y="1708"/>
                  </a:cubicBezTo>
                  <a:cubicBezTo>
                    <a:pt x="54" y="1861"/>
                    <a:pt x="31" y="2022"/>
                    <a:pt x="16" y="2175"/>
                  </a:cubicBezTo>
                  <a:cubicBezTo>
                    <a:pt x="1" y="2297"/>
                    <a:pt x="1" y="2420"/>
                    <a:pt x="1" y="2542"/>
                  </a:cubicBezTo>
                  <a:cubicBezTo>
                    <a:pt x="39" y="3093"/>
                    <a:pt x="200" y="3637"/>
                    <a:pt x="483" y="4112"/>
                  </a:cubicBezTo>
                  <a:cubicBezTo>
                    <a:pt x="544" y="4227"/>
                    <a:pt x="621" y="4334"/>
                    <a:pt x="713" y="4433"/>
                  </a:cubicBezTo>
                  <a:cubicBezTo>
                    <a:pt x="789" y="4525"/>
                    <a:pt x="881" y="4602"/>
                    <a:pt x="981" y="4671"/>
                  </a:cubicBezTo>
                  <a:cubicBezTo>
                    <a:pt x="1073" y="4740"/>
                    <a:pt x="1180" y="4786"/>
                    <a:pt x="1295" y="4808"/>
                  </a:cubicBezTo>
                  <a:cubicBezTo>
                    <a:pt x="1348" y="4824"/>
                    <a:pt x="1409" y="4831"/>
                    <a:pt x="1463" y="4831"/>
                  </a:cubicBezTo>
                  <a:cubicBezTo>
                    <a:pt x="1517" y="4831"/>
                    <a:pt x="1570" y="4824"/>
                    <a:pt x="1624" y="4816"/>
                  </a:cubicBezTo>
                  <a:cubicBezTo>
                    <a:pt x="1853" y="4755"/>
                    <a:pt x="2053" y="4640"/>
                    <a:pt x="2213" y="4472"/>
                  </a:cubicBezTo>
                  <a:cubicBezTo>
                    <a:pt x="2267" y="4426"/>
                    <a:pt x="2313" y="4380"/>
                    <a:pt x="2351" y="4334"/>
                  </a:cubicBezTo>
                  <a:cubicBezTo>
                    <a:pt x="2489" y="4181"/>
                    <a:pt x="2619" y="4020"/>
                    <a:pt x="2734" y="3851"/>
                  </a:cubicBezTo>
                  <a:cubicBezTo>
                    <a:pt x="2841" y="3675"/>
                    <a:pt x="2948" y="3492"/>
                    <a:pt x="3048" y="3308"/>
                  </a:cubicBezTo>
                  <a:cubicBezTo>
                    <a:pt x="3239" y="2940"/>
                    <a:pt x="3400" y="2565"/>
                    <a:pt x="3553" y="2198"/>
                  </a:cubicBezTo>
                  <a:lnTo>
                    <a:pt x="3568" y="2167"/>
                  </a:lnTo>
                  <a:cubicBezTo>
                    <a:pt x="3599" y="2083"/>
                    <a:pt x="3637" y="2006"/>
                    <a:pt x="3676" y="1922"/>
                  </a:cubicBezTo>
                  <a:cubicBezTo>
                    <a:pt x="3714" y="1846"/>
                    <a:pt x="3745" y="1784"/>
                    <a:pt x="3775" y="1715"/>
                  </a:cubicBezTo>
                  <a:cubicBezTo>
                    <a:pt x="3813" y="1624"/>
                    <a:pt x="3844" y="1539"/>
                    <a:pt x="3867" y="1447"/>
                  </a:cubicBezTo>
                  <a:cubicBezTo>
                    <a:pt x="3898" y="1371"/>
                    <a:pt x="3905" y="1287"/>
                    <a:pt x="3905" y="1202"/>
                  </a:cubicBezTo>
                  <a:cubicBezTo>
                    <a:pt x="3905" y="1172"/>
                    <a:pt x="3905" y="1141"/>
                    <a:pt x="3890" y="1118"/>
                  </a:cubicBezTo>
                  <a:cubicBezTo>
                    <a:pt x="3882" y="1095"/>
                    <a:pt x="3875" y="1072"/>
                    <a:pt x="3859" y="1057"/>
                  </a:cubicBezTo>
                  <a:cubicBezTo>
                    <a:pt x="3844" y="1034"/>
                    <a:pt x="3829" y="1011"/>
                    <a:pt x="3806" y="988"/>
                  </a:cubicBezTo>
                  <a:cubicBezTo>
                    <a:pt x="3790" y="973"/>
                    <a:pt x="3775" y="957"/>
                    <a:pt x="3752" y="950"/>
                  </a:cubicBezTo>
                  <a:cubicBezTo>
                    <a:pt x="3737" y="942"/>
                    <a:pt x="3714" y="934"/>
                    <a:pt x="3699" y="927"/>
                  </a:cubicBezTo>
                  <a:lnTo>
                    <a:pt x="3637" y="927"/>
                  </a:lnTo>
                  <a:cubicBezTo>
                    <a:pt x="3622" y="927"/>
                    <a:pt x="3607" y="934"/>
                    <a:pt x="3584" y="934"/>
                  </a:cubicBezTo>
                  <a:cubicBezTo>
                    <a:pt x="3553" y="950"/>
                    <a:pt x="3523" y="957"/>
                    <a:pt x="3492" y="973"/>
                  </a:cubicBezTo>
                  <a:lnTo>
                    <a:pt x="3477" y="988"/>
                  </a:lnTo>
                  <a:cubicBezTo>
                    <a:pt x="3484" y="957"/>
                    <a:pt x="3500" y="934"/>
                    <a:pt x="3507" y="904"/>
                  </a:cubicBezTo>
                  <a:cubicBezTo>
                    <a:pt x="3545" y="797"/>
                    <a:pt x="3568" y="689"/>
                    <a:pt x="3568" y="575"/>
                  </a:cubicBezTo>
                  <a:cubicBezTo>
                    <a:pt x="3568" y="529"/>
                    <a:pt x="3561" y="490"/>
                    <a:pt x="3545" y="444"/>
                  </a:cubicBezTo>
                  <a:cubicBezTo>
                    <a:pt x="3530" y="406"/>
                    <a:pt x="3500" y="360"/>
                    <a:pt x="3469" y="337"/>
                  </a:cubicBezTo>
                  <a:cubicBezTo>
                    <a:pt x="3431" y="307"/>
                    <a:pt x="3392" y="284"/>
                    <a:pt x="3346" y="276"/>
                  </a:cubicBezTo>
                  <a:cubicBezTo>
                    <a:pt x="3316" y="268"/>
                    <a:pt x="3293" y="261"/>
                    <a:pt x="3270" y="261"/>
                  </a:cubicBezTo>
                  <a:lnTo>
                    <a:pt x="3178" y="261"/>
                  </a:lnTo>
                  <a:cubicBezTo>
                    <a:pt x="3086" y="276"/>
                    <a:pt x="2987" y="307"/>
                    <a:pt x="2910" y="360"/>
                  </a:cubicBezTo>
                  <a:cubicBezTo>
                    <a:pt x="2864" y="383"/>
                    <a:pt x="2818" y="406"/>
                    <a:pt x="2780" y="437"/>
                  </a:cubicBezTo>
                  <a:lnTo>
                    <a:pt x="2749" y="460"/>
                  </a:lnTo>
                  <a:cubicBezTo>
                    <a:pt x="2772" y="399"/>
                    <a:pt x="2788" y="330"/>
                    <a:pt x="2795" y="268"/>
                  </a:cubicBezTo>
                  <a:cubicBezTo>
                    <a:pt x="2803" y="199"/>
                    <a:pt x="2788" y="138"/>
                    <a:pt x="2749" y="85"/>
                  </a:cubicBezTo>
                  <a:cubicBezTo>
                    <a:pt x="2742" y="69"/>
                    <a:pt x="2719" y="54"/>
                    <a:pt x="2703" y="46"/>
                  </a:cubicBezTo>
                  <a:lnTo>
                    <a:pt x="2657" y="23"/>
                  </a:lnTo>
                  <a:cubicBezTo>
                    <a:pt x="2619" y="8"/>
                    <a:pt x="2581" y="0"/>
                    <a:pt x="2543" y="0"/>
                  </a:cubicBezTo>
                  <a:close/>
                </a:path>
              </a:pathLst>
            </a:custGeom>
            <a:solidFill>
              <a:srgbClr val="DB63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378" name="Google Shape;1378;p60"/>
            <p:cNvSpPr/>
            <p:nvPr/>
          </p:nvSpPr>
          <p:spPr>
            <a:xfrm>
              <a:off x="324739" y="3193134"/>
              <a:ext cx="77386" cy="120844"/>
            </a:xfrm>
            <a:custGeom>
              <a:avLst/>
              <a:gdLst/>
              <a:ahLst/>
              <a:cxnLst/>
              <a:rect l="l" t="t" r="r" b="b"/>
              <a:pathLst>
                <a:path w="1218" h="1902" extrusionOk="0">
                  <a:moveTo>
                    <a:pt x="1172" y="0"/>
                  </a:moveTo>
                  <a:cubicBezTo>
                    <a:pt x="1164" y="0"/>
                    <a:pt x="1149" y="8"/>
                    <a:pt x="1141" y="15"/>
                  </a:cubicBezTo>
                  <a:lnTo>
                    <a:pt x="1141" y="23"/>
                  </a:lnTo>
                  <a:cubicBezTo>
                    <a:pt x="919" y="299"/>
                    <a:pt x="705" y="590"/>
                    <a:pt x="506" y="880"/>
                  </a:cubicBezTo>
                  <a:cubicBezTo>
                    <a:pt x="314" y="1179"/>
                    <a:pt x="146" y="1493"/>
                    <a:pt x="16" y="1822"/>
                  </a:cubicBezTo>
                  <a:cubicBezTo>
                    <a:pt x="0" y="1845"/>
                    <a:pt x="16" y="1883"/>
                    <a:pt x="46" y="1899"/>
                  </a:cubicBezTo>
                  <a:cubicBezTo>
                    <a:pt x="52" y="1901"/>
                    <a:pt x="58" y="1901"/>
                    <a:pt x="65" y="1901"/>
                  </a:cubicBezTo>
                  <a:cubicBezTo>
                    <a:pt x="86" y="1901"/>
                    <a:pt x="111" y="1891"/>
                    <a:pt x="123" y="1868"/>
                  </a:cubicBezTo>
                  <a:cubicBezTo>
                    <a:pt x="192" y="1684"/>
                    <a:pt x="268" y="1508"/>
                    <a:pt x="360" y="1340"/>
                  </a:cubicBezTo>
                  <a:cubicBezTo>
                    <a:pt x="444" y="1171"/>
                    <a:pt x="544" y="1011"/>
                    <a:pt x="643" y="850"/>
                  </a:cubicBezTo>
                  <a:cubicBezTo>
                    <a:pt x="812" y="574"/>
                    <a:pt x="1003" y="314"/>
                    <a:pt x="1202" y="69"/>
                  </a:cubicBezTo>
                  <a:cubicBezTo>
                    <a:pt x="1218" y="46"/>
                    <a:pt x="1218" y="23"/>
                    <a:pt x="1202" y="8"/>
                  </a:cubicBezTo>
                  <a:cubicBezTo>
                    <a:pt x="1195" y="8"/>
                    <a:pt x="1179" y="0"/>
                    <a:pt x="1172" y="0"/>
                  </a:cubicBezTo>
                  <a:close/>
                </a:path>
              </a:pathLst>
            </a:custGeom>
            <a:solidFill>
              <a:srgbClr val="C94E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379" name="Google Shape;1379;p60"/>
            <p:cNvSpPr/>
            <p:nvPr/>
          </p:nvSpPr>
          <p:spPr>
            <a:xfrm>
              <a:off x="283885" y="3158571"/>
              <a:ext cx="74463" cy="114236"/>
            </a:xfrm>
            <a:custGeom>
              <a:avLst/>
              <a:gdLst/>
              <a:ahLst/>
              <a:cxnLst/>
              <a:rect l="l" t="t" r="r" b="b"/>
              <a:pathLst>
                <a:path w="1172" h="1798" extrusionOk="0">
                  <a:moveTo>
                    <a:pt x="1133" y="0"/>
                  </a:moveTo>
                  <a:cubicBezTo>
                    <a:pt x="1118" y="0"/>
                    <a:pt x="1110" y="8"/>
                    <a:pt x="1103" y="16"/>
                  </a:cubicBezTo>
                  <a:lnTo>
                    <a:pt x="1095" y="16"/>
                  </a:lnTo>
                  <a:cubicBezTo>
                    <a:pt x="865" y="268"/>
                    <a:pt x="659" y="536"/>
                    <a:pt x="467" y="820"/>
                  </a:cubicBezTo>
                  <a:cubicBezTo>
                    <a:pt x="383" y="957"/>
                    <a:pt x="299" y="1095"/>
                    <a:pt x="222" y="1241"/>
                  </a:cubicBezTo>
                  <a:cubicBezTo>
                    <a:pt x="138" y="1394"/>
                    <a:pt x="69" y="1555"/>
                    <a:pt x="8" y="1715"/>
                  </a:cubicBezTo>
                  <a:cubicBezTo>
                    <a:pt x="0" y="1731"/>
                    <a:pt x="0" y="1746"/>
                    <a:pt x="8" y="1761"/>
                  </a:cubicBezTo>
                  <a:cubicBezTo>
                    <a:pt x="15" y="1777"/>
                    <a:pt x="23" y="1784"/>
                    <a:pt x="38" y="1792"/>
                  </a:cubicBezTo>
                  <a:cubicBezTo>
                    <a:pt x="47" y="1796"/>
                    <a:pt x="55" y="1798"/>
                    <a:pt x="64" y="1798"/>
                  </a:cubicBezTo>
                  <a:cubicBezTo>
                    <a:pt x="88" y="1798"/>
                    <a:pt x="111" y="1784"/>
                    <a:pt x="123" y="1761"/>
                  </a:cubicBezTo>
                  <a:cubicBezTo>
                    <a:pt x="192" y="1593"/>
                    <a:pt x="260" y="1432"/>
                    <a:pt x="345" y="1264"/>
                  </a:cubicBezTo>
                  <a:cubicBezTo>
                    <a:pt x="421" y="1103"/>
                    <a:pt x="513" y="934"/>
                    <a:pt x="613" y="781"/>
                  </a:cubicBezTo>
                  <a:cubicBezTo>
                    <a:pt x="773" y="529"/>
                    <a:pt x="957" y="291"/>
                    <a:pt x="1156" y="62"/>
                  </a:cubicBezTo>
                  <a:cubicBezTo>
                    <a:pt x="1172" y="46"/>
                    <a:pt x="1172" y="23"/>
                    <a:pt x="1156" y="8"/>
                  </a:cubicBezTo>
                  <a:cubicBezTo>
                    <a:pt x="1149" y="0"/>
                    <a:pt x="1141" y="0"/>
                    <a:pt x="1133" y="0"/>
                  </a:cubicBezTo>
                  <a:close/>
                </a:path>
              </a:pathLst>
            </a:custGeom>
            <a:solidFill>
              <a:srgbClr val="C94E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380" name="Google Shape;1380;p60"/>
            <p:cNvSpPr/>
            <p:nvPr/>
          </p:nvSpPr>
          <p:spPr>
            <a:xfrm>
              <a:off x="235852" y="3176551"/>
              <a:ext cx="39773" cy="62328"/>
            </a:xfrm>
            <a:custGeom>
              <a:avLst/>
              <a:gdLst/>
              <a:ahLst/>
              <a:cxnLst/>
              <a:rect l="l" t="t" r="r" b="b"/>
              <a:pathLst>
                <a:path w="626" h="981" extrusionOk="0">
                  <a:moveTo>
                    <a:pt x="580" y="1"/>
                  </a:moveTo>
                  <a:cubicBezTo>
                    <a:pt x="572" y="1"/>
                    <a:pt x="557" y="8"/>
                    <a:pt x="549" y="16"/>
                  </a:cubicBezTo>
                  <a:cubicBezTo>
                    <a:pt x="496" y="85"/>
                    <a:pt x="442" y="154"/>
                    <a:pt x="389" y="230"/>
                  </a:cubicBezTo>
                  <a:cubicBezTo>
                    <a:pt x="335" y="299"/>
                    <a:pt x="289" y="368"/>
                    <a:pt x="251" y="437"/>
                  </a:cubicBezTo>
                  <a:cubicBezTo>
                    <a:pt x="159" y="590"/>
                    <a:pt x="82" y="751"/>
                    <a:pt x="21" y="919"/>
                  </a:cubicBezTo>
                  <a:cubicBezTo>
                    <a:pt x="1" y="955"/>
                    <a:pt x="27" y="980"/>
                    <a:pt x="57" y="980"/>
                  </a:cubicBezTo>
                  <a:cubicBezTo>
                    <a:pt x="72" y="980"/>
                    <a:pt x="87" y="973"/>
                    <a:pt x="98" y="958"/>
                  </a:cubicBezTo>
                  <a:cubicBezTo>
                    <a:pt x="167" y="759"/>
                    <a:pt x="251" y="575"/>
                    <a:pt x="366" y="399"/>
                  </a:cubicBezTo>
                  <a:cubicBezTo>
                    <a:pt x="442" y="284"/>
                    <a:pt x="519" y="169"/>
                    <a:pt x="611" y="70"/>
                  </a:cubicBezTo>
                  <a:cubicBezTo>
                    <a:pt x="626" y="47"/>
                    <a:pt x="626" y="24"/>
                    <a:pt x="611" y="8"/>
                  </a:cubicBezTo>
                  <a:cubicBezTo>
                    <a:pt x="603" y="8"/>
                    <a:pt x="595" y="1"/>
                    <a:pt x="580" y="1"/>
                  </a:cubicBezTo>
                  <a:close/>
                </a:path>
              </a:pathLst>
            </a:custGeom>
            <a:solidFill>
              <a:srgbClr val="C94E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381" name="Google Shape;1381;p60"/>
            <p:cNvSpPr/>
            <p:nvPr/>
          </p:nvSpPr>
          <p:spPr>
            <a:xfrm>
              <a:off x="426396" y="1185602"/>
              <a:ext cx="1204433" cy="1325594"/>
            </a:xfrm>
            <a:custGeom>
              <a:avLst/>
              <a:gdLst/>
              <a:ahLst/>
              <a:cxnLst/>
              <a:rect l="l" t="t" r="r" b="b"/>
              <a:pathLst>
                <a:path w="18957" h="20864" extrusionOk="0">
                  <a:moveTo>
                    <a:pt x="12480" y="0"/>
                  </a:moveTo>
                  <a:cubicBezTo>
                    <a:pt x="12105" y="0"/>
                    <a:pt x="11737" y="16"/>
                    <a:pt x="11362" y="61"/>
                  </a:cubicBezTo>
                  <a:lnTo>
                    <a:pt x="11370" y="61"/>
                  </a:lnTo>
                  <a:cubicBezTo>
                    <a:pt x="10918" y="107"/>
                    <a:pt x="10474" y="184"/>
                    <a:pt x="10030" y="291"/>
                  </a:cubicBezTo>
                  <a:cubicBezTo>
                    <a:pt x="9502" y="406"/>
                    <a:pt x="8989" y="567"/>
                    <a:pt x="8483" y="758"/>
                  </a:cubicBezTo>
                  <a:cubicBezTo>
                    <a:pt x="8208" y="865"/>
                    <a:pt x="7947" y="996"/>
                    <a:pt x="7695" y="1133"/>
                  </a:cubicBezTo>
                  <a:cubicBezTo>
                    <a:pt x="7450" y="1271"/>
                    <a:pt x="7228" y="1432"/>
                    <a:pt x="7021" y="1623"/>
                  </a:cubicBezTo>
                  <a:cubicBezTo>
                    <a:pt x="6761" y="1845"/>
                    <a:pt x="6569" y="2129"/>
                    <a:pt x="6462" y="2450"/>
                  </a:cubicBezTo>
                  <a:cubicBezTo>
                    <a:pt x="6416" y="2588"/>
                    <a:pt x="6386" y="2726"/>
                    <a:pt x="6386" y="2871"/>
                  </a:cubicBezTo>
                  <a:cubicBezTo>
                    <a:pt x="6240" y="2887"/>
                    <a:pt x="6095" y="2917"/>
                    <a:pt x="5957" y="2971"/>
                  </a:cubicBezTo>
                  <a:cubicBezTo>
                    <a:pt x="5651" y="3101"/>
                    <a:pt x="5375" y="3308"/>
                    <a:pt x="5176" y="3576"/>
                  </a:cubicBezTo>
                  <a:cubicBezTo>
                    <a:pt x="4954" y="3851"/>
                    <a:pt x="4778" y="4165"/>
                    <a:pt x="4663" y="4502"/>
                  </a:cubicBezTo>
                  <a:cubicBezTo>
                    <a:pt x="4548" y="4831"/>
                    <a:pt x="4472" y="5176"/>
                    <a:pt x="4441" y="5528"/>
                  </a:cubicBezTo>
                  <a:cubicBezTo>
                    <a:pt x="4433" y="5605"/>
                    <a:pt x="4433" y="5681"/>
                    <a:pt x="4433" y="5765"/>
                  </a:cubicBezTo>
                  <a:lnTo>
                    <a:pt x="4433" y="5788"/>
                  </a:lnTo>
                  <a:cubicBezTo>
                    <a:pt x="4426" y="5918"/>
                    <a:pt x="4426" y="6049"/>
                    <a:pt x="4418" y="6171"/>
                  </a:cubicBezTo>
                  <a:cubicBezTo>
                    <a:pt x="4403" y="6408"/>
                    <a:pt x="4387" y="6638"/>
                    <a:pt x="4364" y="6860"/>
                  </a:cubicBezTo>
                  <a:cubicBezTo>
                    <a:pt x="4334" y="7105"/>
                    <a:pt x="4296" y="7350"/>
                    <a:pt x="4242" y="7587"/>
                  </a:cubicBezTo>
                  <a:cubicBezTo>
                    <a:pt x="4188" y="7840"/>
                    <a:pt x="4112" y="8077"/>
                    <a:pt x="4020" y="8315"/>
                  </a:cubicBezTo>
                  <a:lnTo>
                    <a:pt x="4028" y="8299"/>
                  </a:lnTo>
                  <a:lnTo>
                    <a:pt x="4028" y="8299"/>
                  </a:lnTo>
                  <a:cubicBezTo>
                    <a:pt x="3959" y="8468"/>
                    <a:pt x="3882" y="8636"/>
                    <a:pt x="3790" y="8789"/>
                  </a:cubicBezTo>
                  <a:cubicBezTo>
                    <a:pt x="3698" y="8966"/>
                    <a:pt x="3583" y="9134"/>
                    <a:pt x="3469" y="9295"/>
                  </a:cubicBezTo>
                  <a:cubicBezTo>
                    <a:pt x="3316" y="9486"/>
                    <a:pt x="3155" y="9662"/>
                    <a:pt x="2986" y="9838"/>
                  </a:cubicBezTo>
                  <a:cubicBezTo>
                    <a:pt x="2818" y="10022"/>
                    <a:pt x="2649" y="10191"/>
                    <a:pt x="2481" y="10367"/>
                  </a:cubicBezTo>
                  <a:lnTo>
                    <a:pt x="2435" y="10413"/>
                  </a:lnTo>
                  <a:cubicBezTo>
                    <a:pt x="2129" y="10726"/>
                    <a:pt x="1807" y="11056"/>
                    <a:pt x="1516" y="11400"/>
                  </a:cubicBezTo>
                  <a:cubicBezTo>
                    <a:pt x="1202" y="11768"/>
                    <a:pt x="927" y="12158"/>
                    <a:pt x="705" y="12579"/>
                  </a:cubicBezTo>
                  <a:cubicBezTo>
                    <a:pt x="598" y="12794"/>
                    <a:pt x="498" y="13008"/>
                    <a:pt x="421" y="13230"/>
                  </a:cubicBezTo>
                  <a:cubicBezTo>
                    <a:pt x="192" y="13842"/>
                    <a:pt x="54" y="14486"/>
                    <a:pt x="23" y="15144"/>
                  </a:cubicBezTo>
                  <a:cubicBezTo>
                    <a:pt x="0" y="15565"/>
                    <a:pt x="31" y="15994"/>
                    <a:pt x="100" y="16415"/>
                  </a:cubicBezTo>
                  <a:cubicBezTo>
                    <a:pt x="207" y="17050"/>
                    <a:pt x="429" y="17663"/>
                    <a:pt x="766" y="18214"/>
                  </a:cubicBezTo>
                  <a:cubicBezTo>
                    <a:pt x="873" y="18398"/>
                    <a:pt x="1003" y="18574"/>
                    <a:pt x="1134" y="18750"/>
                  </a:cubicBezTo>
                  <a:cubicBezTo>
                    <a:pt x="1555" y="19263"/>
                    <a:pt x="2068" y="19699"/>
                    <a:pt x="2649" y="20029"/>
                  </a:cubicBezTo>
                  <a:cubicBezTo>
                    <a:pt x="2948" y="20197"/>
                    <a:pt x="3262" y="20343"/>
                    <a:pt x="3591" y="20465"/>
                  </a:cubicBezTo>
                  <a:cubicBezTo>
                    <a:pt x="3813" y="20542"/>
                    <a:pt x="4035" y="20603"/>
                    <a:pt x="4265" y="20656"/>
                  </a:cubicBezTo>
                  <a:lnTo>
                    <a:pt x="5804" y="20082"/>
                  </a:lnTo>
                  <a:lnTo>
                    <a:pt x="6095" y="20855"/>
                  </a:lnTo>
                  <a:cubicBezTo>
                    <a:pt x="6439" y="20855"/>
                    <a:pt x="6784" y="20863"/>
                    <a:pt x="7121" y="20863"/>
                  </a:cubicBezTo>
                  <a:lnTo>
                    <a:pt x="7427" y="20863"/>
                  </a:lnTo>
                  <a:cubicBezTo>
                    <a:pt x="8376" y="20863"/>
                    <a:pt x="9326" y="20794"/>
                    <a:pt x="10267" y="20656"/>
                  </a:cubicBezTo>
                  <a:cubicBezTo>
                    <a:pt x="10750" y="20580"/>
                    <a:pt x="11232" y="20480"/>
                    <a:pt x="11707" y="20350"/>
                  </a:cubicBezTo>
                  <a:cubicBezTo>
                    <a:pt x="11967" y="20281"/>
                    <a:pt x="12235" y="20205"/>
                    <a:pt x="12495" y="20128"/>
                  </a:cubicBezTo>
                  <a:cubicBezTo>
                    <a:pt x="13138" y="19937"/>
                    <a:pt x="13728" y="19722"/>
                    <a:pt x="14279" y="19500"/>
                  </a:cubicBezTo>
                  <a:cubicBezTo>
                    <a:pt x="14899" y="19255"/>
                    <a:pt x="15504" y="18949"/>
                    <a:pt x="16078" y="18605"/>
                  </a:cubicBezTo>
                  <a:cubicBezTo>
                    <a:pt x="16614" y="18283"/>
                    <a:pt x="17104" y="17877"/>
                    <a:pt x="17510" y="17403"/>
                  </a:cubicBezTo>
                  <a:cubicBezTo>
                    <a:pt x="17694" y="17181"/>
                    <a:pt x="17855" y="16943"/>
                    <a:pt x="17969" y="16683"/>
                  </a:cubicBezTo>
                  <a:cubicBezTo>
                    <a:pt x="18107" y="16400"/>
                    <a:pt x="18184" y="16101"/>
                    <a:pt x="18214" y="15787"/>
                  </a:cubicBezTo>
                  <a:cubicBezTo>
                    <a:pt x="18222" y="15634"/>
                    <a:pt x="18222" y="15473"/>
                    <a:pt x="18207" y="15320"/>
                  </a:cubicBezTo>
                  <a:cubicBezTo>
                    <a:pt x="18184" y="15167"/>
                    <a:pt x="18153" y="15014"/>
                    <a:pt x="18115" y="14868"/>
                  </a:cubicBezTo>
                  <a:cubicBezTo>
                    <a:pt x="18031" y="14577"/>
                    <a:pt x="17916" y="14287"/>
                    <a:pt x="17770" y="14019"/>
                  </a:cubicBezTo>
                  <a:cubicBezTo>
                    <a:pt x="17678" y="13842"/>
                    <a:pt x="17579" y="13666"/>
                    <a:pt x="17479" y="13490"/>
                  </a:cubicBezTo>
                  <a:cubicBezTo>
                    <a:pt x="17234" y="13054"/>
                    <a:pt x="16982" y="12595"/>
                    <a:pt x="16844" y="12097"/>
                  </a:cubicBezTo>
                  <a:cubicBezTo>
                    <a:pt x="16783" y="11867"/>
                    <a:pt x="16752" y="11638"/>
                    <a:pt x="16752" y="11400"/>
                  </a:cubicBezTo>
                  <a:cubicBezTo>
                    <a:pt x="16752" y="11171"/>
                    <a:pt x="16783" y="10941"/>
                    <a:pt x="16844" y="10726"/>
                  </a:cubicBezTo>
                  <a:lnTo>
                    <a:pt x="16844" y="10726"/>
                  </a:lnTo>
                  <a:lnTo>
                    <a:pt x="16836" y="10742"/>
                  </a:lnTo>
                  <a:cubicBezTo>
                    <a:pt x="16928" y="10436"/>
                    <a:pt x="17043" y="10137"/>
                    <a:pt x="17188" y="9846"/>
                  </a:cubicBezTo>
                  <a:cubicBezTo>
                    <a:pt x="17280" y="9632"/>
                    <a:pt x="17387" y="9425"/>
                    <a:pt x="17487" y="9218"/>
                  </a:cubicBezTo>
                  <a:cubicBezTo>
                    <a:pt x="17541" y="9111"/>
                    <a:pt x="17594" y="9004"/>
                    <a:pt x="17648" y="8889"/>
                  </a:cubicBezTo>
                  <a:cubicBezTo>
                    <a:pt x="17801" y="8575"/>
                    <a:pt x="17946" y="8254"/>
                    <a:pt x="18069" y="7917"/>
                  </a:cubicBezTo>
                  <a:cubicBezTo>
                    <a:pt x="18184" y="7610"/>
                    <a:pt x="18260" y="7289"/>
                    <a:pt x="18299" y="6960"/>
                  </a:cubicBezTo>
                  <a:cubicBezTo>
                    <a:pt x="18322" y="6707"/>
                    <a:pt x="18299" y="6454"/>
                    <a:pt x="18237" y="6209"/>
                  </a:cubicBezTo>
                  <a:cubicBezTo>
                    <a:pt x="18214" y="6110"/>
                    <a:pt x="18184" y="6018"/>
                    <a:pt x="18145" y="5934"/>
                  </a:cubicBezTo>
                  <a:cubicBezTo>
                    <a:pt x="18260" y="5819"/>
                    <a:pt x="18367" y="5696"/>
                    <a:pt x="18459" y="5566"/>
                  </a:cubicBezTo>
                  <a:cubicBezTo>
                    <a:pt x="18559" y="5428"/>
                    <a:pt x="18643" y="5291"/>
                    <a:pt x="18720" y="5137"/>
                  </a:cubicBezTo>
                  <a:cubicBezTo>
                    <a:pt x="18781" y="5000"/>
                    <a:pt x="18835" y="4854"/>
                    <a:pt x="18873" y="4701"/>
                  </a:cubicBezTo>
                  <a:cubicBezTo>
                    <a:pt x="18942" y="4418"/>
                    <a:pt x="18957" y="4119"/>
                    <a:pt x="18919" y="3828"/>
                  </a:cubicBezTo>
                  <a:cubicBezTo>
                    <a:pt x="18873" y="3537"/>
                    <a:pt x="18781" y="3246"/>
                    <a:pt x="18643" y="2978"/>
                  </a:cubicBezTo>
                  <a:cubicBezTo>
                    <a:pt x="18352" y="2397"/>
                    <a:pt x="17931" y="1891"/>
                    <a:pt x="17418" y="1486"/>
                  </a:cubicBezTo>
                  <a:cubicBezTo>
                    <a:pt x="17158" y="1271"/>
                    <a:pt x="16875" y="1080"/>
                    <a:pt x="16576" y="919"/>
                  </a:cubicBezTo>
                  <a:cubicBezTo>
                    <a:pt x="16293" y="751"/>
                    <a:pt x="15986" y="613"/>
                    <a:pt x="15673" y="506"/>
                  </a:cubicBezTo>
                  <a:cubicBezTo>
                    <a:pt x="15458" y="437"/>
                    <a:pt x="15236" y="375"/>
                    <a:pt x="15029" y="322"/>
                  </a:cubicBezTo>
                  <a:cubicBezTo>
                    <a:pt x="14800" y="261"/>
                    <a:pt x="14555" y="207"/>
                    <a:pt x="14302" y="161"/>
                  </a:cubicBezTo>
                  <a:cubicBezTo>
                    <a:pt x="13820" y="77"/>
                    <a:pt x="13330" y="23"/>
                    <a:pt x="12832" y="8"/>
                  </a:cubicBezTo>
                  <a:cubicBezTo>
                    <a:pt x="12717" y="8"/>
                    <a:pt x="12595" y="0"/>
                    <a:pt x="12480" y="0"/>
                  </a:cubicBezTo>
                  <a:close/>
                </a:path>
              </a:pathLst>
            </a:custGeom>
            <a:solidFill>
              <a:srgbClr val="2126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382" name="Google Shape;1382;p60"/>
            <p:cNvSpPr/>
            <p:nvPr/>
          </p:nvSpPr>
          <p:spPr>
            <a:xfrm>
              <a:off x="671580" y="1374302"/>
              <a:ext cx="879515" cy="1137340"/>
            </a:xfrm>
            <a:custGeom>
              <a:avLst/>
              <a:gdLst/>
              <a:ahLst/>
              <a:cxnLst/>
              <a:rect l="l" t="t" r="r" b="b"/>
              <a:pathLst>
                <a:path w="13843" h="17901" extrusionOk="0">
                  <a:moveTo>
                    <a:pt x="8728" y="1"/>
                  </a:moveTo>
                  <a:cubicBezTo>
                    <a:pt x="8330" y="8"/>
                    <a:pt x="7940" y="31"/>
                    <a:pt x="7549" y="70"/>
                  </a:cubicBezTo>
                  <a:cubicBezTo>
                    <a:pt x="7450" y="77"/>
                    <a:pt x="7358" y="85"/>
                    <a:pt x="7258" y="100"/>
                  </a:cubicBezTo>
                  <a:lnTo>
                    <a:pt x="7059" y="116"/>
                  </a:lnTo>
                  <a:cubicBezTo>
                    <a:pt x="6937" y="131"/>
                    <a:pt x="6814" y="139"/>
                    <a:pt x="6692" y="154"/>
                  </a:cubicBezTo>
                  <a:cubicBezTo>
                    <a:pt x="6408" y="177"/>
                    <a:pt x="6133" y="200"/>
                    <a:pt x="5857" y="238"/>
                  </a:cubicBezTo>
                  <a:lnTo>
                    <a:pt x="5865" y="238"/>
                  </a:lnTo>
                  <a:cubicBezTo>
                    <a:pt x="5459" y="284"/>
                    <a:pt x="5053" y="384"/>
                    <a:pt x="4670" y="529"/>
                  </a:cubicBezTo>
                  <a:lnTo>
                    <a:pt x="4678" y="529"/>
                  </a:lnTo>
                  <a:cubicBezTo>
                    <a:pt x="4517" y="598"/>
                    <a:pt x="4356" y="682"/>
                    <a:pt x="4219" y="789"/>
                  </a:cubicBezTo>
                  <a:cubicBezTo>
                    <a:pt x="4165" y="828"/>
                    <a:pt x="4119" y="874"/>
                    <a:pt x="4073" y="912"/>
                  </a:cubicBezTo>
                  <a:cubicBezTo>
                    <a:pt x="4027" y="958"/>
                    <a:pt x="3989" y="1004"/>
                    <a:pt x="3958" y="1050"/>
                  </a:cubicBezTo>
                  <a:cubicBezTo>
                    <a:pt x="3920" y="1096"/>
                    <a:pt x="3889" y="1142"/>
                    <a:pt x="3859" y="1188"/>
                  </a:cubicBezTo>
                  <a:cubicBezTo>
                    <a:pt x="3828" y="1233"/>
                    <a:pt x="3805" y="1287"/>
                    <a:pt x="3790" y="1333"/>
                  </a:cubicBezTo>
                  <a:lnTo>
                    <a:pt x="3790" y="1325"/>
                  </a:lnTo>
                  <a:cubicBezTo>
                    <a:pt x="3759" y="1394"/>
                    <a:pt x="3736" y="1455"/>
                    <a:pt x="3721" y="1532"/>
                  </a:cubicBezTo>
                  <a:cubicBezTo>
                    <a:pt x="3698" y="1616"/>
                    <a:pt x="3683" y="1716"/>
                    <a:pt x="3667" y="1808"/>
                  </a:cubicBezTo>
                  <a:cubicBezTo>
                    <a:pt x="3644" y="1961"/>
                    <a:pt x="3637" y="2114"/>
                    <a:pt x="3637" y="2267"/>
                  </a:cubicBezTo>
                  <a:cubicBezTo>
                    <a:pt x="3644" y="2412"/>
                    <a:pt x="3652" y="2566"/>
                    <a:pt x="3675" y="2719"/>
                  </a:cubicBezTo>
                  <a:cubicBezTo>
                    <a:pt x="3767" y="3423"/>
                    <a:pt x="4012" y="4097"/>
                    <a:pt x="4211" y="4778"/>
                  </a:cubicBezTo>
                  <a:cubicBezTo>
                    <a:pt x="4318" y="5123"/>
                    <a:pt x="4395" y="5467"/>
                    <a:pt x="4456" y="5819"/>
                  </a:cubicBezTo>
                  <a:cubicBezTo>
                    <a:pt x="4502" y="6149"/>
                    <a:pt x="4517" y="6478"/>
                    <a:pt x="4479" y="6815"/>
                  </a:cubicBezTo>
                  <a:cubicBezTo>
                    <a:pt x="4471" y="6884"/>
                    <a:pt x="4464" y="6953"/>
                    <a:pt x="4448" y="7029"/>
                  </a:cubicBezTo>
                  <a:cubicBezTo>
                    <a:pt x="4433" y="7098"/>
                    <a:pt x="4425" y="7167"/>
                    <a:pt x="4402" y="7236"/>
                  </a:cubicBezTo>
                  <a:cubicBezTo>
                    <a:pt x="4372" y="7366"/>
                    <a:pt x="4341" y="7504"/>
                    <a:pt x="4295" y="7634"/>
                  </a:cubicBezTo>
                  <a:cubicBezTo>
                    <a:pt x="4211" y="7894"/>
                    <a:pt x="4111" y="8147"/>
                    <a:pt x="3997" y="8384"/>
                  </a:cubicBezTo>
                  <a:cubicBezTo>
                    <a:pt x="3882" y="8629"/>
                    <a:pt x="3744" y="8859"/>
                    <a:pt x="3598" y="9089"/>
                  </a:cubicBezTo>
                  <a:cubicBezTo>
                    <a:pt x="3461" y="9303"/>
                    <a:pt x="3308" y="9517"/>
                    <a:pt x="3147" y="9724"/>
                  </a:cubicBezTo>
                  <a:cubicBezTo>
                    <a:pt x="2818" y="10145"/>
                    <a:pt x="2458" y="10543"/>
                    <a:pt x="2098" y="10949"/>
                  </a:cubicBezTo>
                  <a:cubicBezTo>
                    <a:pt x="1738" y="11347"/>
                    <a:pt x="1363" y="11768"/>
                    <a:pt x="1018" y="12205"/>
                  </a:cubicBezTo>
                  <a:cubicBezTo>
                    <a:pt x="949" y="12304"/>
                    <a:pt x="881" y="12396"/>
                    <a:pt x="812" y="12488"/>
                  </a:cubicBezTo>
                  <a:cubicBezTo>
                    <a:pt x="750" y="12587"/>
                    <a:pt x="697" y="12672"/>
                    <a:pt x="636" y="12764"/>
                  </a:cubicBezTo>
                  <a:cubicBezTo>
                    <a:pt x="582" y="12863"/>
                    <a:pt x="521" y="12978"/>
                    <a:pt x="467" y="13085"/>
                  </a:cubicBezTo>
                  <a:cubicBezTo>
                    <a:pt x="414" y="13192"/>
                    <a:pt x="368" y="13277"/>
                    <a:pt x="329" y="13368"/>
                  </a:cubicBezTo>
                  <a:lnTo>
                    <a:pt x="329" y="13361"/>
                  </a:lnTo>
                  <a:cubicBezTo>
                    <a:pt x="253" y="13544"/>
                    <a:pt x="192" y="13736"/>
                    <a:pt x="138" y="13927"/>
                  </a:cubicBezTo>
                  <a:cubicBezTo>
                    <a:pt x="115" y="14011"/>
                    <a:pt x="92" y="14103"/>
                    <a:pt x="77" y="14195"/>
                  </a:cubicBezTo>
                  <a:cubicBezTo>
                    <a:pt x="61" y="14287"/>
                    <a:pt x="46" y="14379"/>
                    <a:pt x="31" y="14471"/>
                  </a:cubicBezTo>
                  <a:cubicBezTo>
                    <a:pt x="8" y="14639"/>
                    <a:pt x="0" y="14808"/>
                    <a:pt x="0" y="14976"/>
                  </a:cubicBezTo>
                  <a:cubicBezTo>
                    <a:pt x="0" y="15068"/>
                    <a:pt x="0" y="15160"/>
                    <a:pt x="8" y="15252"/>
                  </a:cubicBezTo>
                  <a:cubicBezTo>
                    <a:pt x="15" y="15344"/>
                    <a:pt x="23" y="15405"/>
                    <a:pt x="31" y="15481"/>
                  </a:cubicBezTo>
                  <a:cubicBezTo>
                    <a:pt x="54" y="15658"/>
                    <a:pt x="84" y="15826"/>
                    <a:pt x="130" y="15994"/>
                  </a:cubicBezTo>
                  <a:cubicBezTo>
                    <a:pt x="153" y="16071"/>
                    <a:pt x="176" y="16148"/>
                    <a:pt x="207" y="16224"/>
                  </a:cubicBezTo>
                  <a:cubicBezTo>
                    <a:pt x="237" y="16308"/>
                    <a:pt x="268" y="16385"/>
                    <a:pt x="299" y="16461"/>
                  </a:cubicBezTo>
                  <a:cubicBezTo>
                    <a:pt x="375" y="16638"/>
                    <a:pt x="459" y="16814"/>
                    <a:pt x="559" y="16974"/>
                  </a:cubicBezTo>
                  <a:cubicBezTo>
                    <a:pt x="651" y="17128"/>
                    <a:pt x="750" y="17265"/>
                    <a:pt x="858" y="17403"/>
                  </a:cubicBezTo>
                  <a:cubicBezTo>
                    <a:pt x="881" y="17434"/>
                    <a:pt x="904" y="17464"/>
                    <a:pt x="926" y="17495"/>
                  </a:cubicBezTo>
                  <a:lnTo>
                    <a:pt x="1945" y="17112"/>
                  </a:lnTo>
                  <a:lnTo>
                    <a:pt x="2236" y="17893"/>
                  </a:lnTo>
                  <a:lnTo>
                    <a:pt x="2396" y="17893"/>
                  </a:lnTo>
                  <a:cubicBezTo>
                    <a:pt x="2680" y="17893"/>
                    <a:pt x="2971" y="17901"/>
                    <a:pt x="3262" y="17901"/>
                  </a:cubicBezTo>
                  <a:lnTo>
                    <a:pt x="3560" y="17901"/>
                  </a:lnTo>
                  <a:cubicBezTo>
                    <a:pt x="4517" y="17901"/>
                    <a:pt x="5467" y="17832"/>
                    <a:pt x="6408" y="17694"/>
                  </a:cubicBezTo>
                  <a:cubicBezTo>
                    <a:pt x="6891" y="17618"/>
                    <a:pt x="7373" y="17510"/>
                    <a:pt x="7848" y="17388"/>
                  </a:cubicBezTo>
                  <a:cubicBezTo>
                    <a:pt x="8123" y="17311"/>
                    <a:pt x="8384" y="17235"/>
                    <a:pt x="8629" y="17158"/>
                  </a:cubicBezTo>
                  <a:cubicBezTo>
                    <a:pt x="9279" y="16967"/>
                    <a:pt x="9861" y="16760"/>
                    <a:pt x="10412" y="16538"/>
                  </a:cubicBezTo>
                  <a:cubicBezTo>
                    <a:pt x="11040" y="16285"/>
                    <a:pt x="11645" y="15987"/>
                    <a:pt x="12219" y="15635"/>
                  </a:cubicBezTo>
                  <a:cubicBezTo>
                    <a:pt x="12755" y="15313"/>
                    <a:pt x="13238" y="14915"/>
                    <a:pt x="13651" y="14440"/>
                  </a:cubicBezTo>
                  <a:cubicBezTo>
                    <a:pt x="13720" y="14356"/>
                    <a:pt x="13781" y="14272"/>
                    <a:pt x="13842" y="14188"/>
                  </a:cubicBezTo>
                  <a:cubicBezTo>
                    <a:pt x="13796" y="13989"/>
                    <a:pt x="13751" y="13789"/>
                    <a:pt x="13697" y="13598"/>
                  </a:cubicBezTo>
                  <a:cubicBezTo>
                    <a:pt x="13628" y="13368"/>
                    <a:pt x="13559" y="13146"/>
                    <a:pt x="13483" y="12924"/>
                  </a:cubicBezTo>
                  <a:cubicBezTo>
                    <a:pt x="13406" y="12702"/>
                    <a:pt x="13329" y="12511"/>
                    <a:pt x="13238" y="12304"/>
                  </a:cubicBezTo>
                  <a:cubicBezTo>
                    <a:pt x="13238" y="12312"/>
                    <a:pt x="13238" y="12312"/>
                    <a:pt x="13238" y="12312"/>
                  </a:cubicBezTo>
                  <a:cubicBezTo>
                    <a:pt x="13107" y="12006"/>
                    <a:pt x="12962" y="11699"/>
                    <a:pt x="12809" y="11401"/>
                  </a:cubicBezTo>
                  <a:cubicBezTo>
                    <a:pt x="12663" y="11125"/>
                    <a:pt x="12510" y="10850"/>
                    <a:pt x="12349" y="10574"/>
                  </a:cubicBezTo>
                  <a:cubicBezTo>
                    <a:pt x="12265" y="10436"/>
                    <a:pt x="12181" y="10298"/>
                    <a:pt x="12097" y="10153"/>
                  </a:cubicBezTo>
                  <a:cubicBezTo>
                    <a:pt x="12020" y="10007"/>
                    <a:pt x="11959" y="9893"/>
                    <a:pt x="11898" y="9755"/>
                  </a:cubicBezTo>
                  <a:cubicBezTo>
                    <a:pt x="11836" y="9617"/>
                    <a:pt x="11783" y="9479"/>
                    <a:pt x="11737" y="9341"/>
                  </a:cubicBezTo>
                  <a:cubicBezTo>
                    <a:pt x="11714" y="9265"/>
                    <a:pt x="11691" y="9196"/>
                    <a:pt x="11676" y="9127"/>
                  </a:cubicBezTo>
                  <a:cubicBezTo>
                    <a:pt x="11660" y="9050"/>
                    <a:pt x="11653" y="8981"/>
                    <a:pt x="11637" y="8913"/>
                  </a:cubicBezTo>
                  <a:cubicBezTo>
                    <a:pt x="11630" y="8828"/>
                    <a:pt x="11622" y="8752"/>
                    <a:pt x="11614" y="8675"/>
                  </a:cubicBezTo>
                  <a:cubicBezTo>
                    <a:pt x="11614" y="8599"/>
                    <a:pt x="11614" y="8522"/>
                    <a:pt x="11614" y="8446"/>
                  </a:cubicBezTo>
                  <a:cubicBezTo>
                    <a:pt x="11622" y="8323"/>
                    <a:pt x="11637" y="8208"/>
                    <a:pt x="11660" y="8086"/>
                  </a:cubicBezTo>
                  <a:cubicBezTo>
                    <a:pt x="11683" y="7956"/>
                    <a:pt x="11714" y="7825"/>
                    <a:pt x="11760" y="7695"/>
                  </a:cubicBezTo>
                  <a:cubicBezTo>
                    <a:pt x="11791" y="7580"/>
                    <a:pt x="11836" y="7473"/>
                    <a:pt x="11882" y="7366"/>
                  </a:cubicBezTo>
                  <a:cubicBezTo>
                    <a:pt x="11982" y="7129"/>
                    <a:pt x="12097" y="6891"/>
                    <a:pt x="12227" y="6662"/>
                  </a:cubicBezTo>
                  <a:cubicBezTo>
                    <a:pt x="12480" y="6210"/>
                    <a:pt x="12763" y="5766"/>
                    <a:pt x="12962" y="5284"/>
                  </a:cubicBezTo>
                  <a:cubicBezTo>
                    <a:pt x="12962" y="5284"/>
                    <a:pt x="12962" y="5284"/>
                    <a:pt x="12962" y="5291"/>
                  </a:cubicBezTo>
                  <a:cubicBezTo>
                    <a:pt x="13023" y="5146"/>
                    <a:pt x="13069" y="5000"/>
                    <a:pt x="13115" y="4855"/>
                  </a:cubicBezTo>
                  <a:cubicBezTo>
                    <a:pt x="13138" y="4786"/>
                    <a:pt x="13153" y="4717"/>
                    <a:pt x="13169" y="4640"/>
                  </a:cubicBezTo>
                  <a:cubicBezTo>
                    <a:pt x="13184" y="4572"/>
                    <a:pt x="13192" y="4503"/>
                    <a:pt x="13207" y="4426"/>
                  </a:cubicBezTo>
                  <a:cubicBezTo>
                    <a:pt x="13222" y="4304"/>
                    <a:pt x="13230" y="4173"/>
                    <a:pt x="13222" y="4043"/>
                  </a:cubicBezTo>
                  <a:cubicBezTo>
                    <a:pt x="13222" y="3928"/>
                    <a:pt x="13215" y="3814"/>
                    <a:pt x="13199" y="3706"/>
                  </a:cubicBezTo>
                  <a:cubicBezTo>
                    <a:pt x="13130" y="3278"/>
                    <a:pt x="13016" y="2864"/>
                    <a:pt x="12847" y="2466"/>
                  </a:cubicBezTo>
                  <a:lnTo>
                    <a:pt x="12847" y="2481"/>
                  </a:lnTo>
                  <a:cubicBezTo>
                    <a:pt x="12663" y="2045"/>
                    <a:pt x="12426" y="1632"/>
                    <a:pt x="12143" y="1256"/>
                  </a:cubicBezTo>
                  <a:cubicBezTo>
                    <a:pt x="12051" y="1142"/>
                    <a:pt x="11951" y="1027"/>
                    <a:pt x="11844" y="912"/>
                  </a:cubicBezTo>
                  <a:cubicBezTo>
                    <a:pt x="11745" y="812"/>
                    <a:pt x="11637" y="713"/>
                    <a:pt x="11530" y="629"/>
                  </a:cubicBezTo>
                  <a:lnTo>
                    <a:pt x="11523" y="621"/>
                  </a:lnTo>
                  <a:cubicBezTo>
                    <a:pt x="11446" y="567"/>
                    <a:pt x="11377" y="514"/>
                    <a:pt x="11293" y="468"/>
                  </a:cubicBezTo>
                  <a:cubicBezTo>
                    <a:pt x="11224" y="422"/>
                    <a:pt x="11140" y="384"/>
                    <a:pt x="11063" y="345"/>
                  </a:cubicBezTo>
                  <a:cubicBezTo>
                    <a:pt x="10887" y="276"/>
                    <a:pt x="10703" y="215"/>
                    <a:pt x="10520" y="177"/>
                  </a:cubicBezTo>
                  <a:cubicBezTo>
                    <a:pt x="10328" y="131"/>
                    <a:pt x="10137" y="93"/>
                    <a:pt x="9945" y="70"/>
                  </a:cubicBezTo>
                  <a:cubicBezTo>
                    <a:pt x="9570" y="24"/>
                    <a:pt x="9195" y="1"/>
                    <a:pt x="8828" y="1"/>
                  </a:cubicBezTo>
                  <a:close/>
                </a:path>
              </a:pathLst>
            </a:custGeom>
            <a:solidFill>
              <a:srgbClr val="191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383" name="Google Shape;1383;p60"/>
            <p:cNvSpPr/>
            <p:nvPr/>
          </p:nvSpPr>
          <p:spPr>
            <a:xfrm>
              <a:off x="939066" y="1424432"/>
              <a:ext cx="64" cy="6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191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384" name="Google Shape;1384;p60"/>
            <p:cNvSpPr/>
            <p:nvPr/>
          </p:nvSpPr>
          <p:spPr>
            <a:xfrm>
              <a:off x="939066" y="1424432"/>
              <a:ext cx="64" cy="6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191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385" name="Google Shape;1385;p60"/>
            <p:cNvSpPr/>
            <p:nvPr/>
          </p:nvSpPr>
          <p:spPr>
            <a:xfrm>
              <a:off x="596163" y="1927379"/>
              <a:ext cx="228662" cy="437248"/>
            </a:xfrm>
            <a:custGeom>
              <a:avLst/>
              <a:gdLst/>
              <a:ahLst/>
              <a:cxnLst/>
              <a:rect l="l" t="t" r="r" b="b"/>
              <a:pathLst>
                <a:path w="3599" h="6882" extrusionOk="0">
                  <a:moveTo>
                    <a:pt x="498" y="3882"/>
                  </a:moveTo>
                  <a:cubicBezTo>
                    <a:pt x="498" y="3888"/>
                    <a:pt x="494" y="3893"/>
                    <a:pt x="492" y="3898"/>
                  </a:cubicBezTo>
                  <a:lnTo>
                    <a:pt x="492" y="3898"/>
                  </a:lnTo>
                  <a:cubicBezTo>
                    <a:pt x="494" y="3893"/>
                    <a:pt x="496" y="3888"/>
                    <a:pt x="498" y="3882"/>
                  </a:cubicBezTo>
                  <a:close/>
                  <a:moveTo>
                    <a:pt x="3561" y="1"/>
                  </a:moveTo>
                  <a:cubicBezTo>
                    <a:pt x="3545" y="1"/>
                    <a:pt x="3530" y="8"/>
                    <a:pt x="3522" y="24"/>
                  </a:cubicBezTo>
                  <a:lnTo>
                    <a:pt x="3515" y="39"/>
                  </a:lnTo>
                  <a:cubicBezTo>
                    <a:pt x="3499" y="62"/>
                    <a:pt x="3484" y="85"/>
                    <a:pt x="3461" y="108"/>
                  </a:cubicBezTo>
                  <a:cubicBezTo>
                    <a:pt x="3216" y="430"/>
                    <a:pt x="2940" y="720"/>
                    <a:pt x="2626" y="981"/>
                  </a:cubicBezTo>
                  <a:cubicBezTo>
                    <a:pt x="2320" y="1249"/>
                    <a:pt x="1999" y="1501"/>
                    <a:pt x="1692" y="1785"/>
                  </a:cubicBezTo>
                  <a:cubicBezTo>
                    <a:pt x="1386" y="2060"/>
                    <a:pt x="1118" y="2382"/>
                    <a:pt x="896" y="2734"/>
                  </a:cubicBezTo>
                  <a:cubicBezTo>
                    <a:pt x="651" y="3102"/>
                    <a:pt x="452" y="3492"/>
                    <a:pt x="299" y="3898"/>
                  </a:cubicBezTo>
                  <a:cubicBezTo>
                    <a:pt x="207" y="4135"/>
                    <a:pt x="138" y="4372"/>
                    <a:pt x="85" y="4617"/>
                  </a:cubicBezTo>
                  <a:cubicBezTo>
                    <a:pt x="39" y="4862"/>
                    <a:pt x="8" y="5107"/>
                    <a:pt x="0" y="5352"/>
                  </a:cubicBezTo>
                  <a:cubicBezTo>
                    <a:pt x="0" y="5605"/>
                    <a:pt x="23" y="5850"/>
                    <a:pt x="77" y="6095"/>
                  </a:cubicBezTo>
                  <a:cubicBezTo>
                    <a:pt x="131" y="6348"/>
                    <a:pt x="215" y="6600"/>
                    <a:pt x="322" y="6830"/>
                  </a:cubicBezTo>
                  <a:cubicBezTo>
                    <a:pt x="337" y="6845"/>
                    <a:pt x="345" y="6861"/>
                    <a:pt x="368" y="6868"/>
                  </a:cubicBezTo>
                  <a:cubicBezTo>
                    <a:pt x="381" y="6877"/>
                    <a:pt x="397" y="6881"/>
                    <a:pt x="413" y="6881"/>
                  </a:cubicBezTo>
                  <a:cubicBezTo>
                    <a:pt x="424" y="6881"/>
                    <a:pt x="435" y="6879"/>
                    <a:pt x="444" y="6876"/>
                  </a:cubicBezTo>
                  <a:cubicBezTo>
                    <a:pt x="475" y="6868"/>
                    <a:pt x="498" y="6853"/>
                    <a:pt x="506" y="6822"/>
                  </a:cubicBezTo>
                  <a:cubicBezTo>
                    <a:pt x="521" y="6799"/>
                    <a:pt x="521" y="6769"/>
                    <a:pt x="513" y="6746"/>
                  </a:cubicBezTo>
                  <a:cubicBezTo>
                    <a:pt x="452" y="6608"/>
                    <a:pt x="399" y="6463"/>
                    <a:pt x="353" y="6317"/>
                  </a:cubicBezTo>
                  <a:cubicBezTo>
                    <a:pt x="314" y="6179"/>
                    <a:pt x="276" y="6041"/>
                    <a:pt x="253" y="5896"/>
                  </a:cubicBezTo>
                  <a:lnTo>
                    <a:pt x="253" y="5881"/>
                  </a:lnTo>
                  <a:cubicBezTo>
                    <a:pt x="215" y="5597"/>
                    <a:pt x="199" y="5306"/>
                    <a:pt x="230" y="5016"/>
                  </a:cubicBezTo>
                  <a:cubicBezTo>
                    <a:pt x="268" y="4639"/>
                    <a:pt x="357" y="4263"/>
                    <a:pt x="491" y="3901"/>
                  </a:cubicBezTo>
                  <a:lnTo>
                    <a:pt x="491" y="3901"/>
                  </a:lnTo>
                  <a:cubicBezTo>
                    <a:pt x="491" y="3903"/>
                    <a:pt x="490" y="3904"/>
                    <a:pt x="490" y="3905"/>
                  </a:cubicBezTo>
                  <a:cubicBezTo>
                    <a:pt x="682" y="3408"/>
                    <a:pt x="934" y="2933"/>
                    <a:pt x="1248" y="2497"/>
                  </a:cubicBezTo>
                  <a:cubicBezTo>
                    <a:pt x="1325" y="2382"/>
                    <a:pt x="1417" y="2275"/>
                    <a:pt x="1509" y="2167"/>
                  </a:cubicBezTo>
                  <a:cubicBezTo>
                    <a:pt x="1601" y="2068"/>
                    <a:pt x="1700" y="1968"/>
                    <a:pt x="1792" y="1869"/>
                  </a:cubicBezTo>
                  <a:cubicBezTo>
                    <a:pt x="1999" y="1662"/>
                    <a:pt x="2213" y="1478"/>
                    <a:pt x="2427" y="1287"/>
                  </a:cubicBezTo>
                  <a:cubicBezTo>
                    <a:pt x="2642" y="1096"/>
                    <a:pt x="2856" y="912"/>
                    <a:pt x="3055" y="705"/>
                  </a:cubicBezTo>
                  <a:cubicBezTo>
                    <a:pt x="3155" y="613"/>
                    <a:pt x="3247" y="506"/>
                    <a:pt x="3338" y="399"/>
                  </a:cubicBezTo>
                  <a:cubicBezTo>
                    <a:pt x="3430" y="292"/>
                    <a:pt x="3515" y="177"/>
                    <a:pt x="3591" y="62"/>
                  </a:cubicBezTo>
                  <a:cubicBezTo>
                    <a:pt x="3599" y="39"/>
                    <a:pt x="3591" y="16"/>
                    <a:pt x="3576" y="8"/>
                  </a:cubicBezTo>
                  <a:cubicBezTo>
                    <a:pt x="3568" y="8"/>
                    <a:pt x="3568" y="1"/>
                    <a:pt x="3561" y="1"/>
                  </a:cubicBezTo>
                  <a:close/>
                </a:path>
              </a:pathLst>
            </a:custGeom>
            <a:solidFill>
              <a:srgbClr val="191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386" name="Google Shape;1386;p60"/>
            <p:cNvSpPr/>
            <p:nvPr/>
          </p:nvSpPr>
          <p:spPr>
            <a:xfrm>
              <a:off x="541205" y="2001334"/>
              <a:ext cx="80817" cy="157186"/>
            </a:xfrm>
            <a:custGeom>
              <a:avLst/>
              <a:gdLst/>
              <a:ahLst/>
              <a:cxnLst/>
              <a:rect l="l" t="t" r="r" b="b"/>
              <a:pathLst>
                <a:path w="1272" h="2474" extrusionOk="0">
                  <a:moveTo>
                    <a:pt x="1233" y="1"/>
                  </a:moveTo>
                  <a:cubicBezTo>
                    <a:pt x="1218" y="1"/>
                    <a:pt x="1210" y="1"/>
                    <a:pt x="1202" y="8"/>
                  </a:cubicBezTo>
                  <a:lnTo>
                    <a:pt x="1195" y="8"/>
                  </a:lnTo>
                  <a:cubicBezTo>
                    <a:pt x="1118" y="85"/>
                    <a:pt x="1041" y="161"/>
                    <a:pt x="965" y="246"/>
                  </a:cubicBezTo>
                  <a:cubicBezTo>
                    <a:pt x="888" y="330"/>
                    <a:pt x="812" y="422"/>
                    <a:pt x="743" y="513"/>
                  </a:cubicBezTo>
                  <a:cubicBezTo>
                    <a:pt x="613" y="697"/>
                    <a:pt x="490" y="889"/>
                    <a:pt x="391" y="1095"/>
                  </a:cubicBezTo>
                  <a:cubicBezTo>
                    <a:pt x="291" y="1287"/>
                    <a:pt x="215" y="1493"/>
                    <a:pt x="146" y="1708"/>
                  </a:cubicBezTo>
                  <a:cubicBezTo>
                    <a:pt x="77" y="1930"/>
                    <a:pt x="31" y="2160"/>
                    <a:pt x="0" y="2389"/>
                  </a:cubicBezTo>
                  <a:cubicBezTo>
                    <a:pt x="0" y="2405"/>
                    <a:pt x="0" y="2428"/>
                    <a:pt x="8" y="2443"/>
                  </a:cubicBezTo>
                  <a:cubicBezTo>
                    <a:pt x="23" y="2458"/>
                    <a:pt x="39" y="2466"/>
                    <a:pt x="54" y="2473"/>
                  </a:cubicBezTo>
                  <a:cubicBezTo>
                    <a:pt x="77" y="2473"/>
                    <a:pt x="92" y="2473"/>
                    <a:pt x="107" y="2466"/>
                  </a:cubicBezTo>
                  <a:cubicBezTo>
                    <a:pt x="123" y="2458"/>
                    <a:pt x="138" y="2435"/>
                    <a:pt x="138" y="2420"/>
                  </a:cubicBezTo>
                  <a:cubicBezTo>
                    <a:pt x="153" y="2244"/>
                    <a:pt x="184" y="2068"/>
                    <a:pt x="222" y="1899"/>
                  </a:cubicBezTo>
                  <a:cubicBezTo>
                    <a:pt x="261" y="1731"/>
                    <a:pt x="314" y="1562"/>
                    <a:pt x="375" y="1402"/>
                  </a:cubicBezTo>
                  <a:lnTo>
                    <a:pt x="375" y="1402"/>
                  </a:lnTo>
                  <a:lnTo>
                    <a:pt x="368" y="1417"/>
                  </a:lnTo>
                  <a:cubicBezTo>
                    <a:pt x="421" y="1264"/>
                    <a:pt x="490" y="1111"/>
                    <a:pt x="567" y="965"/>
                  </a:cubicBezTo>
                  <a:cubicBezTo>
                    <a:pt x="643" y="820"/>
                    <a:pt x="735" y="682"/>
                    <a:pt x="827" y="552"/>
                  </a:cubicBezTo>
                  <a:cubicBezTo>
                    <a:pt x="957" y="376"/>
                    <a:pt x="1095" y="215"/>
                    <a:pt x="1256" y="62"/>
                  </a:cubicBezTo>
                  <a:cubicBezTo>
                    <a:pt x="1271" y="46"/>
                    <a:pt x="1271" y="24"/>
                    <a:pt x="1256" y="8"/>
                  </a:cubicBezTo>
                  <a:cubicBezTo>
                    <a:pt x="1248" y="1"/>
                    <a:pt x="1241" y="1"/>
                    <a:pt x="1233" y="1"/>
                  </a:cubicBezTo>
                  <a:close/>
                </a:path>
              </a:pathLst>
            </a:custGeom>
            <a:solidFill>
              <a:srgbClr val="191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387" name="Google Shape;1387;p60"/>
            <p:cNvSpPr/>
            <p:nvPr/>
          </p:nvSpPr>
          <p:spPr>
            <a:xfrm>
              <a:off x="821842" y="1324681"/>
              <a:ext cx="709305" cy="910202"/>
            </a:xfrm>
            <a:custGeom>
              <a:avLst/>
              <a:gdLst/>
              <a:ahLst/>
              <a:cxnLst/>
              <a:rect l="l" t="t" r="r" b="b"/>
              <a:pathLst>
                <a:path w="11164" h="14326" extrusionOk="0">
                  <a:moveTo>
                    <a:pt x="6723" y="1"/>
                  </a:moveTo>
                  <a:cubicBezTo>
                    <a:pt x="6386" y="1"/>
                    <a:pt x="6026" y="16"/>
                    <a:pt x="5613" y="54"/>
                  </a:cubicBezTo>
                  <a:cubicBezTo>
                    <a:pt x="5391" y="70"/>
                    <a:pt x="5169" y="93"/>
                    <a:pt x="4954" y="123"/>
                  </a:cubicBezTo>
                  <a:cubicBezTo>
                    <a:pt x="4801" y="139"/>
                    <a:pt x="4640" y="162"/>
                    <a:pt x="4487" y="185"/>
                  </a:cubicBezTo>
                  <a:cubicBezTo>
                    <a:pt x="4196" y="231"/>
                    <a:pt x="3898" y="292"/>
                    <a:pt x="3615" y="361"/>
                  </a:cubicBezTo>
                  <a:cubicBezTo>
                    <a:pt x="3308" y="437"/>
                    <a:pt x="3017" y="537"/>
                    <a:pt x="2726" y="659"/>
                  </a:cubicBezTo>
                  <a:cubicBezTo>
                    <a:pt x="2091" y="927"/>
                    <a:pt x="1616" y="1279"/>
                    <a:pt x="1325" y="1708"/>
                  </a:cubicBezTo>
                  <a:cubicBezTo>
                    <a:pt x="1180" y="1930"/>
                    <a:pt x="1073" y="2168"/>
                    <a:pt x="1019" y="2428"/>
                  </a:cubicBezTo>
                  <a:cubicBezTo>
                    <a:pt x="996" y="2589"/>
                    <a:pt x="981" y="2749"/>
                    <a:pt x="981" y="2910"/>
                  </a:cubicBezTo>
                  <a:cubicBezTo>
                    <a:pt x="981" y="3125"/>
                    <a:pt x="996" y="3339"/>
                    <a:pt x="1027" y="3553"/>
                  </a:cubicBezTo>
                  <a:cubicBezTo>
                    <a:pt x="1096" y="3982"/>
                    <a:pt x="1211" y="4395"/>
                    <a:pt x="1364" y="4801"/>
                  </a:cubicBezTo>
                  <a:cubicBezTo>
                    <a:pt x="1501" y="5161"/>
                    <a:pt x="1655" y="5506"/>
                    <a:pt x="1792" y="5797"/>
                  </a:cubicBezTo>
                  <a:cubicBezTo>
                    <a:pt x="1593" y="5689"/>
                    <a:pt x="1371" y="5628"/>
                    <a:pt x="1142" y="5620"/>
                  </a:cubicBezTo>
                  <a:lnTo>
                    <a:pt x="1111" y="5620"/>
                  </a:lnTo>
                  <a:cubicBezTo>
                    <a:pt x="958" y="5620"/>
                    <a:pt x="805" y="5651"/>
                    <a:pt x="667" y="5720"/>
                  </a:cubicBezTo>
                  <a:cubicBezTo>
                    <a:pt x="529" y="5781"/>
                    <a:pt x="399" y="5873"/>
                    <a:pt x="299" y="5996"/>
                  </a:cubicBezTo>
                  <a:cubicBezTo>
                    <a:pt x="200" y="6110"/>
                    <a:pt x="123" y="6256"/>
                    <a:pt x="70" y="6409"/>
                  </a:cubicBezTo>
                  <a:cubicBezTo>
                    <a:pt x="24" y="6570"/>
                    <a:pt x="1" y="6746"/>
                    <a:pt x="9" y="6914"/>
                  </a:cubicBezTo>
                  <a:cubicBezTo>
                    <a:pt x="16" y="7075"/>
                    <a:pt x="39" y="7236"/>
                    <a:pt x="93" y="7389"/>
                  </a:cubicBezTo>
                  <a:cubicBezTo>
                    <a:pt x="146" y="7542"/>
                    <a:pt x="215" y="7680"/>
                    <a:pt x="307" y="7810"/>
                  </a:cubicBezTo>
                  <a:cubicBezTo>
                    <a:pt x="437" y="8002"/>
                    <a:pt x="598" y="8170"/>
                    <a:pt x="782" y="8315"/>
                  </a:cubicBezTo>
                  <a:cubicBezTo>
                    <a:pt x="1165" y="8599"/>
                    <a:pt x="1616" y="8775"/>
                    <a:pt x="2083" y="8813"/>
                  </a:cubicBezTo>
                  <a:cubicBezTo>
                    <a:pt x="2145" y="8821"/>
                    <a:pt x="2198" y="8821"/>
                    <a:pt x="2259" y="8821"/>
                  </a:cubicBezTo>
                  <a:cubicBezTo>
                    <a:pt x="2428" y="8821"/>
                    <a:pt x="2596" y="8798"/>
                    <a:pt x="2757" y="8759"/>
                  </a:cubicBezTo>
                  <a:cubicBezTo>
                    <a:pt x="2895" y="8928"/>
                    <a:pt x="3017" y="9112"/>
                    <a:pt x="3125" y="9311"/>
                  </a:cubicBezTo>
                  <a:cubicBezTo>
                    <a:pt x="3331" y="9709"/>
                    <a:pt x="3492" y="10138"/>
                    <a:pt x="3592" y="10574"/>
                  </a:cubicBezTo>
                  <a:lnTo>
                    <a:pt x="3592" y="10582"/>
                  </a:lnTo>
                  <a:lnTo>
                    <a:pt x="3592" y="10589"/>
                  </a:lnTo>
                  <a:cubicBezTo>
                    <a:pt x="3699" y="11056"/>
                    <a:pt x="3745" y="11531"/>
                    <a:pt x="3722" y="12006"/>
                  </a:cubicBezTo>
                  <a:cubicBezTo>
                    <a:pt x="3706" y="12388"/>
                    <a:pt x="3645" y="12771"/>
                    <a:pt x="3530" y="13139"/>
                  </a:cubicBezTo>
                  <a:cubicBezTo>
                    <a:pt x="3515" y="13162"/>
                    <a:pt x="3515" y="13208"/>
                    <a:pt x="3530" y="13231"/>
                  </a:cubicBezTo>
                  <a:cubicBezTo>
                    <a:pt x="3630" y="13338"/>
                    <a:pt x="3729" y="13437"/>
                    <a:pt x="3844" y="13529"/>
                  </a:cubicBezTo>
                  <a:cubicBezTo>
                    <a:pt x="3959" y="13621"/>
                    <a:pt x="4082" y="13705"/>
                    <a:pt x="4212" y="13782"/>
                  </a:cubicBezTo>
                  <a:cubicBezTo>
                    <a:pt x="4487" y="13935"/>
                    <a:pt x="4778" y="14058"/>
                    <a:pt x="5077" y="14142"/>
                  </a:cubicBezTo>
                  <a:cubicBezTo>
                    <a:pt x="5398" y="14234"/>
                    <a:pt x="5728" y="14287"/>
                    <a:pt x="6057" y="14310"/>
                  </a:cubicBezTo>
                  <a:cubicBezTo>
                    <a:pt x="6179" y="14325"/>
                    <a:pt x="6310" y="14325"/>
                    <a:pt x="6440" y="14325"/>
                  </a:cubicBezTo>
                  <a:cubicBezTo>
                    <a:pt x="6646" y="14325"/>
                    <a:pt x="6861" y="14310"/>
                    <a:pt x="7067" y="14287"/>
                  </a:cubicBezTo>
                  <a:cubicBezTo>
                    <a:pt x="7450" y="14241"/>
                    <a:pt x="7825" y="14149"/>
                    <a:pt x="8185" y="14004"/>
                  </a:cubicBezTo>
                  <a:cubicBezTo>
                    <a:pt x="8499" y="13874"/>
                    <a:pt x="8798" y="13698"/>
                    <a:pt x="9050" y="13483"/>
                  </a:cubicBezTo>
                  <a:cubicBezTo>
                    <a:pt x="9073" y="13476"/>
                    <a:pt x="9089" y="13460"/>
                    <a:pt x="9096" y="13437"/>
                  </a:cubicBezTo>
                  <a:lnTo>
                    <a:pt x="9112" y="13430"/>
                  </a:lnTo>
                  <a:cubicBezTo>
                    <a:pt x="9127" y="13414"/>
                    <a:pt x="9142" y="13399"/>
                    <a:pt x="9142" y="13376"/>
                  </a:cubicBezTo>
                  <a:cubicBezTo>
                    <a:pt x="9150" y="13353"/>
                    <a:pt x="9142" y="13330"/>
                    <a:pt x="9135" y="13315"/>
                  </a:cubicBezTo>
                  <a:cubicBezTo>
                    <a:pt x="9119" y="13300"/>
                    <a:pt x="9104" y="13284"/>
                    <a:pt x="9081" y="13284"/>
                  </a:cubicBezTo>
                  <a:lnTo>
                    <a:pt x="9073" y="13284"/>
                  </a:lnTo>
                  <a:cubicBezTo>
                    <a:pt x="9058" y="13284"/>
                    <a:pt x="9035" y="13284"/>
                    <a:pt x="9020" y="13300"/>
                  </a:cubicBezTo>
                  <a:lnTo>
                    <a:pt x="9012" y="13307"/>
                  </a:lnTo>
                  <a:cubicBezTo>
                    <a:pt x="8959" y="13284"/>
                    <a:pt x="8897" y="13246"/>
                    <a:pt x="8844" y="13215"/>
                  </a:cubicBezTo>
                  <a:cubicBezTo>
                    <a:pt x="8721" y="13131"/>
                    <a:pt x="8606" y="13032"/>
                    <a:pt x="8499" y="12924"/>
                  </a:cubicBezTo>
                  <a:cubicBezTo>
                    <a:pt x="8392" y="12810"/>
                    <a:pt x="8308" y="12679"/>
                    <a:pt x="8231" y="12542"/>
                  </a:cubicBezTo>
                  <a:lnTo>
                    <a:pt x="8231" y="12542"/>
                  </a:lnTo>
                  <a:lnTo>
                    <a:pt x="8239" y="12565"/>
                  </a:lnTo>
                  <a:cubicBezTo>
                    <a:pt x="8147" y="12388"/>
                    <a:pt x="8078" y="12197"/>
                    <a:pt x="8032" y="12006"/>
                  </a:cubicBezTo>
                  <a:cubicBezTo>
                    <a:pt x="7979" y="11753"/>
                    <a:pt x="7948" y="11500"/>
                    <a:pt x="7956" y="11240"/>
                  </a:cubicBezTo>
                  <a:cubicBezTo>
                    <a:pt x="8530" y="11125"/>
                    <a:pt x="9066" y="10888"/>
                    <a:pt x="9556" y="10566"/>
                  </a:cubicBezTo>
                  <a:cubicBezTo>
                    <a:pt x="9885" y="10337"/>
                    <a:pt x="10176" y="10061"/>
                    <a:pt x="10436" y="9755"/>
                  </a:cubicBezTo>
                  <a:cubicBezTo>
                    <a:pt x="10559" y="9602"/>
                    <a:pt x="10666" y="9449"/>
                    <a:pt x="10765" y="9272"/>
                  </a:cubicBezTo>
                  <a:cubicBezTo>
                    <a:pt x="10857" y="9112"/>
                    <a:pt x="10926" y="8936"/>
                    <a:pt x="10987" y="8752"/>
                  </a:cubicBezTo>
                  <a:cubicBezTo>
                    <a:pt x="11102" y="8384"/>
                    <a:pt x="11156" y="8002"/>
                    <a:pt x="11156" y="7619"/>
                  </a:cubicBezTo>
                  <a:cubicBezTo>
                    <a:pt x="11163" y="7228"/>
                    <a:pt x="11118" y="6830"/>
                    <a:pt x="11041" y="6447"/>
                  </a:cubicBezTo>
                  <a:cubicBezTo>
                    <a:pt x="10987" y="6210"/>
                    <a:pt x="10926" y="5980"/>
                    <a:pt x="10857" y="5751"/>
                  </a:cubicBezTo>
                  <a:cubicBezTo>
                    <a:pt x="10819" y="5636"/>
                    <a:pt x="10781" y="5521"/>
                    <a:pt x="10742" y="5406"/>
                  </a:cubicBezTo>
                  <a:cubicBezTo>
                    <a:pt x="10704" y="5314"/>
                    <a:pt x="10674" y="5230"/>
                    <a:pt x="10635" y="5138"/>
                  </a:cubicBezTo>
                  <a:lnTo>
                    <a:pt x="10597" y="5031"/>
                  </a:lnTo>
                  <a:cubicBezTo>
                    <a:pt x="10513" y="4817"/>
                    <a:pt x="10406" y="4533"/>
                    <a:pt x="10306" y="4235"/>
                  </a:cubicBezTo>
                  <a:cubicBezTo>
                    <a:pt x="10222" y="3967"/>
                    <a:pt x="10161" y="3683"/>
                    <a:pt x="10115" y="3408"/>
                  </a:cubicBezTo>
                  <a:cubicBezTo>
                    <a:pt x="10099" y="3262"/>
                    <a:pt x="10084" y="3132"/>
                    <a:pt x="10076" y="2994"/>
                  </a:cubicBezTo>
                  <a:cubicBezTo>
                    <a:pt x="10076" y="2887"/>
                    <a:pt x="10076" y="2772"/>
                    <a:pt x="10069" y="2658"/>
                  </a:cubicBezTo>
                  <a:cubicBezTo>
                    <a:pt x="10069" y="2390"/>
                    <a:pt x="10061" y="2137"/>
                    <a:pt x="10038" y="1892"/>
                  </a:cubicBezTo>
                  <a:cubicBezTo>
                    <a:pt x="10023" y="1639"/>
                    <a:pt x="9977" y="1402"/>
                    <a:pt x="9893" y="1165"/>
                  </a:cubicBezTo>
                  <a:cubicBezTo>
                    <a:pt x="9854" y="1057"/>
                    <a:pt x="9808" y="958"/>
                    <a:pt x="9747" y="866"/>
                  </a:cubicBezTo>
                  <a:cubicBezTo>
                    <a:pt x="9709" y="820"/>
                    <a:pt x="9678" y="774"/>
                    <a:pt x="9640" y="728"/>
                  </a:cubicBezTo>
                  <a:cubicBezTo>
                    <a:pt x="9602" y="690"/>
                    <a:pt x="9556" y="652"/>
                    <a:pt x="9510" y="621"/>
                  </a:cubicBezTo>
                  <a:cubicBezTo>
                    <a:pt x="9502" y="613"/>
                    <a:pt x="9494" y="606"/>
                    <a:pt x="9479" y="606"/>
                  </a:cubicBezTo>
                  <a:cubicBezTo>
                    <a:pt x="9410" y="567"/>
                    <a:pt x="9334" y="537"/>
                    <a:pt x="9257" y="499"/>
                  </a:cubicBezTo>
                  <a:lnTo>
                    <a:pt x="9211" y="476"/>
                  </a:lnTo>
                  <a:cubicBezTo>
                    <a:pt x="9112" y="430"/>
                    <a:pt x="9004" y="384"/>
                    <a:pt x="8890" y="345"/>
                  </a:cubicBezTo>
                  <a:cubicBezTo>
                    <a:pt x="8683" y="269"/>
                    <a:pt x="8476" y="208"/>
                    <a:pt x="8262" y="162"/>
                  </a:cubicBezTo>
                  <a:cubicBezTo>
                    <a:pt x="7833" y="62"/>
                    <a:pt x="7389" y="16"/>
                    <a:pt x="6945" y="9"/>
                  </a:cubicBezTo>
                  <a:lnTo>
                    <a:pt x="6715" y="9"/>
                  </a:lnTo>
                  <a:lnTo>
                    <a:pt x="6723" y="1"/>
                  </a:lnTo>
                  <a:close/>
                </a:path>
              </a:pathLst>
            </a:custGeom>
            <a:solidFill>
              <a:srgbClr val="DB63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388" name="Google Shape;1388;p60"/>
            <p:cNvSpPr/>
            <p:nvPr/>
          </p:nvSpPr>
          <p:spPr>
            <a:xfrm>
              <a:off x="1118109" y="1991613"/>
              <a:ext cx="215574" cy="102927"/>
            </a:xfrm>
            <a:custGeom>
              <a:avLst/>
              <a:gdLst/>
              <a:ahLst/>
              <a:cxnLst/>
              <a:rect l="l" t="t" r="r" b="b"/>
              <a:pathLst>
                <a:path w="3393" h="1620" extrusionOk="0">
                  <a:moveTo>
                    <a:pt x="0" y="0"/>
                  </a:moveTo>
                  <a:cubicBezTo>
                    <a:pt x="100" y="146"/>
                    <a:pt x="207" y="291"/>
                    <a:pt x="330" y="422"/>
                  </a:cubicBezTo>
                  <a:cubicBezTo>
                    <a:pt x="437" y="544"/>
                    <a:pt x="559" y="666"/>
                    <a:pt x="689" y="774"/>
                  </a:cubicBezTo>
                  <a:cubicBezTo>
                    <a:pt x="812" y="881"/>
                    <a:pt x="942" y="980"/>
                    <a:pt x="1080" y="1065"/>
                  </a:cubicBezTo>
                  <a:lnTo>
                    <a:pt x="1072" y="1057"/>
                  </a:lnTo>
                  <a:lnTo>
                    <a:pt x="1072" y="1057"/>
                  </a:lnTo>
                  <a:cubicBezTo>
                    <a:pt x="1210" y="1149"/>
                    <a:pt x="1356" y="1225"/>
                    <a:pt x="1501" y="1302"/>
                  </a:cubicBezTo>
                  <a:cubicBezTo>
                    <a:pt x="1639" y="1363"/>
                    <a:pt x="1777" y="1417"/>
                    <a:pt x="1922" y="1470"/>
                  </a:cubicBezTo>
                  <a:cubicBezTo>
                    <a:pt x="2060" y="1509"/>
                    <a:pt x="2205" y="1547"/>
                    <a:pt x="2343" y="1570"/>
                  </a:cubicBezTo>
                  <a:cubicBezTo>
                    <a:pt x="2481" y="1593"/>
                    <a:pt x="2619" y="1608"/>
                    <a:pt x="2757" y="1616"/>
                  </a:cubicBezTo>
                  <a:cubicBezTo>
                    <a:pt x="2793" y="1618"/>
                    <a:pt x="2828" y="1619"/>
                    <a:pt x="2864" y="1619"/>
                  </a:cubicBezTo>
                  <a:cubicBezTo>
                    <a:pt x="2951" y="1619"/>
                    <a:pt x="3038" y="1614"/>
                    <a:pt x="3124" y="1608"/>
                  </a:cubicBezTo>
                  <a:cubicBezTo>
                    <a:pt x="3216" y="1601"/>
                    <a:pt x="3308" y="1585"/>
                    <a:pt x="3392" y="1570"/>
                  </a:cubicBezTo>
                  <a:cubicBezTo>
                    <a:pt x="3384" y="1547"/>
                    <a:pt x="3377" y="1524"/>
                    <a:pt x="3377" y="1501"/>
                  </a:cubicBezTo>
                  <a:cubicBezTo>
                    <a:pt x="3323" y="1248"/>
                    <a:pt x="3293" y="996"/>
                    <a:pt x="3300" y="743"/>
                  </a:cubicBezTo>
                  <a:lnTo>
                    <a:pt x="3300" y="743"/>
                  </a:lnTo>
                  <a:cubicBezTo>
                    <a:pt x="3239" y="751"/>
                    <a:pt x="3178" y="758"/>
                    <a:pt x="3116" y="758"/>
                  </a:cubicBezTo>
                  <a:cubicBezTo>
                    <a:pt x="2976" y="770"/>
                    <a:pt x="2832" y="777"/>
                    <a:pt x="2687" y="777"/>
                  </a:cubicBezTo>
                  <a:cubicBezTo>
                    <a:pt x="2634" y="777"/>
                    <a:pt x="2580" y="776"/>
                    <a:pt x="2527" y="774"/>
                  </a:cubicBezTo>
                  <a:cubicBezTo>
                    <a:pt x="1800" y="735"/>
                    <a:pt x="1080" y="552"/>
                    <a:pt x="422" y="230"/>
                  </a:cubicBezTo>
                  <a:cubicBezTo>
                    <a:pt x="276" y="161"/>
                    <a:pt x="138" y="85"/>
                    <a:pt x="0" y="0"/>
                  </a:cubicBezTo>
                  <a:close/>
                </a:path>
              </a:pathLst>
            </a:custGeom>
            <a:solidFill>
              <a:srgbClr val="C94E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389" name="Google Shape;1389;p60"/>
            <p:cNvSpPr/>
            <p:nvPr/>
          </p:nvSpPr>
          <p:spPr>
            <a:xfrm>
              <a:off x="1240225" y="2085011"/>
              <a:ext cx="64" cy="6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C94E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390" name="Google Shape;1390;p60"/>
            <p:cNvSpPr/>
            <p:nvPr/>
          </p:nvSpPr>
          <p:spPr>
            <a:xfrm>
              <a:off x="1240225" y="2085011"/>
              <a:ext cx="64" cy="6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C94E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391" name="Google Shape;1391;p60"/>
            <p:cNvSpPr/>
            <p:nvPr/>
          </p:nvSpPr>
          <p:spPr>
            <a:xfrm>
              <a:off x="918162" y="1730991"/>
              <a:ext cx="53115" cy="113474"/>
            </a:xfrm>
            <a:custGeom>
              <a:avLst/>
              <a:gdLst/>
              <a:ahLst/>
              <a:cxnLst/>
              <a:rect l="l" t="t" r="r" b="b"/>
              <a:pathLst>
                <a:path w="836" h="1786" extrusionOk="0">
                  <a:moveTo>
                    <a:pt x="119" y="1"/>
                  </a:moveTo>
                  <a:cubicBezTo>
                    <a:pt x="116" y="1"/>
                    <a:pt x="112" y="3"/>
                    <a:pt x="108" y="6"/>
                  </a:cubicBezTo>
                  <a:lnTo>
                    <a:pt x="116" y="6"/>
                  </a:lnTo>
                  <a:cubicBezTo>
                    <a:pt x="93" y="14"/>
                    <a:pt x="77" y="29"/>
                    <a:pt x="70" y="45"/>
                  </a:cubicBezTo>
                  <a:cubicBezTo>
                    <a:pt x="54" y="83"/>
                    <a:pt x="47" y="121"/>
                    <a:pt x="31" y="160"/>
                  </a:cubicBezTo>
                  <a:cubicBezTo>
                    <a:pt x="24" y="198"/>
                    <a:pt x="16" y="236"/>
                    <a:pt x="8" y="274"/>
                  </a:cubicBezTo>
                  <a:cubicBezTo>
                    <a:pt x="1" y="359"/>
                    <a:pt x="1" y="435"/>
                    <a:pt x="1" y="519"/>
                  </a:cubicBezTo>
                  <a:cubicBezTo>
                    <a:pt x="8" y="604"/>
                    <a:pt x="24" y="688"/>
                    <a:pt x="47" y="764"/>
                  </a:cubicBezTo>
                  <a:cubicBezTo>
                    <a:pt x="62" y="856"/>
                    <a:pt x="93" y="948"/>
                    <a:pt x="131" y="1032"/>
                  </a:cubicBezTo>
                  <a:cubicBezTo>
                    <a:pt x="238" y="1262"/>
                    <a:pt x="384" y="1469"/>
                    <a:pt x="575" y="1637"/>
                  </a:cubicBezTo>
                  <a:cubicBezTo>
                    <a:pt x="636" y="1691"/>
                    <a:pt x="705" y="1744"/>
                    <a:pt x="774" y="1783"/>
                  </a:cubicBezTo>
                  <a:cubicBezTo>
                    <a:pt x="778" y="1785"/>
                    <a:pt x="783" y="1786"/>
                    <a:pt x="788" y="1786"/>
                  </a:cubicBezTo>
                  <a:cubicBezTo>
                    <a:pt x="801" y="1786"/>
                    <a:pt x="816" y="1779"/>
                    <a:pt x="828" y="1767"/>
                  </a:cubicBezTo>
                  <a:cubicBezTo>
                    <a:pt x="835" y="1744"/>
                    <a:pt x="828" y="1721"/>
                    <a:pt x="805" y="1714"/>
                  </a:cubicBezTo>
                  <a:lnTo>
                    <a:pt x="759" y="1683"/>
                  </a:lnTo>
                  <a:lnTo>
                    <a:pt x="766" y="1691"/>
                  </a:lnTo>
                  <a:cubicBezTo>
                    <a:pt x="682" y="1629"/>
                    <a:pt x="598" y="1553"/>
                    <a:pt x="529" y="1476"/>
                  </a:cubicBezTo>
                  <a:cubicBezTo>
                    <a:pt x="437" y="1369"/>
                    <a:pt x="361" y="1247"/>
                    <a:pt x="299" y="1124"/>
                  </a:cubicBezTo>
                  <a:cubicBezTo>
                    <a:pt x="238" y="994"/>
                    <a:pt x="192" y="856"/>
                    <a:pt x="162" y="718"/>
                  </a:cubicBezTo>
                  <a:cubicBezTo>
                    <a:pt x="146" y="611"/>
                    <a:pt x="139" y="504"/>
                    <a:pt x="139" y="397"/>
                  </a:cubicBezTo>
                  <a:cubicBezTo>
                    <a:pt x="146" y="305"/>
                    <a:pt x="169" y="221"/>
                    <a:pt x="192" y="137"/>
                  </a:cubicBezTo>
                  <a:lnTo>
                    <a:pt x="207" y="114"/>
                  </a:lnTo>
                  <a:cubicBezTo>
                    <a:pt x="215" y="91"/>
                    <a:pt x="215" y="75"/>
                    <a:pt x="207" y="52"/>
                  </a:cubicBezTo>
                  <a:cubicBezTo>
                    <a:pt x="200" y="37"/>
                    <a:pt x="185" y="22"/>
                    <a:pt x="169" y="14"/>
                  </a:cubicBezTo>
                  <a:cubicBezTo>
                    <a:pt x="154" y="6"/>
                    <a:pt x="146" y="6"/>
                    <a:pt x="131" y="6"/>
                  </a:cubicBezTo>
                  <a:cubicBezTo>
                    <a:pt x="127" y="3"/>
                    <a:pt x="123" y="1"/>
                    <a:pt x="119" y="1"/>
                  </a:cubicBezTo>
                  <a:close/>
                </a:path>
              </a:pathLst>
            </a:custGeom>
            <a:solidFill>
              <a:srgbClr val="C94E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392" name="Google Shape;1392;p60"/>
            <p:cNvSpPr/>
            <p:nvPr/>
          </p:nvSpPr>
          <p:spPr>
            <a:xfrm>
              <a:off x="843254" y="1712883"/>
              <a:ext cx="87615" cy="27320"/>
            </a:xfrm>
            <a:custGeom>
              <a:avLst/>
              <a:gdLst/>
              <a:ahLst/>
              <a:cxnLst/>
              <a:rect l="l" t="t" r="r" b="b"/>
              <a:pathLst>
                <a:path w="1379" h="430" extrusionOk="0">
                  <a:moveTo>
                    <a:pt x="690" y="0"/>
                  </a:moveTo>
                  <a:lnTo>
                    <a:pt x="705" y="8"/>
                  </a:lnTo>
                  <a:cubicBezTo>
                    <a:pt x="629" y="8"/>
                    <a:pt x="560" y="16"/>
                    <a:pt x="498" y="39"/>
                  </a:cubicBezTo>
                  <a:cubicBezTo>
                    <a:pt x="429" y="46"/>
                    <a:pt x="368" y="69"/>
                    <a:pt x="307" y="100"/>
                  </a:cubicBezTo>
                  <a:cubicBezTo>
                    <a:pt x="192" y="146"/>
                    <a:pt x="93" y="222"/>
                    <a:pt x="8" y="322"/>
                  </a:cubicBezTo>
                  <a:cubicBezTo>
                    <a:pt x="1" y="337"/>
                    <a:pt x="1" y="360"/>
                    <a:pt x="16" y="376"/>
                  </a:cubicBezTo>
                  <a:cubicBezTo>
                    <a:pt x="26" y="379"/>
                    <a:pt x="35" y="381"/>
                    <a:pt x="43" y="381"/>
                  </a:cubicBezTo>
                  <a:cubicBezTo>
                    <a:pt x="55" y="381"/>
                    <a:pt x="65" y="377"/>
                    <a:pt x="70" y="368"/>
                  </a:cubicBezTo>
                  <a:cubicBezTo>
                    <a:pt x="85" y="353"/>
                    <a:pt x="100" y="330"/>
                    <a:pt x="116" y="314"/>
                  </a:cubicBezTo>
                  <a:cubicBezTo>
                    <a:pt x="146" y="291"/>
                    <a:pt x="177" y="261"/>
                    <a:pt x="207" y="238"/>
                  </a:cubicBezTo>
                  <a:cubicBezTo>
                    <a:pt x="238" y="230"/>
                    <a:pt x="261" y="215"/>
                    <a:pt x="284" y="200"/>
                  </a:cubicBezTo>
                  <a:cubicBezTo>
                    <a:pt x="322" y="192"/>
                    <a:pt x="353" y="177"/>
                    <a:pt x="391" y="169"/>
                  </a:cubicBezTo>
                  <a:lnTo>
                    <a:pt x="376" y="169"/>
                  </a:lnTo>
                  <a:cubicBezTo>
                    <a:pt x="406" y="161"/>
                    <a:pt x="437" y="154"/>
                    <a:pt x="468" y="154"/>
                  </a:cubicBezTo>
                  <a:cubicBezTo>
                    <a:pt x="498" y="146"/>
                    <a:pt x="529" y="146"/>
                    <a:pt x="560" y="146"/>
                  </a:cubicBezTo>
                  <a:cubicBezTo>
                    <a:pt x="576" y="145"/>
                    <a:pt x="593" y="144"/>
                    <a:pt x="609" y="144"/>
                  </a:cubicBezTo>
                  <a:cubicBezTo>
                    <a:pt x="682" y="144"/>
                    <a:pt x="751" y="156"/>
                    <a:pt x="820" y="169"/>
                  </a:cubicBezTo>
                  <a:cubicBezTo>
                    <a:pt x="912" y="192"/>
                    <a:pt x="988" y="222"/>
                    <a:pt x="1073" y="268"/>
                  </a:cubicBezTo>
                  <a:cubicBezTo>
                    <a:pt x="1141" y="307"/>
                    <a:pt x="1203" y="360"/>
                    <a:pt x="1264" y="414"/>
                  </a:cubicBezTo>
                  <a:cubicBezTo>
                    <a:pt x="1272" y="422"/>
                    <a:pt x="1287" y="429"/>
                    <a:pt x="1295" y="429"/>
                  </a:cubicBezTo>
                  <a:cubicBezTo>
                    <a:pt x="1318" y="429"/>
                    <a:pt x="1333" y="429"/>
                    <a:pt x="1348" y="414"/>
                  </a:cubicBezTo>
                  <a:cubicBezTo>
                    <a:pt x="1364" y="406"/>
                    <a:pt x="1371" y="399"/>
                    <a:pt x="1371" y="383"/>
                  </a:cubicBezTo>
                  <a:cubicBezTo>
                    <a:pt x="1379" y="368"/>
                    <a:pt x="1379" y="345"/>
                    <a:pt x="1371" y="330"/>
                  </a:cubicBezTo>
                  <a:cubicBezTo>
                    <a:pt x="1356" y="307"/>
                    <a:pt x="1341" y="276"/>
                    <a:pt x="1325" y="253"/>
                  </a:cubicBezTo>
                  <a:cubicBezTo>
                    <a:pt x="1310" y="230"/>
                    <a:pt x="1287" y="207"/>
                    <a:pt x="1264" y="184"/>
                  </a:cubicBezTo>
                  <a:cubicBezTo>
                    <a:pt x="1210" y="138"/>
                    <a:pt x="1157" y="108"/>
                    <a:pt x="1096" y="77"/>
                  </a:cubicBezTo>
                  <a:cubicBezTo>
                    <a:pt x="1034" y="54"/>
                    <a:pt x="965" y="31"/>
                    <a:pt x="896" y="16"/>
                  </a:cubicBezTo>
                  <a:cubicBezTo>
                    <a:pt x="835" y="8"/>
                    <a:pt x="782" y="0"/>
                    <a:pt x="720" y="0"/>
                  </a:cubicBezTo>
                  <a:close/>
                </a:path>
              </a:pathLst>
            </a:custGeom>
            <a:solidFill>
              <a:srgbClr val="C94E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393" name="Google Shape;1393;p60"/>
            <p:cNvSpPr/>
            <p:nvPr/>
          </p:nvSpPr>
          <p:spPr>
            <a:xfrm>
              <a:off x="898720" y="1324681"/>
              <a:ext cx="584268" cy="285145"/>
            </a:xfrm>
            <a:custGeom>
              <a:avLst/>
              <a:gdLst/>
              <a:ahLst/>
              <a:cxnLst/>
              <a:rect l="l" t="t" r="r" b="b"/>
              <a:pathLst>
                <a:path w="9196" h="4488" extrusionOk="0">
                  <a:moveTo>
                    <a:pt x="5513" y="1"/>
                  </a:moveTo>
                  <a:cubicBezTo>
                    <a:pt x="5184" y="1"/>
                    <a:pt x="4824" y="16"/>
                    <a:pt x="4403" y="54"/>
                  </a:cubicBezTo>
                  <a:lnTo>
                    <a:pt x="4403" y="47"/>
                  </a:lnTo>
                  <a:cubicBezTo>
                    <a:pt x="4181" y="70"/>
                    <a:pt x="3959" y="93"/>
                    <a:pt x="3744" y="116"/>
                  </a:cubicBezTo>
                  <a:cubicBezTo>
                    <a:pt x="3591" y="139"/>
                    <a:pt x="3430" y="154"/>
                    <a:pt x="3277" y="177"/>
                  </a:cubicBezTo>
                  <a:cubicBezTo>
                    <a:pt x="2979" y="231"/>
                    <a:pt x="2680" y="284"/>
                    <a:pt x="2405" y="361"/>
                  </a:cubicBezTo>
                  <a:cubicBezTo>
                    <a:pt x="2098" y="437"/>
                    <a:pt x="1807" y="537"/>
                    <a:pt x="1516" y="652"/>
                  </a:cubicBezTo>
                  <a:cubicBezTo>
                    <a:pt x="873" y="927"/>
                    <a:pt x="406" y="1279"/>
                    <a:pt x="115" y="1708"/>
                  </a:cubicBezTo>
                  <a:cubicBezTo>
                    <a:pt x="77" y="1769"/>
                    <a:pt x="39" y="1831"/>
                    <a:pt x="1" y="1892"/>
                  </a:cubicBezTo>
                  <a:cubicBezTo>
                    <a:pt x="46" y="1930"/>
                    <a:pt x="92" y="1961"/>
                    <a:pt x="138" y="1999"/>
                  </a:cubicBezTo>
                  <a:cubicBezTo>
                    <a:pt x="246" y="2068"/>
                    <a:pt x="353" y="2137"/>
                    <a:pt x="468" y="2206"/>
                  </a:cubicBezTo>
                  <a:cubicBezTo>
                    <a:pt x="621" y="2290"/>
                    <a:pt x="781" y="2359"/>
                    <a:pt x="942" y="2428"/>
                  </a:cubicBezTo>
                  <a:cubicBezTo>
                    <a:pt x="1111" y="2489"/>
                    <a:pt x="1287" y="2543"/>
                    <a:pt x="1455" y="2589"/>
                  </a:cubicBezTo>
                  <a:cubicBezTo>
                    <a:pt x="2038" y="2721"/>
                    <a:pt x="2637" y="2785"/>
                    <a:pt x="3234" y="2785"/>
                  </a:cubicBezTo>
                  <a:cubicBezTo>
                    <a:pt x="3328" y="2785"/>
                    <a:pt x="3421" y="2783"/>
                    <a:pt x="3515" y="2780"/>
                  </a:cubicBezTo>
                  <a:lnTo>
                    <a:pt x="3499" y="2780"/>
                  </a:lnTo>
                  <a:cubicBezTo>
                    <a:pt x="3607" y="2780"/>
                    <a:pt x="3714" y="2772"/>
                    <a:pt x="3821" y="2765"/>
                  </a:cubicBezTo>
                  <a:cubicBezTo>
                    <a:pt x="3943" y="2765"/>
                    <a:pt x="4066" y="2757"/>
                    <a:pt x="4188" y="2749"/>
                  </a:cubicBezTo>
                  <a:cubicBezTo>
                    <a:pt x="4342" y="2746"/>
                    <a:pt x="4495" y="2744"/>
                    <a:pt x="4648" y="2744"/>
                  </a:cubicBezTo>
                  <a:cubicBezTo>
                    <a:pt x="4801" y="2744"/>
                    <a:pt x="4954" y="2746"/>
                    <a:pt x="5107" y="2749"/>
                  </a:cubicBezTo>
                  <a:cubicBezTo>
                    <a:pt x="5612" y="2772"/>
                    <a:pt x="6110" y="2841"/>
                    <a:pt x="6600" y="2941"/>
                  </a:cubicBezTo>
                  <a:cubicBezTo>
                    <a:pt x="6807" y="2987"/>
                    <a:pt x="7014" y="3048"/>
                    <a:pt x="7213" y="3125"/>
                  </a:cubicBezTo>
                  <a:cubicBezTo>
                    <a:pt x="7396" y="3193"/>
                    <a:pt x="7572" y="3278"/>
                    <a:pt x="7749" y="3377"/>
                  </a:cubicBezTo>
                  <a:cubicBezTo>
                    <a:pt x="7917" y="3469"/>
                    <a:pt x="8078" y="3576"/>
                    <a:pt x="8239" y="3691"/>
                  </a:cubicBezTo>
                  <a:cubicBezTo>
                    <a:pt x="8392" y="3806"/>
                    <a:pt x="8545" y="3928"/>
                    <a:pt x="8698" y="4051"/>
                  </a:cubicBezTo>
                  <a:cubicBezTo>
                    <a:pt x="8866" y="4196"/>
                    <a:pt x="9035" y="4342"/>
                    <a:pt x="9196" y="4487"/>
                  </a:cubicBezTo>
                  <a:cubicBezTo>
                    <a:pt x="9165" y="4403"/>
                    <a:pt x="9142" y="4319"/>
                    <a:pt x="9111" y="4227"/>
                  </a:cubicBezTo>
                  <a:cubicBezTo>
                    <a:pt x="9027" y="3959"/>
                    <a:pt x="8966" y="3683"/>
                    <a:pt x="8920" y="3400"/>
                  </a:cubicBezTo>
                  <a:cubicBezTo>
                    <a:pt x="8905" y="3255"/>
                    <a:pt x="8889" y="3125"/>
                    <a:pt x="8882" y="2994"/>
                  </a:cubicBezTo>
                  <a:cubicBezTo>
                    <a:pt x="8882" y="2880"/>
                    <a:pt x="8882" y="2765"/>
                    <a:pt x="8874" y="2658"/>
                  </a:cubicBezTo>
                  <a:cubicBezTo>
                    <a:pt x="8874" y="2382"/>
                    <a:pt x="8866" y="2137"/>
                    <a:pt x="8843" y="1884"/>
                  </a:cubicBezTo>
                  <a:cubicBezTo>
                    <a:pt x="8828" y="1639"/>
                    <a:pt x="8774" y="1394"/>
                    <a:pt x="8698" y="1157"/>
                  </a:cubicBezTo>
                  <a:cubicBezTo>
                    <a:pt x="8660" y="1050"/>
                    <a:pt x="8606" y="950"/>
                    <a:pt x="8545" y="858"/>
                  </a:cubicBezTo>
                  <a:cubicBezTo>
                    <a:pt x="8514" y="812"/>
                    <a:pt x="8476" y="767"/>
                    <a:pt x="8438" y="721"/>
                  </a:cubicBezTo>
                  <a:cubicBezTo>
                    <a:pt x="8399" y="682"/>
                    <a:pt x="8361" y="644"/>
                    <a:pt x="8315" y="613"/>
                  </a:cubicBezTo>
                  <a:cubicBezTo>
                    <a:pt x="8300" y="606"/>
                    <a:pt x="8292" y="598"/>
                    <a:pt x="8284" y="598"/>
                  </a:cubicBezTo>
                  <a:cubicBezTo>
                    <a:pt x="8216" y="567"/>
                    <a:pt x="8147" y="529"/>
                    <a:pt x="8078" y="499"/>
                  </a:cubicBezTo>
                  <a:lnTo>
                    <a:pt x="8062" y="491"/>
                  </a:lnTo>
                  <a:lnTo>
                    <a:pt x="8009" y="468"/>
                  </a:lnTo>
                  <a:cubicBezTo>
                    <a:pt x="7909" y="422"/>
                    <a:pt x="7802" y="376"/>
                    <a:pt x="7695" y="338"/>
                  </a:cubicBezTo>
                  <a:cubicBezTo>
                    <a:pt x="7488" y="261"/>
                    <a:pt x="7282" y="200"/>
                    <a:pt x="7067" y="154"/>
                  </a:cubicBezTo>
                  <a:cubicBezTo>
                    <a:pt x="6631" y="54"/>
                    <a:pt x="6194" y="9"/>
                    <a:pt x="5750" y="1"/>
                  </a:cubicBezTo>
                  <a:close/>
                </a:path>
              </a:pathLst>
            </a:custGeom>
            <a:solidFill>
              <a:srgbClr val="D3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394" name="Google Shape;1394;p60"/>
            <p:cNvSpPr/>
            <p:nvPr/>
          </p:nvSpPr>
          <p:spPr>
            <a:xfrm>
              <a:off x="898212" y="3232526"/>
              <a:ext cx="1523569" cy="1462258"/>
            </a:xfrm>
            <a:custGeom>
              <a:avLst/>
              <a:gdLst/>
              <a:ahLst/>
              <a:cxnLst/>
              <a:rect l="l" t="t" r="r" b="b"/>
              <a:pathLst>
                <a:path w="23980" h="23015" extrusionOk="0">
                  <a:moveTo>
                    <a:pt x="5988" y="0"/>
                  </a:moveTo>
                  <a:cubicBezTo>
                    <a:pt x="5820" y="0"/>
                    <a:pt x="5651" y="0"/>
                    <a:pt x="5460" y="8"/>
                  </a:cubicBezTo>
                  <a:lnTo>
                    <a:pt x="5460" y="23"/>
                  </a:lnTo>
                  <a:cubicBezTo>
                    <a:pt x="5138" y="38"/>
                    <a:pt x="4824" y="77"/>
                    <a:pt x="4510" y="138"/>
                  </a:cubicBezTo>
                  <a:cubicBezTo>
                    <a:pt x="4043" y="245"/>
                    <a:pt x="3592" y="406"/>
                    <a:pt x="3171" y="628"/>
                  </a:cubicBezTo>
                  <a:lnTo>
                    <a:pt x="4219" y="3430"/>
                  </a:lnTo>
                  <a:lnTo>
                    <a:pt x="1" y="5015"/>
                  </a:lnTo>
                  <a:lnTo>
                    <a:pt x="9" y="5091"/>
                  </a:lnTo>
                  <a:cubicBezTo>
                    <a:pt x="62" y="5428"/>
                    <a:pt x="154" y="5758"/>
                    <a:pt x="276" y="6079"/>
                  </a:cubicBezTo>
                  <a:cubicBezTo>
                    <a:pt x="399" y="6378"/>
                    <a:pt x="560" y="6653"/>
                    <a:pt x="744" y="6921"/>
                  </a:cubicBezTo>
                  <a:cubicBezTo>
                    <a:pt x="927" y="7182"/>
                    <a:pt x="1142" y="7419"/>
                    <a:pt x="1371" y="7633"/>
                  </a:cubicBezTo>
                  <a:cubicBezTo>
                    <a:pt x="1861" y="8077"/>
                    <a:pt x="2413" y="8445"/>
                    <a:pt x="3010" y="8720"/>
                  </a:cubicBezTo>
                  <a:cubicBezTo>
                    <a:pt x="3638" y="9011"/>
                    <a:pt x="4281" y="9249"/>
                    <a:pt x="4947" y="9425"/>
                  </a:cubicBezTo>
                  <a:cubicBezTo>
                    <a:pt x="5605" y="9601"/>
                    <a:pt x="6264" y="9739"/>
                    <a:pt x="6937" y="9846"/>
                  </a:cubicBezTo>
                  <a:cubicBezTo>
                    <a:pt x="7443" y="9930"/>
                    <a:pt x="7948" y="9999"/>
                    <a:pt x="8392" y="10060"/>
                  </a:cubicBezTo>
                  <a:cubicBezTo>
                    <a:pt x="8920" y="10129"/>
                    <a:pt x="9487" y="10198"/>
                    <a:pt x="10076" y="10267"/>
                  </a:cubicBezTo>
                  <a:cubicBezTo>
                    <a:pt x="11240" y="10405"/>
                    <a:pt x="12381" y="10504"/>
                    <a:pt x="13468" y="10566"/>
                  </a:cubicBezTo>
                  <a:cubicBezTo>
                    <a:pt x="14019" y="10604"/>
                    <a:pt x="14586" y="10627"/>
                    <a:pt x="15168" y="10642"/>
                  </a:cubicBezTo>
                  <a:cubicBezTo>
                    <a:pt x="15443" y="10642"/>
                    <a:pt x="15719" y="10650"/>
                    <a:pt x="15995" y="10650"/>
                  </a:cubicBezTo>
                  <a:lnTo>
                    <a:pt x="16883" y="10650"/>
                  </a:lnTo>
                  <a:cubicBezTo>
                    <a:pt x="16086" y="12189"/>
                    <a:pt x="15390" y="13773"/>
                    <a:pt x="14777" y="15404"/>
                  </a:cubicBezTo>
                  <a:cubicBezTo>
                    <a:pt x="14440" y="16277"/>
                    <a:pt x="14111" y="17219"/>
                    <a:pt x="13797" y="18199"/>
                  </a:cubicBezTo>
                  <a:cubicBezTo>
                    <a:pt x="13790" y="18206"/>
                    <a:pt x="13790" y="18214"/>
                    <a:pt x="13790" y="18214"/>
                  </a:cubicBezTo>
                  <a:cubicBezTo>
                    <a:pt x="13460" y="19240"/>
                    <a:pt x="13146" y="20274"/>
                    <a:pt x="12840" y="21384"/>
                  </a:cubicBezTo>
                  <a:lnTo>
                    <a:pt x="12817" y="21476"/>
                  </a:lnTo>
                  <a:lnTo>
                    <a:pt x="12787" y="21575"/>
                  </a:lnTo>
                  <a:cubicBezTo>
                    <a:pt x="12894" y="21690"/>
                    <a:pt x="13016" y="21805"/>
                    <a:pt x="13146" y="21912"/>
                  </a:cubicBezTo>
                  <a:cubicBezTo>
                    <a:pt x="13284" y="22019"/>
                    <a:pt x="13422" y="22126"/>
                    <a:pt x="13575" y="22218"/>
                  </a:cubicBezTo>
                  <a:cubicBezTo>
                    <a:pt x="14356" y="22701"/>
                    <a:pt x="15244" y="22976"/>
                    <a:pt x="16155" y="23014"/>
                  </a:cubicBezTo>
                  <a:lnTo>
                    <a:pt x="16469" y="23014"/>
                  </a:lnTo>
                  <a:cubicBezTo>
                    <a:pt x="17809" y="20970"/>
                    <a:pt x="19034" y="19018"/>
                    <a:pt x="20213" y="17035"/>
                  </a:cubicBezTo>
                  <a:cubicBezTo>
                    <a:pt x="20427" y="16683"/>
                    <a:pt x="20634" y="16323"/>
                    <a:pt x="20841" y="15971"/>
                  </a:cubicBezTo>
                  <a:lnTo>
                    <a:pt x="21048" y="15619"/>
                  </a:lnTo>
                  <a:lnTo>
                    <a:pt x="21086" y="15550"/>
                  </a:lnTo>
                  <a:lnTo>
                    <a:pt x="21155" y="15435"/>
                  </a:lnTo>
                  <a:lnTo>
                    <a:pt x="21208" y="15343"/>
                  </a:lnTo>
                  <a:lnTo>
                    <a:pt x="21384" y="15037"/>
                  </a:lnTo>
                  <a:cubicBezTo>
                    <a:pt x="21522" y="14807"/>
                    <a:pt x="21660" y="14577"/>
                    <a:pt x="21798" y="14348"/>
                  </a:cubicBezTo>
                  <a:lnTo>
                    <a:pt x="21829" y="14294"/>
                  </a:lnTo>
                  <a:cubicBezTo>
                    <a:pt x="21974" y="14049"/>
                    <a:pt x="22119" y="13812"/>
                    <a:pt x="22265" y="13567"/>
                  </a:cubicBezTo>
                  <a:cubicBezTo>
                    <a:pt x="22632" y="12939"/>
                    <a:pt x="22916" y="12411"/>
                    <a:pt x="23153" y="11905"/>
                  </a:cubicBezTo>
                  <a:cubicBezTo>
                    <a:pt x="23421" y="11354"/>
                    <a:pt x="23635" y="10772"/>
                    <a:pt x="23788" y="10175"/>
                  </a:cubicBezTo>
                  <a:cubicBezTo>
                    <a:pt x="23934" y="9624"/>
                    <a:pt x="23980" y="9050"/>
                    <a:pt x="23926" y="8483"/>
                  </a:cubicBezTo>
                  <a:cubicBezTo>
                    <a:pt x="23896" y="8215"/>
                    <a:pt x="23834" y="7947"/>
                    <a:pt x="23735" y="7687"/>
                  </a:cubicBezTo>
                  <a:cubicBezTo>
                    <a:pt x="23635" y="7419"/>
                    <a:pt x="23498" y="7159"/>
                    <a:pt x="23337" y="6921"/>
                  </a:cubicBezTo>
                  <a:cubicBezTo>
                    <a:pt x="23176" y="6676"/>
                    <a:pt x="22992" y="6454"/>
                    <a:pt x="22793" y="6248"/>
                  </a:cubicBezTo>
                  <a:cubicBezTo>
                    <a:pt x="22586" y="6026"/>
                    <a:pt x="22357" y="5826"/>
                    <a:pt x="22119" y="5643"/>
                  </a:cubicBezTo>
                  <a:cubicBezTo>
                    <a:pt x="21637" y="5268"/>
                    <a:pt x="21124" y="4946"/>
                    <a:pt x="20581" y="4663"/>
                  </a:cubicBezTo>
                  <a:cubicBezTo>
                    <a:pt x="20029" y="4372"/>
                    <a:pt x="19447" y="4104"/>
                    <a:pt x="18980" y="3889"/>
                  </a:cubicBezTo>
                  <a:cubicBezTo>
                    <a:pt x="18628" y="3729"/>
                    <a:pt x="18291" y="3568"/>
                    <a:pt x="17955" y="3407"/>
                  </a:cubicBezTo>
                  <a:lnTo>
                    <a:pt x="17763" y="3323"/>
                  </a:lnTo>
                  <a:cubicBezTo>
                    <a:pt x="17465" y="3185"/>
                    <a:pt x="17158" y="3040"/>
                    <a:pt x="16852" y="2902"/>
                  </a:cubicBezTo>
                  <a:cubicBezTo>
                    <a:pt x="16018" y="2519"/>
                    <a:pt x="15321" y="2236"/>
                    <a:pt x="14670" y="1991"/>
                  </a:cubicBezTo>
                  <a:cubicBezTo>
                    <a:pt x="14486" y="1922"/>
                    <a:pt x="14303" y="1861"/>
                    <a:pt x="14126" y="1799"/>
                  </a:cubicBezTo>
                  <a:cubicBezTo>
                    <a:pt x="13943" y="1738"/>
                    <a:pt x="13767" y="1677"/>
                    <a:pt x="13591" y="1623"/>
                  </a:cubicBezTo>
                  <a:cubicBezTo>
                    <a:pt x="13284" y="1531"/>
                    <a:pt x="12970" y="1424"/>
                    <a:pt x="12656" y="1332"/>
                  </a:cubicBezTo>
                  <a:cubicBezTo>
                    <a:pt x="11370" y="934"/>
                    <a:pt x="9977" y="521"/>
                    <a:pt x="8530" y="260"/>
                  </a:cubicBezTo>
                  <a:cubicBezTo>
                    <a:pt x="7848" y="130"/>
                    <a:pt x="7159" y="46"/>
                    <a:pt x="6463" y="8"/>
                  </a:cubicBezTo>
                  <a:cubicBezTo>
                    <a:pt x="6310" y="0"/>
                    <a:pt x="6149" y="0"/>
                    <a:pt x="5988" y="0"/>
                  </a:cubicBezTo>
                  <a:close/>
                </a:path>
              </a:pathLst>
            </a:custGeom>
            <a:solidFill>
              <a:srgbClr val="191919">
                <a:alpha val="11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395" name="Google Shape;1395;p60"/>
            <p:cNvSpPr/>
            <p:nvPr/>
          </p:nvSpPr>
          <p:spPr>
            <a:xfrm>
              <a:off x="1645901" y="4593521"/>
              <a:ext cx="308462" cy="303634"/>
            </a:xfrm>
            <a:custGeom>
              <a:avLst/>
              <a:gdLst/>
              <a:ahLst/>
              <a:cxnLst/>
              <a:rect l="l" t="t" r="r" b="b"/>
              <a:pathLst>
                <a:path w="4855" h="4779" extrusionOk="0">
                  <a:moveTo>
                    <a:pt x="1049" y="1"/>
                  </a:moveTo>
                  <a:lnTo>
                    <a:pt x="1049" y="9"/>
                  </a:lnTo>
                  <a:cubicBezTo>
                    <a:pt x="934" y="422"/>
                    <a:pt x="827" y="828"/>
                    <a:pt x="720" y="1241"/>
                  </a:cubicBezTo>
                  <a:cubicBezTo>
                    <a:pt x="590" y="1716"/>
                    <a:pt x="483" y="2145"/>
                    <a:pt x="383" y="2558"/>
                  </a:cubicBezTo>
                  <a:cubicBezTo>
                    <a:pt x="230" y="3178"/>
                    <a:pt x="100" y="3752"/>
                    <a:pt x="0" y="4311"/>
                  </a:cubicBezTo>
                  <a:cubicBezTo>
                    <a:pt x="490" y="4426"/>
                    <a:pt x="973" y="4526"/>
                    <a:pt x="1440" y="4595"/>
                  </a:cubicBezTo>
                  <a:cubicBezTo>
                    <a:pt x="1723" y="4641"/>
                    <a:pt x="2006" y="4679"/>
                    <a:pt x="2274" y="4709"/>
                  </a:cubicBezTo>
                  <a:cubicBezTo>
                    <a:pt x="2412" y="4725"/>
                    <a:pt x="2557" y="4740"/>
                    <a:pt x="2695" y="4755"/>
                  </a:cubicBezTo>
                  <a:cubicBezTo>
                    <a:pt x="2802" y="4763"/>
                    <a:pt x="2910" y="4771"/>
                    <a:pt x="3025" y="4778"/>
                  </a:cubicBezTo>
                  <a:lnTo>
                    <a:pt x="3101" y="4778"/>
                  </a:lnTo>
                  <a:cubicBezTo>
                    <a:pt x="3193" y="4778"/>
                    <a:pt x="3285" y="4771"/>
                    <a:pt x="3377" y="4755"/>
                  </a:cubicBezTo>
                  <a:cubicBezTo>
                    <a:pt x="3423" y="4740"/>
                    <a:pt x="3476" y="4717"/>
                    <a:pt x="3522" y="4694"/>
                  </a:cubicBezTo>
                  <a:cubicBezTo>
                    <a:pt x="3568" y="4671"/>
                    <a:pt x="3614" y="4641"/>
                    <a:pt x="3652" y="4602"/>
                  </a:cubicBezTo>
                  <a:cubicBezTo>
                    <a:pt x="3714" y="4541"/>
                    <a:pt x="3767" y="4480"/>
                    <a:pt x="3821" y="4411"/>
                  </a:cubicBezTo>
                  <a:cubicBezTo>
                    <a:pt x="3874" y="4342"/>
                    <a:pt x="3913" y="4265"/>
                    <a:pt x="3966" y="4196"/>
                  </a:cubicBezTo>
                  <a:lnTo>
                    <a:pt x="4012" y="4128"/>
                  </a:lnTo>
                  <a:cubicBezTo>
                    <a:pt x="4050" y="4074"/>
                    <a:pt x="4089" y="4013"/>
                    <a:pt x="4135" y="3959"/>
                  </a:cubicBezTo>
                  <a:cubicBezTo>
                    <a:pt x="4173" y="3906"/>
                    <a:pt x="4219" y="3852"/>
                    <a:pt x="4265" y="3806"/>
                  </a:cubicBezTo>
                  <a:lnTo>
                    <a:pt x="4280" y="3783"/>
                  </a:lnTo>
                  <a:lnTo>
                    <a:pt x="4303" y="3768"/>
                  </a:lnTo>
                  <a:cubicBezTo>
                    <a:pt x="4250" y="3737"/>
                    <a:pt x="4196" y="3722"/>
                    <a:pt x="4142" y="3699"/>
                  </a:cubicBezTo>
                  <a:cubicBezTo>
                    <a:pt x="3913" y="3622"/>
                    <a:pt x="3675" y="3546"/>
                    <a:pt x="3430" y="3484"/>
                  </a:cubicBezTo>
                  <a:cubicBezTo>
                    <a:pt x="3928" y="2749"/>
                    <a:pt x="4387" y="2053"/>
                    <a:pt x="4854" y="1348"/>
                  </a:cubicBezTo>
                  <a:lnTo>
                    <a:pt x="4671" y="1348"/>
                  </a:lnTo>
                  <a:cubicBezTo>
                    <a:pt x="4525" y="1348"/>
                    <a:pt x="4380" y="1341"/>
                    <a:pt x="4234" y="1325"/>
                  </a:cubicBezTo>
                  <a:cubicBezTo>
                    <a:pt x="3813" y="1280"/>
                    <a:pt x="3400" y="1180"/>
                    <a:pt x="2994" y="1042"/>
                  </a:cubicBezTo>
                  <a:cubicBezTo>
                    <a:pt x="2305" y="790"/>
                    <a:pt x="1646" y="437"/>
                    <a:pt x="10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396" name="Google Shape;1396;p60"/>
            <p:cNvSpPr/>
            <p:nvPr/>
          </p:nvSpPr>
          <p:spPr>
            <a:xfrm>
              <a:off x="716818" y="3257813"/>
              <a:ext cx="1514801" cy="1462258"/>
            </a:xfrm>
            <a:custGeom>
              <a:avLst/>
              <a:gdLst/>
              <a:ahLst/>
              <a:cxnLst/>
              <a:rect l="l" t="t" r="r" b="b"/>
              <a:pathLst>
                <a:path w="23842" h="23015" extrusionOk="0">
                  <a:moveTo>
                    <a:pt x="5941" y="0"/>
                  </a:moveTo>
                  <a:lnTo>
                    <a:pt x="7074" y="3032"/>
                  </a:lnTo>
                  <a:lnTo>
                    <a:pt x="0" y="5681"/>
                  </a:lnTo>
                  <a:cubicBezTo>
                    <a:pt x="46" y="5811"/>
                    <a:pt x="84" y="5941"/>
                    <a:pt x="138" y="6064"/>
                  </a:cubicBezTo>
                  <a:cubicBezTo>
                    <a:pt x="260" y="6362"/>
                    <a:pt x="414" y="6646"/>
                    <a:pt x="605" y="6906"/>
                  </a:cubicBezTo>
                  <a:cubicBezTo>
                    <a:pt x="789" y="7166"/>
                    <a:pt x="1003" y="7404"/>
                    <a:pt x="1233" y="7618"/>
                  </a:cubicBezTo>
                  <a:cubicBezTo>
                    <a:pt x="1723" y="8062"/>
                    <a:pt x="2274" y="8430"/>
                    <a:pt x="2871" y="8705"/>
                  </a:cubicBezTo>
                  <a:cubicBezTo>
                    <a:pt x="3491" y="8996"/>
                    <a:pt x="4142" y="9234"/>
                    <a:pt x="4808" y="9410"/>
                  </a:cubicBezTo>
                  <a:cubicBezTo>
                    <a:pt x="5459" y="9586"/>
                    <a:pt x="6125" y="9731"/>
                    <a:pt x="6791" y="9831"/>
                  </a:cubicBezTo>
                  <a:cubicBezTo>
                    <a:pt x="7266" y="9907"/>
                    <a:pt x="7733" y="9976"/>
                    <a:pt x="8253" y="10045"/>
                  </a:cubicBezTo>
                  <a:cubicBezTo>
                    <a:pt x="8805" y="10122"/>
                    <a:pt x="9371" y="10191"/>
                    <a:pt x="9938" y="10259"/>
                  </a:cubicBezTo>
                  <a:cubicBezTo>
                    <a:pt x="11102" y="10390"/>
                    <a:pt x="12242" y="10489"/>
                    <a:pt x="13329" y="10558"/>
                  </a:cubicBezTo>
                  <a:cubicBezTo>
                    <a:pt x="13888" y="10589"/>
                    <a:pt x="14463" y="10612"/>
                    <a:pt x="15021" y="10627"/>
                  </a:cubicBezTo>
                  <a:cubicBezTo>
                    <a:pt x="15305" y="10635"/>
                    <a:pt x="15580" y="10635"/>
                    <a:pt x="15856" y="10642"/>
                  </a:cubicBezTo>
                  <a:lnTo>
                    <a:pt x="16744" y="10642"/>
                  </a:lnTo>
                  <a:cubicBezTo>
                    <a:pt x="15948" y="12181"/>
                    <a:pt x="15251" y="13774"/>
                    <a:pt x="14639" y="15397"/>
                  </a:cubicBezTo>
                  <a:cubicBezTo>
                    <a:pt x="14302" y="16285"/>
                    <a:pt x="13973" y="17227"/>
                    <a:pt x="13659" y="18199"/>
                  </a:cubicBezTo>
                  <a:cubicBezTo>
                    <a:pt x="13651" y="18206"/>
                    <a:pt x="13651" y="18206"/>
                    <a:pt x="13651" y="18214"/>
                  </a:cubicBezTo>
                  <a:cubicBezTo>
                    <a:pt x="13329" y="19217"/>
                    <a:pt x="13016" y="20251"/>
                    <a:pt x="12702" y="21384"/>
                  </a:cubicBezTo>
                  <a:cubicBezTo>
                    <a:pt x="12686" y="21445"/>
                    <a:pt x="12663" y="21506"/>
                    <a:pt x="12648" y="21575"/>
                  </a:cubicBezTo>
                  <a:cubicBezTo>
                    <a:pt x="12755" y="21690"/>
                    <a:pt x="12878" y="21797"/>
                    <a:pt x="13000" y="21904"/>
                  </a:cubicBezTo>
                  <a:cubicBezTo>
                    <a:pt x="13138" y="22012"/>
                    <a:pt x="13284" y="22119"/>
                    <a:pt x="13437" y="22211"/>
                  </a:cubicBezTo>
                  <a:cubicBezTo>
                    <a:pt x="13819" y="22456"/>
                    <a:pt x="14241" y="22647"/>
                    <a:pt x="14677" y="22777"/>
                  </a:cubicBezTo>
                  <a:cubicBezTo>
                    <a:pt x="15113" y="22915"/>
                    <a:pt x="15573" y="22992"/>
                    <a:pt x="16032" y="23015"/>
                  </a:cubicBezTo>
                  <a:lnTo>
                    <a:pt x="16323" y="23015"/>
                  </a:lnTo>
                  <a:cubicBezTo>
                    <a:pt x="17663" y="20970"/>
                    <a:pt x="18903" y="18995"/>
                    <a:pt x="20075" y="17027"/>
                  </a:cubicBezTo>
                  <a:cubicBezTo>
                    <a:pt x="20281" y="16675"/>
                    <a:pt x="20488" y="16323"/>
                    <a:pt x="20702" y="15971"/>
                  </a:cubicBezTo>
                  <a:cubicBezTo>
                    <a:pt x="20779" y="15833"/>
                    <a:pt x="20863" y="15688"/>
                    <a:pt x="20947" y="15542"/>
                  </a:cubicBezTo>
                  <a:cubicBezTo>
                    <a:pt x="21039" y="15374"/>
                    <a:pt x="21139" y="15205"/>
                    <a:pt x="21238" y="15037"/>
                  </a:cubicBezTo>
                  <a:cubicBezTo>
                    <a:pt x="21376" y="14807"/>
                    <a:pt x="21514" y="14578"/>
                    <a:pt x="21652" y="14348"/>
                  </a:cubicBezTo>
                  <a:cubicBezTo>
                    <a:pt x="21812" y="14088"/>
                    <a:pt x="21966" y="13835"/>
                    <a:pt x="22119" y="13567"/>
                  </a:cubicBezTo>
                  <a:cubicBezTo>
                    <a:pt x="22494" y="12939"/>
                    <a:pt x="22769" y="12411"/>
                    <a:pt x="23014" y="11906"/>
                  </a:cubicBezTo>
                  <a:cubicBezTo>
                    <a:pt x="23282" y="11354"/>
                    <a:pt x="23489" y="10780"/>
                    <a:pt x="23642" y="10183"/>
                  </a:cubicBezTo>
                  <a:cubicBezTo>
                    <a:pt x="23795" y="9632"/>
                    <a:pt x="23841" y="9057"/>
                    <a:pt x="23788" y="8491"/>
                  </a:cubicBezTo>
                  <a:cubicBezTo>
                    <a:pt x="23757" y="8215"/>
                    <a:pt x="23688" y="7955"/>
                    <a:pt x="23596" y="7695"/>
                  </a:cubicBezTo>
                  <a:cubicBezTo>
                    <a:pt x="23489" y="7427"/>
                    <a:pt x="23359" y="7166"/>
                    <a:pt x="23198" y="6929"/>
                  </a:cubicBezTo>
                  <a:cubicBezTo>
                    <a:pt x="23037" y="6692"/>
                    <a:pt x="22854" y="6462"/>
                    <a:pt x="22647" y="6255"/>
                  </a:cubicBezTo>
                  <a:cubicBezTo>
                    <a:pt x="22440" y="6033"/>
                    <a:pt x="22218" y="5834"/>
                    <a:pt x="21981" y="5650"/>
                  </a:cubicBezTo>
                  <a:cubicBezTo>
                    <a:pt x="21499" y="5275"/>
                    <a:pt x="20978" y="4946"/>
                    <a:pt x="20434" y="4663"/>
                  </a:cubicBezTo>
                  <a:cubicBezTo>
                    <a:pt x="19891" y="4372"/>
                    <a:pt x="19324" y="4112"/>
                    <a:pt x="18827" y="3882"/>
                  </a:cubicBezTo>
                  <a:cubicBezTo>
                    <a:pt x="18482" y="3729"/>
                    <a:pt x="18145" y="3568"/>
                    <a:pt x="17808" y="3415"/>
                  </a:cubicBezTo>
                  <a:cubicBezTo>
                    <a:pt x="17441" y="3246"/>
                    <a:pt x="17073" y="3078"/>
                    <a:pt x="16713" y="2910"/>
                  </a:cubicBezTo>
                  <a:cubicBezTo>
                    <a:pt x="15871" y="2527"/>
                    <a:pt x="15182" y="2236"/>
                    <a:pt x="14524" y="1991"/>
                  </a:cubicBezTo>
                  <a:cubicBezTo>
                    <a:pt x="14340" y="1922"/>
                    <a:pt x="14164" y="1861"/>
                    <a:pt x="13980" y="1799"/>
                  </a:cubicBezTo>
                  <a:cubicBezTo>
                    <a:pt x="13796" y="1738"/>
                    <a:pt x="13628" y="1685"/>
                    <a:pt x="13444" y="1631"/>
                  </a:cubicBezTo>
                  <a:cubicBezTo>
                    <a:pt x="13138" y="1531"/>
                    <a:pt x="12824" y="1432"/>
                    <a:pt x="12518" y="1332"/>
                  </a:cubicBezTo>
                  <a:cubicBezTo>
                    <a:pt x="11232" y="934"/>
                    <a:pt x="9838" y="529"/>
                    <a:pt x="8391" y="261"/>
                  </a:cubicBezTo>
                  <a:cubicBezTo>
                    <a:pt x="7702" y="130"/>
                    <a:pt x="7013" y="46"/>
                    <a:pt x="6324" y="16"/>
                  </a:cubicBezTo>
                  <a:cubicBezTo>
                    <a:pt x="6194" y="8"/>
                    <a:pt x="6064" y="8"/>
                    <a:pt x="59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397" name="Google Shape;1397;p60"/>
            <p:cNvSpPr/>
            <p:nvPr/>
          </p:nvSpPr>
          <p:spPr>
            <a:xfrm>
              <a:off x="716818" y="3257813"/>
              <a:ext cx="1128572" cy="1385889"/>
            </a:xfrm>
            <a:custGeom>
              <a:avLst/>
              <a:gdLst/>
              <a:ahLst/>
              <a:cxnLst/>
              <a:rect l="l" t="t" r="r" b="b"/>
              <a:pathLst>
                <a:path w="17763" h="21813" extrusionOk="0">
                  <a:moveTo>
                    <a:pt x="5934" y="0"/>
                  </a:moveTo>
                  <a:lnTo>
                    <a:pt x="7074" y="3032"/>
                  </a:lnTo>
                  <a:lnTo>
                    <a:pt x="0" y="5681"/>
                  </a:lnTo>
                  <a:cubicBezTo>
                    <a:pt x="38" y="5811"/>
                    <a:pt x="84" y="5941"/>
                    <a:pt x="138" y="6064"/>
                  </a:cubicBezTo>
                  <a:cubicBezTo>
                    <a:pt x="260" y="6362"/>
                    <a:pt x="414" y="6646"/>
                    <a:pt x="597" y="6906"/>
                  </a:cubicBezTo>
                  <a:cubicBezTo>
                    <a:pt x="789" y="7166"/>
                    <a:pt x="995" y="7404"/>
                    <a:pt x="1233" y="7618"/>
                  </a:cubicBezTo>
                  <a:cubicBezTo>
                    <a:pt x="1715" y="8062"/>
                    <a:pt x="2274" y="8430"/>
                    <a:pt x="2871" y="8705"/>
                  </a:cubicBezTo>
                  <a:cubicBezTo>
                    <a:pt x="3491" y="9004"/>
                    <a:pt x="4142" y="9234"/>
                    <a:pt x="4801" y="9410"/>
                  </a:cubicBezTo>
                  <a:cubicBezTo>
                    <a:pt x="5459" y="9586"/>
                    <a:pt x="6125" y="9731"/>
                    <a:pt x="6791" y="9838"/>
                  </a:cubicBezTo>
                  <a:cubicBezTo>
                    <a:pt x="7296" y="9915"/>
                    <a:pt x="7809" y="9991"/>
                    <a:pt x="8253" y="10045"/>
                  </a:cubicBezTo>
                  <a:cubicBezTo>
                    <a:pt x="8782" y="10122"/>
                    <a:pt x="9348" y="10191"/>
                    <a:pt x="9938" y="10259"/>
                  </a:cubicBezTo>
                  <a:cubicBezTo>
                    <a:pt x="11102" y="10390"/>
                    <a:pt x="12242" y="10497"/>
                    <a:pt x="13329" y="10558"/>
                  </a:cubicBezTo>
                  <a:cubicBezTo>
                    <a:pt x="13873" y="10589"/>
                    <a:pt x="14447" y="10612"/>
                    <a:pt x="15021" y="10627"/>
                  </a:cubicBezTo>
                  <a:cubicBezTo>
                    <a:pt x="15305" y="10635"/>
                    <a:pt x="15580" y="10642"/>
                    <a:pt x="15856" y="10642"/>
                  </a:cubicBezTo>
                  <a:lnTo>
                    <a:pt x="16744" y="10642"/>
                  </a:lnTo>
                  <a:cubicBezTo>
                    <a:pt x="15948" y="12181"/>
                    <a:pt x="15243" y="13774"/>
                    <a:pt x="14631" y="15397"/>
                  </a:cubicBezTo>
                  <a:cubicBezTo>
                    <a:pt x="14302" y="16277"/>
                    <a:pt x="13965" y="17219"/>
                    <a:pt x="13651" y="18199"/>
                  </a:cubicBezTo>
                  <a:cubicBezTo>
                    <a:pt x="13651" y="18199"/>
                    <a:pt x="13643" y="18206"/>
                    <a:pt x="13643" y="18214"/>
                  </a:cubicBezTo>
                  <a:cubicBezTo>
                    <a:pt x="13314" y="19232"/>
                    <a:pt x="13000" y="20266"/>
                    <a:pt x="12694" y="21376"/>
                  </a:cubicBezTo>
                  <a:lnTo>
                    <a:pt x="12671" y="21476"/>
                  </a:lnTo>
                  <a:lnTo>
                    <a:pt x="12640" y="21568"/>
                  </a:lnTo>
                  <a:cubicBezTo>
                    <a:pt x="12725" y="21652"/>
                    <a:pt x="12801" y="21736"/>
                    <a:pt x="12893" y="21813"/>
                  </a:cubicBezTo>
                  <a:cubicBezTo>
                    <a:pt x="13039" y="21185"/>
                    <a:pt x="13207" y="20557"/>
                    <a:pt x="13398" y="19937"/>
                  </a:cubicBezTo>
                  <a:cubicBezTo>
                    <a:pt x="13842" y="18467"/>
                    <a:pt x="14371" y="17020"/>
                    <a:pt x="14968" y="15603"/>
                  </a:cubicBezTo>
                  <a:cubicBezTo>
                    <a:pt x="14968" y="15596"/>
                    <a:pt x="14968" y="15596"/>
                    <a:pt x="14968" y="15596"/>
                  </a:cubicBezTo>
                  <a:cubicBezTo>
                    <a:pt x="15090" y="15290"/>
                    <a:pt x="15221" y="14991"/>
                    <a:pt x="15351" y="14685"/>
                  </a:cubicBezTo>
                  <a:cubicBezTo>
                    <a:pt x="16101" y="12962"/>
                    <a:pt x="16928" y="11278"/>
                    <a:pt x="17762" y="9601"/>
                  </a:cubicBezTo>
                  <a:lnTo>
                    <a:pt x="17762" y="9601"/>
                  </a:lnTo>
                  <a:cubicBezTo>
                    <a:pt x="17321" y="9636"/>
                    <a:pt x="16880" y="9654"/>
                    <a:pt x="16439" y="9654"/>
                  </a:cubicBezTo>
                  <a:cubicBezTo>
                    <a:pt x="16024" y="9654"/>
                    <a:pt x="15610" y="9638"/>
                    <a:pt x="15198" y="9609"/>
                  </a:cubicBezTo>
                  <a:cubicBezTo>
                    <a:pt x="14317" y="9547"/>
                    <a:pt x="13444" y="9440"/>
                    <a:pt x="12579" y="9279"/>
                  </a:cubicBezTo>
                  <a:cubicBezTo>
                    <a:pt x="12158" y="9211"/>
                    <a:pt x="11737" y="9119"/>
                    <a:pt x="11316" y="9027"/>
                  </a:cubicBezTo>
                  <a:cubicBezTo>
                    <a:pt x="11071" y="8973"/>
                    <a:pt x="10826" y="8912"/>
                    <a:pt x="10589" y="8851"/>
                  </a:cubicBezTo>
                  <a:cubicBezTo>
                    <a:pt x="10045" y="8713"/>
                    <a:pt x="9501" y="8552"/>
                    <a:pt x="8973" y="8361"/>
                  </a:cubicBezTo>
                  <a:cubicBezTo>
                    <a:pt x="8705" y="8269"/>
                    <a:pt x="8437" y="8154"/>
                    <a:pt x="8177" y="8039"/>
                  </a:cubicBezTo>
                  <a:cubicBezTo>
                    <a:pt x="7924" y="7924"/>
                    <a:pt x="7679" y="7794"/>
                    <a:pt x="7442" y="7656"/>
                  </a:cubicBezTo>
                  <a:cubicBezTo>
                    <a:pt x="7220" y="7519"/>
                    <a:pt x="7005" y="7373"/>
                    <a:pt x="6806" y="7212"/>
                  </a:cubicBezTo>
                  <a:cubicBezTo>
                    <a:pt x="6623" y="7059"/>
                    <a:pt x="6462" y="6891"/>
                    <a:pt x="6316" y="6699"/>
                  </a:cubicBezTo>
                  <a:cubicBezTo>
                    <a:pt x="6248" y="6615"/>
                    <a:pt x="6186" y="6523"/>
                    <a:pt x="6133" y="6424"/>
                  </a:cubicBezTo>
                  <a:cubicBezTo>
                    <a:pt x="6087" y="6332"/>
                    <a:pt x="6041" y="6232"/>
                    <a:pt x="6003" y="6125"/>
                  </a:cubicBezTo>
                  <a:cubicBezTo>
                    <a:pt x="5934" y="5918"/>
                    <a:pt x="5903" y="5696"/>
                    <a:pt x="5911" y="5474"/>
                  </a:cubicBezTo>
                  <a:cubicBezTo>
                    <a:pt x="5934" y="4931"/>
                    <a:pt x="6194" y="4433"/>
                    <a:pt x="6508" y="3997"/>
                  </a:cubicBezTo>
                  <a:cubicBezTo>
                    <a:pt x="6508" y="3997"/>
                    <a:pt x="6508" y="3997"/>
                    <a:pt x="6508" y="3989"/>
                  </a:cubicBezTo>
                  <a:cubicBezTo>
                    <a:pt x="6508" y="3981"/>
                    <a:pt x="6515" y="3966"/>
                    <a:pt x="6531" y="3966"/>
                  </a:cubicBezTo>
                  <a:lnTo>
                    <a:pt x="6546" y="3951"/>
                  </a:lnTo>
                  <a:cubicBezTo>
                    <a:pt x="6554" y="3936"/>
                    <a:pt x="6561" y="3928"/>
                    <a:pt x="6577" y="3928"/>
                  </a:cubicBezTo>
                  <a:cubicBezTo>
                    <a:pt x="6584" y="3928"/>
                    <a:pt x="6592" y="3936"/>
                    <a:pt x="6600" y="3936"/>
                  </a:cubicBezTo>
                  <a:cubicBezTo>
                    <a:pt x="6607" y="3943"/>
                    <a:pt x="6615" y="3958"/>
                    <a:pt x="6615" y="3974"/>
                  </a:cubicBezTo>
                  <a:cubicBezTo>
                    <a:pt x="6967" y="4027"/>
                    <a:pt x="7327" y="4081"/>
                    <a:pt x="7687" y="4104"/>
                  </a:cubicBezTo>
                  <a:lnTo>
                    <a:pt x="7679" y="4104"/>
                  </a:lnTo>
                  <a:cubicBezTo>
                    <a:pt x="7963" y="4127"/>
                    <a:pt x="8253" y="4135"/>
                    <a:pt x="8529" y="4135"/>
                  </a:cubicBezTo>
                  <a:cubicBezTo>
                    <a:pt x="8812" y="4127"/>
                    <a:pt x="9119" y="4119"/>
                    <a:pt x="9410" y="4096"/>
                  </a:cubicBezTo>
                  <a:cubicBezTo>
                    <a:pt x="10014" y="4058"/>
                    <a:pt x="10619" y="3974"/>
                    <a:pt x="11224" y="3859"/>
                  </a:cubicBezTo>
                  <a:lnTo>
                    <a:pt x="11209" y="3859"/>
                  </a:lnTo>
                  <a:cubicBezTo>
                    <a:pt x="12143" y="3683"/>
                    <a:pt x="13046" y="3392"/>
                    <a:pt x="13904" y="2986"/>
                  </a:cubicBezTo>
                  <a:lnTo>
                    <a:pt x="13911" y="2986"/>
                  </a:lnTo>
                  <a:cubicBezTo>
                    <a:pt x="14348" y="2779"/>
                    <a:pt x="14761" y="2519"/>
                    <a:pt x="15136" y="2228"/>
                  </a:cubicBezTo>
                  <a:cubicBezTo>
                    <a:pt x="14930" y="2144"/>
                    <a:pt x="14723" y="2060"/>
                    <a:pt x="14516" y="1991"/>
                  </a:cubicBezTo>
                  <a:cubicBezTo>
                    <a:pt x="14340" y="1922"/>
                    <a:pt x="14156" y="1861"/>
                    <a:pt x="13973" y="1799"/>
                  </a:cubicBezTo>
                  <a:cubicBezTo>
                    <a:pt x="13796" y="1738"/>
                    <a:pt x="13620" y="1677"/>
                    <a:pt x="13444" y="1623"/>
                  </a:cubicBezTo>
                  <a:cubicBezTo>
                    <a:pt x="13130" y="1531"/>
                    <a:pt x="12824" y="1424"/>
                    <a:pt x="12510" y="1332"/>
                  </a:cubicBezTo>
                  <a:cubicBezTo>
                    <a:pt x="11224" y="934"/>
                    <a:pt x="9831" y="521"/>
                    <a:pt x="8384" y="253"/>
                  </a:cubicBezTo>
                  <a:cubicBezTo>
                    <a:pt x="7702" y="130"/>
                    <a:pt x="7005" y="46"/>
                    <a:pt x="6316" y="8"/>
                  </a:cubicBezTo>
                  <a:cubicBezTo>
                    <a:pt x="6186" y="0"/>
                    <a:pt x="6064" y="0"/>
                    <a:pt x="5934" y="0"/>
                  </a:cubicBezTo>
                  <a:close/>
                </a:path>
              </a:pathLst>
            </a:custGeom>
            <a:solidFill>
              <a:srgbClr val="191919">
                <a:alpha val="11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398" name="Google Shape;1398;p60"/>
            <p:cNvSpPr/>
            <p:nvPr/>
          </p:nvSpPr>
          <p:spPr>
            <a:xfrm>
              <a:off x="1112264" y="3490290"/>
              <a:ext cx="67855" cy="17154"/>
            </a:xfrm>
            <a:custGeom>
              <a:avLst/>
              <a:gdLst/>
              <a:ahLst/>
              <a:cxnLst/>
              <a:rect l="l" t="t" r="r" b="b"/>
              <a:pathLst>
                <a:path w="1068" h="270" extrusionOk="0">
                  <a:moveTo>
                    <a:pt x="92" y="1"/>
                  </a:moveTo>
                  <a:cubicBezTo>
                    <a:pt x="62" y="1"/>
                    <a:pt x="31" y="16"/>
                    <a:pt x="16" y="47"/>
                  </a:cubicBezTo>
                  <a:lnTo>
                    <a:pt x="16" y="54"/>
                  </a:lnTo>
                  <a:cubicBezTo>
                    <a:pt x="1" y="93"/>
                    <a:pt x="24" y="131"/>
                    <a:pt x="62" y="146"/>
                  </a:cubicBezTo>
                  <a:cubicBezTo>
                    <a:pt x="353" y="215"/>
                    <a:pt x="651" y="254"/>
                    <a:pt x="950" y="269"/>
                  </a:cubicBezTo>
                  <a:cubicBezTo>
                    <a:pt x="955" y="269"/>
                    <a:pt x="959" y="270"/>
                    <a:pt x="964" y="270"/>
                  </a:cubicBezTo>
                  <a:cubicBezTo>
                    <a:pt x="1063" y="270"/>
                    <a:pt x="1067" y="115"/>
                    <a:pt x="965" y="115"/>
                  </a:cubicBezTo>
                  <a:cubicBezTo>
                    <a:pt x="962" y="115"/>
                    <a:pt x="960" y="116"/>
                    <a:pt x="958" y="116"/>
                  </a:cubicBezTo>
                  <a:cubicBezTo>
                    <a:pt x="743" y="100"/>
                    <a:pt x="521" y="77"/>
                    <a:pt x="307" y="39"/>
                  </a:cubicBezTo>
                  <a:cubicBezTo>
                    <a:pt x="238" y="32"/>
                    <a:pt x="177" y="16"/>
                    <a:pt x="115" y="1"/>
                  </a:cubicBezTo>
                  <a:close/>
                </a:path>
              </a:pathLst>
            </a:custGeom>
            <a:solidFill>
              <a:srgbClr val="C5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399" name="Google Shape;1399;p60"/>
            <p:cNvSpPr/>
            <p:nvPr/>
          </p:nvSpPr>
          <p:spPr>
            <a:xfrm>
              <a:off x="1102035" y="3491751"/>
              <a:ext cx="90537" cy="21030"/>
            </a:xfrm>
            <a:custGeom>
              <a:avLst/>
              <a:gdLst/>
              <a:ahLst/>
              <a:cxnLst/>
              <a:rect l="l" t="t" r="r" b="b"/>
              <a:pathLst>
                <a:path w="1425" h="331" extrusionOk="0">
                  <a:moveTo>
                    <a:pt x="77" y="1"/>
                  </a:moveTo>
                  <a:cubicBezTo>
                    <a:pt x="62" y="9"/>
                    <a:pt x="47" y="9"/>
                    <a:pt x="31" y="24"/>
                  </a:cubicBezTo>
                  <a:cubicBezTo>
                    <a:pt x="16" y="39"/>
                    <a:pt x="8" y="54"/>
                    <a:pt x="1" y="77"/>
                  </a:cubicBezTo>
                  <a:cubicBezTo>
                    <a:pt x="1" y="100"/>
                    <a:pt x="8" y="116"/>
                    <a:pt x="24" y="131"/>
                  </a:cubicBezTo>
                  <a:cubicBezTo>
                    <a:pt x="39" y="146"/>
                    <a:pt x="54" y="154"/>
                    <a:pt x="77" y="162"/>
                  </a:cubicBezTo>
                  <a:cubicBezTo>
                    <a:pt x="498" y="231"/>
                    <a:pt x="912" y="299"/>
                    <a:pt x="1341" y="330"/>
                  </a:cubicBezTo>
                  <a:cubicBezTo>
                    <a:pt x="1379" y="330"/>
                    <a:pt x="1417" y="299"/>
                    <a:pt x="1417" y="254"/>
                  </a:cubicBezTo>
                  <a:cubicBezTo>
                    <a:pt x="1425" y="215"/>
                    <a:pt x="1387" y="177"/>
                    <a:pt x="1348" y="177"/>
                  </a:cubicBezTo>
                  <a:cubicBezTo>
                    <a:pt x="920" y="146"/>
                    <a:pt x="506" y="77"/>
                    <a:pt x="85" y="1"/>
                  </a:cubicBezTo>
                  <a:close/>
                </a:path>
              </a:pathLst>
            </a:custGeom>
            <a:solidFill>
              <a:srgbClr val="C5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400" name="Google Shape;1400;p60"/>
            <p:cNvSpPr/>
            <p:nvPr/>
          </p:nvSpPr>
          <p:spPr>
            <a:xfrm>
              <a:off x="1100129" y="3497152"/>
              <a:ext cx="100258" cy="18171"/>
            </a:xfrm>
            <a:custGeom>
              <a:avLst/>
              <a:gdLst/>
              <a:ahLst/>
              <a:cxnLst/>
              <a:rect l="l" t="t" r="r" b="b"/>
              <a:pathLst>
                <a:path w="1578" h="286" extrusionOk="0">
                  <a:moveTo>
                    <a:pt x="77" y="0"/>
                  </a:moveTo>
                  <a:cubicBezTo>
                    <a:pt x="54" y="0"/>
                    <a:pt x="38" y="0"/>
                    <a:pt x="23" y="15"/>
                  </a:cubicBezTo>
                  <a:cubicBezTo>
                    <a:pt x="8" y="31"/>
                    <a:pt x="0" y="46"/>
                    <a:pt x="0" y="69"/>
                  </a:cubicBezTo>
                  <a:cubicBezTo>
                    <a:pt x="0" y="92"/>
                    <a:pt x="0" y="107"/>
                    <a:pt x="15" y="123"/>
                  </a:cubicBezTo>
                  <a:cubicBezTo>
                    <a:pt x="31" y="138"/>
                    <a:pt x="54" y="153"/>
                    <a:pt x="69" y="153"/>
                  </a:cubicBezTo>
                  <a:cubicBezTo>
                    <a:pt x="502" y="216"/>
                    <a:pt x="929" y="285"/>
                    <a:pt x="1367" y="285"/>
                  </a:cubicBezTo>
                  <a:cubicBezTo>
                    <a:pt x="1409" y="285"/>
                    <a:pt x="1451" y="285"/>
                    <a:pt x="1493" y="283"/>
                  </a:cubicBezTo>
                  <a:cubicBezTo>
                    <a:pt x="1508" y="283"/>
                    <a:pt x="1531" y="276"/>
                    <a:pt x="1547" y="260"/>
                  </a:cubicBezTo>
                  <a:cubicBezTo>
                    <a:pt x="1562" y="245"/>
                    <a:pt x="1570" y="230"/>
                    <a:pt x="1570" y="207"/>
                  </a:cubicBezTo>
                  <a:cubicBezTo>
                    <a:pt x="1577" y="161"/>
                    <a:pt x="1539" y="130"/>
                    <a:pt x="1501" y="123"/>
                  </a:cubicBezTo>
                  <a:cubicBezTo>
                    <a:pt x="1467" y="123"/>
                    <a:pt x="1432" y="123"/>
                    <a:pt x="1398" y="123"/>
                  </a:cubicBezTo>
                  <a:cubicBezTo>
                    <a:pt x="957" y="123"/>
                    <a:pt x="511" y="78"/>
                    <a:pt x="84" y="0"/>
                  </a:cubicBezTo>
                  <a:close/>
                </a:path>
              </a:pathLst>
            </a:custGeom>
            <a:solidFill>
              <a:srgbClr val="C5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401" name="Google Shape;1401;p60"/>
            <p:cNvSpPr/>
            <p:nvPr/>
          </p:nvSpPr>
          <p:spPr>
            <a:xfrm>
              <a:off x="1455675" y="4618872"/>
              <a:ext cx="308018" cy="303253"/>
            </a:xfrm>
            <a:custGeom>
              <a:avLst/>
              <a:gdLst/>
              <a:ahLst/>
              <a:cxnLst/>
              <a:rect l="l" t="t" r="r" b="b"/>
              <a:pathLst>
                <a:path w="4848" h="4773" extrusionOk="0">
                  <a:moveTo>
                    <a:pt x="1042" y="0"/>
                  </a:moveTo>
                  <a:cubicBezTo>
                    <a:pt x="927" y="413"/>
                    <a:pt x="820" y="819"/>
                    <a:pt x="705" y="1233"/>
                  </a:cubicBezTo>
                  <a:lnTo>
                    <a:pt x="720" y="1233"/>
                  </a:lnTo>
                  <a:cubicBezTo>
                    <a:pt x="590" y="1700"/>
                    <a:pt x="483" y="2128"/>
                    <a:pt x="384" y="2550"/>
                  </a:cubicBezTo>
                  <a:cubicBezTo>
                    <a:pt x="230" y="3177"/>
                    <a:pt x="100" y="3759"/>
                    <a:pt x="1" y="4303"/>
                  </a:cubicBezTo>
                  <a:cubicBezTo>
                    <a:pt x="483" y="4410"/>
                    <a:pt x="958" y="4510"/>
                    <a:pt x="1440" y="4586"/>
                  </a:cubicBezTo>
                  <a:cubicBezTo>
                    <a:pt x="1716" y="4632"/>
                    <a:pt x="1991" y="4670"/>
                    <a:pt x="2275" y="4701"/>
                  </a:cubicBezTo>
                  <a:cubicBezTo>
                    <a:pt x="2412" y="4716"/>
                    <a:pt x="2550" y="4732"/>
                    <a:pt x="2696" y="4747"/>
                  </a:cubicBezTo>
                  <a:cubicBezTo>
                    <a:pt x="2803" y="4755"/>
                    <a:pt x="2910" y="4762"/>
                    <a:pt x="3025" y="4770"/>
                  </a:cubicBezTo>
                  <a:lnTo>
                    <a:pt x="3017" y="4770"/>
                  </a:lnTo>
                  <a:cubicBezTo>
                    <a:pt x="3046" y="4772"/>
                    <a:pt x="3075" y="4773"/>
                    <a:pt x="3105" y="4773"/>
                  </a:cubicBezTo>
                  <a:cubicBezTo>
                    <a:pt x="3193" y="4773"/>
                    <a:pt x="3283" y="4764"/>
                    <a:pt x="3369" y="4747"/>
                  </a:cubicBezTo>
                  <a:lnTo>
                    <a:pt x="3362" y="4747"/>
                  </a:lnTo>
                  <a:cubicBezTo>
                    <a:pt x="3415" y="4732"/>
                    <a:pt x="3469" y="4716"/>
                    <a:pt x="3523" y="4686"/>
                  </a:cubicBezTo>
                  <a:cubicBezTo>
                    <a:pt x="3569" y="4663"/>
                    <a:pt x="3614" y="4632"/>
                    <a:pt x="3653" y="4594"/>
                  </a:cubicBezTo>
                  <a:cubicBezTo>
                    <a:pt x="3714" y="4540"/>
                    <a:pt x="3768" y="4471"/>
                    <a:pt x="3814" y="4402"/>
                  </a:cubicBezTo>
                  <a:cubicBezTo>
                    <a:pt x="3882" y="4318"/>
                    <a:pt x="3944" y="4219"/>
                    <a:pt x="4005" y="4127"/>
                  </a:cubicBezTo>
                  <a:cubicBezTo>
                    <a:pt x="4051" y="4073"/>
                    <a:pt x="4089" y="4012"/>
                    <a:pt x="4127" y="3958"/>
                  </a:cubicBezTo>
                  <a:cubicBezTo>
                    <a:pt x="4166" y="3897"/>
                    <a:pt x="4212" y="3851"/>
                    <a:pt x="4258" y="3797"/>
                  </a:cubicBezTo>
                  <a:cubicBezTo>
                    <a:pt x="4273" y="3790"/>
                    <a:pt x="4288" y="3775"/>
                    <a:pt x="4296" y="3759"/>
                  </a:cubicBezTo>
                  <a:lnTo>
                    <a:pt x="4135" y="3706"/>
                  </a:lnTo>
                  <a:cubicBezTo>
                    <a:pt x="3913" y="3621"/>
                    <a:pt x="3676" y="3545"/>
                    <a:pt x="3431" y="3484"/>
                  </a:cubicBezTo>
                  <a:cubicBezTo>
                    <a:pt x="3913" y="2764"/>
                    <a:pt x="4388" y="2052"/>
                    <a:pt x="4847" y="1348"/>
                  </a:cubicBezTo>
                  <a:lnTo>
                    <a:pt x="4847" y="1348"/>
                  </a:lnTo>
                  <a:cubicBezTo>
                    <a:pt x="4795" y="1349"/>
                    <a:pt x="4744" y="1350"/>
                    <a:pt x="4693" y="1350"/>
                  </a:cubicBezTo>
                  <a:cubicBezTo>
                    <a:pt x="4540" y="1350"/>
                    <a:pt x="4390" y="1342"/>
                    <a:pt x="4235" y="1325"/>
                  </a:cubicBezTo>
                  <a:cubicBezTo>
                    <a:pt x="3814" y="1279"/>
                    <a:pt x="3392" y="1187"/>
                    <a:pt x="2994" y="1041"/>
                  </a:cubicBezTo>
                  <a:cubicBezTo>
                    <a:pt x="2298" y="789"/>
                    <a:pt x="1639" y="436"/>
                    <a:pt x="10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402" name="Google Shape;1402;p60"/>
            <p:cNvSpPr/>
            <p:nvPr/>
          </p:nvSpPr>
          <p:spPr>
            <a:xfrm>
              <a:off x="1546658" y="1828136"/>
              <a:ext cx="387246" cy="179105"/>
            </a:xfrm>
            <a:custGeom>
              <a:avLst/>
              <a:gdLst/>
              <a:ahLst/>
              <a:cxnLst/>
              <a:rect l="l" t="t" r="r" b="b"/>
              <a:pathLst>
                <a:path w="6095" h="2819" extrusionOk="0">
                  <a:moveTo>
                    <a:pt x="674" y="1"/>
                  </a:moveTo>
                  <a:cubicBezTo>
                    <a:pt x="559" y="1"/>
                    <a:pt x="445" y="9"/>
                    <a:pt x="337" y="24"/>
                  </a:cubicBezTo>
                  <a:cubicBezTo>
                    <a:pt x="284" y="32"/>
                    <a:pt x="238" y="47"/>
                    <a:pt x="200" y="62"/>
                  </a:cubicBezTo>
                  <a:cubicBezTo>
                    <a:pt x="154" y="78"/>
                    <a:pt x="123" y="93"/>
                    <a:pt x="92" y="123"/>
                  </a:cubicBezTo>
                  <a:cubicBezTo>
                    <a:pt x="62" y="154"/>
                    <a:pt x="39" y="192"/>
                    <a:pt x="23" y="231"/>
                  </a:cubicBezTo>
                  <a:cubicBezTo>
                    <a:pt x="8" y="277"/>
                    <a:pt x="0" y="315"/>
                    <a:pt x="8" y="361"/>
                  </a:cubicBezTo>
                  <a:cubicBezTo>
                    <a:pt x="23" y="437"/>
                    <a:pt x="62" y="514"/>
                    <a:pt x="123" y="560"/>
                  </a:cubicBezTo>
                  <a:cubicBezTo>
                    <a:pt x="200" y="636"/>
                    <a:pt x="291" y="690"/>
                    <a:pt x="391" y="736"/>
                  </a:cubicBezTo>
                  <a:cubicBezTo>
                    <a:pt x="498" y="782"/>
                    <a:pt x="613" y="828"/>
                    <a:pt x="728" y="866"/>
                  </a:cubicBezTo>
                  <a:cubicBezTo>
                    <a:pt x="965" y="943"/>
                    <a:pt x="1195" y="1004"/>
                    <a:pt x="1440" y="1050"/>
                  </a:cubicBezTo>
                  <a:lnTo>
                    <a:pt x="1470" y="1058"/>
                  </a:lnTo>
                  <a:lnTo>
                    <a:pt x="1493" y="1058"/>
                  </a:lnTo>
                  <a:cubicBezTo>
                    <a:pt x="1555" y="1241"/>
                    <a:pt x="1654" y="1417"/>
                    <a:pt x="1800" y="1555"/>
                  </a:cubicBezTo>
                  <a:cubicBezTo>
                    <a:pt x="1876" y="1624"/>
                    <a:pt x="1968" y="1678"/>
                    <a:pt x="2075" y="1708"/>
                  </a:cubicBezTo>
                  <a:cubicBezTo>
                    <a:pt x="2075" y="1800"/>
                    <a:pt x="2091" y="1900"/>
                    <a:pt x="2129" y="1992"/>
                  </a:cubicBezTo>
                  <a:cubicBezTo>
                    <a:pt x="2160" y="2106"/>
                    <a:pt x="2228" y="2214"/>
                    <a:pt x="2320" y="2298"/>
                  </a:cubicBezTo>
                  <a:cubicBezTo>
                    <a:pt x="2359" y="2336"/>
                    <a:pt x="2397" y="2367"/>
                    <a:pt x="2443" y="2390"/>
                  </a:cubicBezTo>
                  <a:cubicBezTo>
                    <a:pt x="2496" y="2413"/>
                    <a:pt x="2550" y="2420"/>
                    <a:pt x="2596" y="2428"/>
                  </a:cubicBezTo>
                  <a:lnTo>
                    <a:pt x="2619" y="2428"/>
                  </a:lnTo>
                  <a:cubicBezTo>
                    <a:pt x="2672" y="2428"/>
                    <a:pt x="2718" y="2413"/>
                    <a:pt x="2764" y="2397"/>
                  </a:cubicBezTo>
                  <a:cubicBezTo>
                    <a:pt x="2864" y="2520"/>
                    <a:pt x="2994" y="2619"/>
                    <a:pt x="3147" y="2665"/>
                  </a:cubicBezTo>
                  <a:cubicBezTo>
                    <a:pt x="3254" y="2711"/>
                    <a:pt x="3369" y="2742"/>
                    <a:pt x="3484" y="2765"/>
                  </a:cubicBezTo>
                  <a:cubicBezTo>
                    <a:pt x="3614" y="2788"/>
                    <a:pt x="3744" y="2803"/>
                    <a:pt x="3874" y="2811"/>
                  </a:cubicBezTo>
                  <a:cubicBezTo>
                    <a:pt x="3966" y="2818"/>
                    <a:pt x="4058" y="2818"/>
                    <a:pt x="4150" y="2818"/>
                  </a:cubicBezTo>
                  <a:cubicBezTo>
                    <a:pt x="4342" y="2818"/>
                    <a:pt x="4533" y="2811"/>
                    <a:pt x="4732" y="2788"/>
                  </a:cubicBezTo>
                  <a:cubicBezTo>
                    <a:pt x="4985" y="2757"/>
                    <a:pt x="5245" y="2704"/>
                    <a:pt x="5490" y="2612"/>
                  </a:cubicBezTo>
                  <a:cubicBezTo>
                    <a:pt x="5589" y="2581"/>
                    <a:pt x="5689" y="2535"/>
                    <a:pt x="5773" y="2474"/>
                  </a:cubicBezTo>
                  <a:cubicBezTo>
                    <a:pt x="5857" y="2428"/>
                    <a:pt x="5926" y="2367"/>
                    <a:pt x="5980" y="2290"/>
                  </a:cubicBezTo>
                  <a:cubicBezTo>
                    <a:pt x="5988" y="2275"/>
                    <a:pt x="6003" y="2260"/>
                    <a:pt x="6011" y="2244"/>
                  </a:cubicBezTo>
                  <a:cubicBezTo>
                    <a:pt x="6034" y="2191"/>
                    <a:pt x="6056" y="2145"/>
                    <a:pt x="6064" y="2091"/>
                  </a:cubicBezTo>
                  <a:cubicBezTo>
                    <a:pt x="6095" y="1999"/>
                    <a:pt x="6095" y="1900"/>
                    <a:pt x="6087" y="1808"/>
                  </a:cubicBezTo>
                  <a:cubicBezTo>
                    <a:pt x="6072" y="1632"/>
                    <a:pt x="6003" y="1479"/>
                    <a:pt x="5896" y="1341"/>
                  </a:cubicBezTo>
                  <a:cubicBezTo>
                    <a:pt x="5903" y="1341"/>
                    <a:pt x="5903" y="1333"/>
                    <a:pt x="5911" y="1333"/>
                  </a:cubicBezTo>
                  <a:cubicBezTo>
                    <a:pt x="5926" y="1310"/>
                    <a:pt x="5926" y="1287"/>
                    <a:pt x="5919" y="1272"/>
                  </a:cubicBezTo>
                  <a:cubicBezTo>
                    <a:pt x="5919" y="1249"/>
                    <a:pt x="5903" y="1234"/>
                    <a:pt x="5888" y="1218"/>
                  </a:cubicBezTo>
                  <a:cubicBezTo>
                    <a:pt x="5567" y="966"/>
                    <a:pt x="5207" y="759"/>
                    <a:pt x="4816" y="606"/>
                  </a:cubicBezTo>
                  <a:cubicBezTo>
                    <a:pt x="4426" y="460"/>
                    <a:pt x="4020" y="345"/>
                    <a:pt x="3607" y="269"/>
                  </a:cubicBezTo>
                  <a:cubicBezTo>
                    <a:pt x="3193" y="200"/>
                    <a:pt x="2780" y="146"/>
                    <a:pt x="2359" y="123"/>
                  </a:cubicBezTo>
                  <a:lnTo>
                    <a:pt x="2198" y="116"/>
                  </a:lnTo>
                  <a:cubicBezTo>
                    <a:pt x="2114" y="116"/>
                    <a:pt x="2029" y="108"/>
                    <a:pt x="1945" y="100"/>
                  </a:cubicBezTo>
                  <a:lnTo>
                    <a:pt x="1723" y="78"/>
                  </a:lnTo>
                  <a:lnTo>
                    <a:pt x="1608" y="62"/>
                  </a:lnTo>
                  <a:cubicBezTo>
                    <a:pt x="1325" y="32"/>
                    <a:pt x="1026" y="1"/>
                    <a:pt x="720" y="1"/>
                  </a:cubicBezTo>
                  <a:close/>
                </a:path>
              </a:pathLst>
            </a:custGeom>
            <a:solidFill>
              <a:srgbClr val="DB63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403" name="Google Shape;1403;p60"/>
            <p:cNvSpPr/>
            <p:nvPr/>
          </p:nvSpPr>
          <p:spPr>
            <a:xfrm>
              <a:off x="1642597" y="1861747"/>
              <a:ext cx="70016" cy="28146"/>
            </a:xfrm>
            <a:custGeom>
              <a:avLst/>
              <a:gdLst/>
              <a:ahLst/>
              <a:cxnLst/>
              <a:rect l="l" t="t" r="r" b="b"/>
              <a:pathLst>
                <a:path w="1102" h="443" extrusionOk="0">
                  <a:moveTo>
                    <a:pt x="795" y="0"/>
                  </a:moveTo>
                  <a:cubicBezTo>
                    <a:pt x="688" y="8"/>
                    <a:pt x="588" y="23"/>
                    <a:pt x="481" y="54"/>
                  </a:cubicBezTo>
                  <a:cubicBezTo>
                    <a:pt x="389" y="84"/>
                    <a:pt x="297" y="130"/>
                    <a:pt x="221" y="184"/>
                  </a:cubicBezTo>
                  <a:cubicBezTo>
                    <a:pt x="137" y="230"/>
                    <a:pt x="68" y="299"/>
                    <a:pt x="22" y="383"/>
                  </a:cubicBezTo>
                  <a:cubicBezTo>
                    <a:pt x="1" y="414"/>
                    <a:pt x="26" y="442"/>
                    <a:pt x="52" y="442"/>
                  </a:cubicBezTo>
                  <a:cubicBezTo>
                    <a:pt x="64" y="442"/>
                    <a:pt x="76" y="436"/>
                    <a:pt x="83" y="421"/>
                  </a:cubicBezTo>
                  <a:cubicBezTo>
                    <a:pt x="98" y="406"/>
                    <a:pt x="114" y="383"/>
                    <a:pt x="129" y="360"/>
                  </a:cubicBezTo>
                  <a:cubicBezTo>
                    <a:pt x="144" y="345"/>
                    <a:pt x="160" y="329"/>
                    <a:pt x="175" y="314"/>
                  </a:cubicBezTo>
                  <a:cubicBezTo>
                    <a:pt x="190" y="299"/>
                    <a:pt x="205" y="284"/>
                    <a:pt x="228" y="268"/>
                  </a:cubicBezTo>
                  <a:cubicBezTo>
                    <a:pt x="251" y="253"/>
                    <a:pt x="282" y="230"/>
                    <a:pt x="305" y="215"/>
                  </a:cubicBezTo>
                  <a:cubicBezTo>
                    <a:pt x="343" y="199"/>
                    <a:pt x="374" y="176"/>
                    <a:pt x="412" y="161"/>
                  </a:cubicBezTo>
                  <a:cubicBezTo>
                    <a:pt x="466" y="146"/>
                    <a:pt x="512" y="130"/>
                    <a:pt x="565" y="115"/>
                  </a:cubicBezTo>
                  <a:cubicBezTo>
                    <a:pt x="611" y="100"/>
                    <a:pt x="665" y="92"/>
                    <a:pt x="718" y="84"/>
                  </a:cubicBezTo>
                  <a:cubicBezTo>
                    <a:pt x="772" y="77"/>
                    <a:pt x="824" y="73"/>
                    <a:pt x="874" y="73"/>
                  </a:cubicBezTo>
                  <a:cubicBezTo>
                    <a:pt x="925" y="73"/>
                    <a:pt x="975" y="77"/>
                    <a:pt x="1025" y="84"/>
                  </a:cubicBezTo>
                  <a:lnTo>
                    <a:pt x="1017" y="84"/>
                  </a:lnTo>
                  <a:lnTo>
                    <a:pt x="1048" y="92"/>
                  </a:lnTo>
                  <a:lnTo>
                    <a:pt x="1078" y="92"/>
                  </a:lnTo>
                  <a:cubicBezTo>
                    <a:pt x="1086" y="84"/>
                    <a:pt x="1094" y="77"/>
                    <a:pt x="1101" y="69"/>
                  </a:cubicBezTo>
                  <a:cubicBezTo>
                    <a:pt x="1101" y="46"/>
                    <a:pt x="1094" y="23"/>
                    <a:pt x="1071" y="16"/>
                  </a:cubicBezTo>
                  <a:cubicBezTo>
                    <a:pt x="1032" y="16"/>
                    <a:pt x="994" y="8"/>
                    <a:pt x="956" y="8"/>
                  </a:cubicBezTo>
                  <a:lnTo>
                    <a:pt x="795" y="8"/>
                  </a:lnTo>
                  <a:lnTo>
                    <a:pt x="795" y="0"/>
                  </a:lnTo>
                  <a:close/>
                </a:path>
              </a:pathLst>
            </a:custGeom>
            <a:solidFill>
              <a:srgbClr val="C94E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404" name="Google Shape;1404;p60"/>
            <p:cNvSpPr/>
            <p:nvPr/>
          </p:nvSpPr>
          <p:spPr>
            <a:xfrm>
              <a:off x="1677986" y="1906476"/>
              <a:ext cx="34118" cy="26049"/>
            </a:xfrm>
            <a:custGeom>
              <a:avLst/>
              <a:gdLst/>
              <a:ahLst/>
              <a:cxnLst/>
              <a:rect l="l" t="t" r="r" b="b"/>
              <a:pathLst>
                <a:path w="537" h="410" extrusionOk="0">
                  <a:moveTo>
                    <a:pt x="491" y="1"/>
                  </a:moveTo>
                  <a:lnTo>
                    <a:pt x="422" y="16"/>
                  </a:lnTo>
                  <a:cubicBezTo>
                    <a:pt x="399" y="24"/>
                    <a:pt x="368" y="31"/>
                    <a:pt x="345" y="47"/>
                  </a:cubicBezTo>
                  <a:cubicBezTo>
                    <a:pt x="292" y="62"/>
                    <a:pt x="246" y="92"/>
                    <a:pt x="207" y="123"/>
                  </a:cubicBezTo>
                  <a:cubicBezTo>
                    <a:pt x="123" y="184"/>
                    <a:pt x="54" y="261"/>
                    <a:pt x="16" y="353"/>
                  </a:cubicBezTo>
                  <a:cubicBezTo>
                    <a:pt x="1" y="368"/>
                    <a:pt x="8" y="391"/>
                    <a:pt x="24" y="406"/>
                  </a:cubicBezTo>
                  <a:cubicBezTo>
                    <a:pt x="30" y="408"/>
                    <a:pt x="36" y="409"/>
                    <a:pt x="42" y="409"/>
                  </a:cubicBezTo>
                  <a:cubicBezTo>
                    <a:pt x="58" y="409"/>
                    <a:pt x="72" y="402"/>
                    <a:pt x="77" y="391"/>
                  </a:cubicBezTo>
                  <a:cubicBezTo>
                    <a:pt x="100" y="353"/>
                    <a:pt x="123" y="314"/>
                    <a:pt x="146" y="276"/>
                  </a:cubicBezTo>
                  <a:lnTo>
                    <a:pt x="184" y="238"/>
                  </a:lnTo>
                  <a:cubicBezTo>
                    <a:pt x="207" y="223"/>
                    <a:pt x="223" y="200"/>
                    <a:pt x="246" y="184"/>
                  </a:cubicBezTo>
                  <a:cubicBezTo>
                    <a:pt x="261" y="177"/>
                    <a:pt x="276" y="161"/>
                    <a:pt x="292" y="154"/>
                  </a:cubicBezTo>
                  <a:cubicBezTo>
                    <a:pt x="307" y="146"/>
                    <a:pt x="345" y="131"/>
                    <a:pt x="368" y="115"/>
                  </a:cubicBezTo>
                  <a:lnTo>
                    <a:pt x="422" y="100"/>
                  </a:lnTo>
                  <a:cubicBezTo>
                    <a:pt x="452" y="92"/>
                    <a:pt x="475" y="85"/>
                    <a:pt x="506" y="77"/>
                  </a:cubicBezTo>
                  <a:cubicBezTo>
                    <a:pt x="521" y="77"/>
                    <a:pt x="529" y="70"/>
                    <a:pt x="529" y="62"/>
                  </a:cubicBezTo>
                  <a:cubicBezTo>
                    <a:pt x="537" y="54"/>
                    <a:pt x="537" y="39"/>
                    <a:pt x="529" y="31"/>
                  </a:cubicBezTo>
                  <a:cubicBezTo>
                    <a:pt x="529" y="24"/>
                    <a:pt x="521" y="16"/>
                    <a:pt x="514" y="8"/>
                  </a:cubicBezTo>
                  <a:cubicBezTo>
                    <a:pt x="509" y="8"/>
                    <a:pt x="503" y="5"/>
                    <a:pt x="501" y="5"/>
                  </a:cubicBezTo>
                  <a:cubicBezTo>
                    <a:pt x="499" y="5"/>
                    <a:pt x="498" y="6"/>
                    <a:pt x="498" y="8"/>
                  </a:cubicBezTo>
                  <a:lnTo>
                    <a:pt x="483" y="8"/>
                  </a:lnTo>
                  <a:lnTo>
                    <a:pt x="491" y="1"/>
                  </a:lnTo>
                  <a:close/>
                </a:path>
              </a:pathLst>
            </a:custGeom>
            <a:solidFill>
              <a:srgbClr val="C94E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405" name="Google Shape;1405;p60"/>
            <p:cNvSpPr/>
            <p:nvPr/>
          </p:nvSpPr>
          <p:spPr>
            <a:xfrm>
              <a:off x="1723732" y="1954636"/>
              <a:ext cx="28273" cy="23317"/>
            </a:xfrm>
            <a:custGeom>
              <a:avLst/>
              <a:gdLst/>
              <a:ahLst/>
              <a:cxnLst/>
              <a:rect l="l" t="t" r="r" b="b"/>
              <a:pathLst>
                <a:path w="445" h="367" extrusionOk="0">
                  <a:moveTo>
                    <a:pt x="375" y="1"/>
                  </a:moveTo>
                  <a:lnTo>
                    <a:pt x="375" y="8"/>
                  </a:lnTo>
                  <a:cubicBezTo>
                    <a:pt x="337" y="24"/>
                    <a:pt x="299" y="39"/>
                    <a:pt x="261" y="54"/>
                  </a:cubicBezTo>
                  <a:cubicBezTo>
                    <a:pt x="222" y="69"/>
                    <a:pt x="184" y="92"/>
                    <a:pt x="153" y="123"/>
                  </a:cubicBezTo>
                  <a:cubicBezTo>
                    <a:pt x="123" y="146"/>
                    <a:pt x="92" y="177"/>
                    <a:pt x="62" y="207"/>
                  </a:cubicBezTo>
                  <a:cubicBezTo>
                    <a:pt x="39" y="238"/>
                    <a:pt x="16" y="269"/>
                    <a:pt x="0" y="307"/>
                  </a:cubicBezTo>
                  <a:cubicBezTo>
                    <a:pt x="0" y="322"/>
                    <a:pt x="0" y="330"/>
                    <a:pt x="0" y="337"/>
                  </a:cubicBezTo>
                  <a:cubicBezTo>
                    <a:pt x="8" y="345"/>
                    <a:pt x="8" y="353"/>
                    <a:pt x="16" y="360"/>
                  </a:cubicBezTo>
                  <a:cubicBezTo>
                    <a:pt x="23" y="364"/>
                    <a:pt x="29" y="366"/>
                    <a:pt x="34" y="366"/>
                  </a:cubicBezTo>
                  <a:cubicBezTo>
                    <a:pt x="39" y="366"/>
                    <a:pt x="42" y="364"/>
                    <a:pt x="46" y="360"/>
                  </a:cubicBezTo>
                  <a:cubicBezTo>
                    <a:pt x="62" y="360"/>
                    <a:pt x="69" y="353"/>
                    <a:pt x="69" y="345"/>
                  </a:cubicBezTo>
                  <a:cubicBezTo>
                    <a:pt x="85" y="314"/>
                    <a:pt x="100" y="284"/>
                    <a:pt x="123" y="253"/>
                  </a:cubicBezTo>
                  <a:lnTo>
                    <a:pt x="123" y="246"/>
                  </a:lnTo>
                  <a:cubicBezTo>
                    <a:pt x="130" y="238"/>
                    <a:pt x="138" y="230"/>
                    <a:pt x="146" y="223"/>
                  </a:cubicBezTo>
                  <a:cubicBezTo>
                    <a:pt x="161" y="207"/>
                    <a:pt x="184" y="192"/>
                    <a:pt x="199" y="177"/>
                  </a:cubicBezTo>
                  <a:lnTo>
                    <a:pt x="199" y="177"/>
                  </a:lnTo>
                  <a:lnTo>
                    <a:pt x="192" y="184"/>
                  </a:lnTo>
                  <a:lnTo>
                    <a:pt x="245" y="146"/>
                  </a:lnTo>
                  <a:cubicBezTo>
                    <a:pt x="268" y="131"/>
                    <a:pt x="299" y="115"/>
                    <a:pt x="322" y="108"/>
                  </a:cubicBezTo>
                  <a:cubicBezTo>
                    <a:pt x="345" y="92"/>
                    <a:pt x="375" y="85"/>
                    <a:pt x="398" y="77"/>
                  </a:cubicBezTo>
                  <a:cubicBezTo>
                    <a:pt x="444" y="69"/>
                    <a:pt x="437" y="1"/>
                    <a:pt x="391" y="1"/>
                  </a:cubicBezTo>
                  <a:close/>
                </a:path>
              </a:pathLst>
            </a:custGeom>
            <a:solidFill>
              <a:srgbClr val="C94E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406" name="Google Shape;1406;p60"/>
            <p:cNvSpPr/>
            <p:nvPr/>
          </p:nvSpPr>
          <p:spPr>
            <a:xfrm>
              <a:off x="570368" y="1889957"/>
              <a:ext cx="1790607" cy="1574651"/>
            </a:xfrm>
            <a:custGeom>
              <a:avLst/>
              <a:gdLst/>
              <a:ahLst/>
              <a:cxnLst/>
              <a:rect l="l" t="t" r="r" b="b"/>
              <a:pathLst>
                <a:path w="28183" h="24784" extrusionOk="0">
                  <a:moveTo>
                    <a:pt x="21001" y="0"/>
                  </a:moveTo>
                  <a:lnTo>
                    <a:pt x="21001" y="8"/>
                  </a:lnTo>
                  <a:cubicBezTo>
                    <a:pt x="20917" y="176"/>
                    <a:pt x="20818" y="330"/>
                    <a:pt x="20710" y="490"/>
                  </a:cubicBezTo>
                  <a:cubicBezTo>
                    <a:pt x="20642" y="597"/>
                    <a:pt x="20565" y="697"/>
                    <a:pt x="20488" y="797"/>
                  </a:cubicBezTo>
                  <a:cubicBezTo>
                    <a:pt x="20412" y="904"/>
                    <a:pt x="20335" y="980"/>
                    <a:pt x="20259" y="1072"/>
                  </a:cubicBezTo>
                  <a:cubicBezTo>
                    <a:pt x="20113" y="1256"/>
                    <a:pt x="19960" y="1432"/>
                    <a:pt x="19792" y="1593"/>
                  </a:cubicBezTo>
                  <a:cubicBezTo>
                    <a:pt x="19708" y="1677"/>
                    <a:pt x="19623" y="1754"/>
                    <a:pt x="19531" y="1822"/>
                  </a:cubicBezTo>
                  <a:cubicBezTo>
                    <a:pt x="19501" y="1845"/>
                    <a:pt x="19470" y="1868"/>
                    <a:pt x="19447" y="1884"/>
                  </a:cubicBezTo>
                  <a:cubicBezTo>
                    <a:pt x="20205" y="2841"/>
                    <a:pt x="20871" y="3882"/>
                    <a:pt x="21522" y="4893"/>
                  </a:cubicBezTo>
                  <a:lnTo>
                    <a:pt x="21545" y="4923"/>
                  </a:lnTo>
                  <a:cubicBezTo>
                    <a:pt x="21813" y="5337"/>
                    <a:pt x="22112" y="5796"/>
                    <a:pt x="22410" y="6240"/>
                  </a:cubicBezTo>
                  <a:lnTo>
                    <a:pt x="22288" y="6209"/>
                  </a:lnTo>
                  <a:lnTo>
                    <a:pt x="22196" y="6194"/>
                  </a:lnTo>
                  <a:cubicBezTo>
                    <a:pt x="21178" y="6003"/>
                    <a:pt x="20175" y="5696"/>
                    <a:pt x="19210" y="5390"/>
                  </a:cubicBezTo>
                  <a:cubicBezTo>
                    <a:pt x="18406" y="5145"/>
                    <a:pt x="17571" y="4885"/>
                    <a:pt x="16722" y="4693"/>
                  </a:cubicBezTo>
                  <a:cubicBezTo>
                    <a:pt x="16469" y="4640"/>
                    <a:pt x="16232" y="4594"/>
                    <a:pt x="16002" y="4563"/>
                  </a:cubicBezTo>
                  <a:cubicBezTo>
                    <a:pt x="15734" y="4525"/>
                    <a:pt x="15458" y="4494"/>
                    <a:pt x="15221" y="4471"/>
                  </a:cubicBezTo>
                  <a:lnTo>
                    <a:pt x="14915" y="4448"/>
                  </a:lnTo>
                  <a:lnTo>
                    <a:pt x="14884" y="4448"/>
                  </a:lnTo>
                  <a:cubicBezTo>
                    <a:pt x="14731" y="4433"/>
                    <a:pt x="14586" y="4418"/>
                    <a:pt x="14440" y="4403"/>
                  </a:cubicBezTo>
                  <a:cubicBezTo>
                    <a:pt x="14226" y="4387"/>
                    <a:pt x="13958" y="4357"/>
                    <a:pt x="13697" y="4311"/>
                  </a:cubicBezTo>
                  <a:cubicBezTo>
                    <a:pt x="13491" y="4272"/>
                    <a:pt x="13284" y="4211"/>
                    <a:pt x="13093" y="4119"/>
                  </a:cubicBezTo>
                  <a:cubicBezTo>
                    <a:pt x="12932" y="4035"/>
                    <a:pt x="12779" y="3936"/>
                    <a:pt x="12649" y="3813"/>
                  </a:cubicBezTo>
                  <a:cubicBezTo>
                    <a:pt x="12480" y="3668"/>
                    <a:pt x="12327" y="3514"/>
                    <a:pt x="12182" y="3346"/>
                  </a:cubicBezTo>
                  <a:cubicBezTo>
                    <a:pt x="12166" y="3331"/>
                    <a:pt x="12151" y="3323"/>
                    <a:pt x="12128" y="3315"/>
                  </a:cubicBezTo>
                  <a:cubicBezTo>
                    <a:pt x="12113" y="3315"/>
                    <a:pt x="12105" y="3308"/>
                    <a:pt x="12090" y="3308"/>
                  </a:cubicBezTo>
                  <a:cubicBezTo>
                    <a:pt x="12074" y="3308"/>
                    <a:pt x="12059" y="3315"/>
                    <a:pt x="12044" y="3323"/>
                  </a:cubicBezTo>
                  <a:cubicBezTo>
                    <a:pt x="11921" y="3415"/>
                    <a:pt x="11783" y="3491"/>
                    <a:pt x="11646" y="3553"/>
                  </a:cubicBezTo>
                  <a:cubicBezTo>
                    <a:pt x="11385" y="3675"/>
                    <a:pt x="11110" y="3759"/>
                    <a:pt x="10834" y="3805"/>
                  </a:cubicBezTo>
                  <a:cubicBezTo>
                    <a:pt x="10589" y="3851"/>
                    <a:pt x="10336" y="3874"/>
                    <a:pt x="10084" y="3874"/>
                  </a:cubicBezTo>
                  <a:cubicBezTo>
                    <a:pt x="9938" y="3874"/>
                    <a:pt x="9808" y="3867"/>
                    <a:pt x="9678" y="3851"/>
                  </a:cubicBezTo>
                  <a:cubicBezTo>
                    <a:pt x="9249" y="3813"/>
                    <a:pt x="8836" y="3721"/>
                    <a:pt x="8438" y="3576"/>
                  </a:cubicBezTo>
                  <a:cubicBezTo>
                    <a:pt x="8177" y="3484"/>
                    <a:pt x="7940" y="3369"/>
                    <a:pt x="7710" y="3224"/>
                  </a:cubicBezTo>
                  <a:cubicBezTo>
                    <a:pt x="7695" y="3216"/>
                    <a:pt x="7680" y="3216"/>
                    <a:pt x="7672" y="3216"/>
                  </a:cubicBezTo>
                  <a:cubicBezTo>
                    <a:pt x="7649" y="3216"/>
                    <a:pt x="7634" y="3224"/>
                    <a:pt x="7618" y="3231"/>
                  </a:cubicBezTo>
                  <a:cubicBezTo>
                    <a:pt x="7611" y="3231"/>
                    <a:pt x="7596" y="3239"/>
                    <a:pt x="7588" y="3254"/>
                  </a:cubicBezTo>
                  <a:cubicBezTo>
                    <a:pt x="7573" y="3269"/>
                    <a:pt x="7565" y="3292"/>
                    <a:pt x="7565" y="3308"/>
                  </a:cubicBezTo>
                  <a:cubicBezTo>
                    <a:pt x="7550" y="3522"/>
                    <a:pt x="7504" y="3736"/>
                    <a:pt x="7442" y="3936"/>
                  </a:cubicBezTo>
                  <a:cubicBezTo>
                    <a:pt x="7373" y="4127"/>
                    <a:pt x="7282" y="4311"/>
                    <a:pt x="7167" y="4479"/>
                  </a:cubicBezTo>
                  <a:cubicBezTo>
                    <a:pt x="7021" y="4678"/>
                    <a:pt x="6861" y="4862"/>
                    <a:pt x="6669" y="5015"/>
                  </a:cubicBezTo>
                  <a:cubicBezTo>
                    <a:pt x="6294" y="5321"/>
                    <a:pt x="5881" y="5574"/>
                    <a:pt x="5436" y="5765"/>
                  </a:cubicBezTo>
                  <a:lnTo>
                    <a:pt x="5421" y="5773"/>
                  </a:lnTo>
                  <a:cubicBezTo>
                    <a:pt x="5138" y="5895"/>
                    <a:pt x="4847" y="6018"/>
                    <a:pt x="4587" y="6125"/>
                  </a:cubicBezTo>
                  <a:lnTo>
                    <a:pt x="4556" y="6140"/>
                  </a:lnTo>
                  <a:lnTo>
                    <a:pt x="4510" y="6163"/>
                  </a:lnTo>
                  <a:cubicBezTo>
                    <a:pt x="4158" y="6301"/>
                    <a:pt x="3813" y="6462"/>
                    <a:pt x="3484" y="6646"/>
                  </a:cubicBezTo>
                  <a:cubicBezTo>
                    <a:pt x="2864" y="6975"/>
                    <a:pt x="2297" y="7381"/>
                    <a:pt x="1785" y="7855"/>
                  </a:cubicBezTo>
                  <a:cubicBezTo>
                    <a:pt x="1340" y="8277"/>
                    <a:pt x="942" y="8744"/>
                    <a:pt x="605" y="9257"/>
                  </a:cubicBezTo>
                  <a:cubicBezTo>
                    <a:pt x="383" y="9601"/>
                    <a:pt x="177" y="9953"/>
                    <a:pt x="1" y="10313"/>
                  </a:cubicBezTo>
                  <a:lnTo>
                    <a:pt x="1095" y="9900"/>
                  </a:lnTo>
                  <a:lnTo>
                    <a:pt x="3538" y="8989"/>
                  </a:lnTo>
                  <a:lnTo>
                    <a:pt x="6462" y="16782"/>
                  </a:lnTo>
                  <a:lnTo>
                    <a:pt x="9372" y="24553"/>
                  </a:lnTo>
                  <a:lnTo>
                    <a:pt x="9242" y="24599"/>
                  </a:lnTo>
                  <a:cubicBezTo>
                    <a:pt x="9908" y="24722"/>
                    <a:pt x="10581" y="24783"/>
                    <a:pt x="11255" y="24783"/>
                  </a:cubicBezTo>
                  <a:cubicBezTo>
                    <a:pt x="11569" y="24783"/>
                    <a:pt x="11906" y="24768"/>
                    <a:pt x="12243" y="24737"/>
                  </a:cubicBezTo>
                  <a:cubicBezTo>
                    <a:pt x="12939" y="24684"/>
                    <a:pt x="13621" y="24553"/>
                    <a:pt x="14295" y="24370"/>
                  </a:cubicBezTo>
                  <a:cubicBezTo>
                    <a:pt x="14945" y="24186"/>
                    <a:pt x="15573" y="23933"/>
                    <a:pt x="16170" y="23619"/>
                  </a:cubicBezTo>
                  <a:cubicBezTo>
                    <a:pt x="16768" y="23305"/>
                    <a:pt x="17319" y="22915"/>
                    <a:pt x="17816" y="22463"/>
                  </a:cubicBezTo>
                  <a:cubicBezTo>
                    <a:pt x="17839" y="22440"/>
                    <a:pt x="17847" y="22417"/>
                    <a:pt x="17847" y="22387"/>
                  </a:cubicBezTo>
                  <a:cubicBezTo>
                    <a:pt x="17862" y="22364"/>
                    <a:pt x="17870" y="22326"/>
                    <a:pt x="17855" y="22303"/>
                  </a:cubicBezTo>
                  <a:cubicBezTo>
                    <a:pt x="17694" y="21958"/>
                    <a:pt x="17526" y="21613"/>
                    <a:pt x="17357" y="21277"/>
                  </a:cubicBezTo>
                  <a:cubicBezTo>
                    <a:pt x="17058" y="20702"/>
                    <a:pt x="16791" y="20105"/>
                    <a:pt x="16546" y="19500"/>
                  </a:cubicBezTo>
                  <a:cubicBezTo>
                    <a:pt x="16346" y="18964"/>
                    <a:pt x="16224" y="18406"/>
                    <a:pt x="16163" y="17831"/>
                  </a:cubicBezTo>
                  <a:cubicBezTo>
                    <a:pt x="16147" y="17617"/>
                    <a:pt x="16147" y="17403"/>
                    <a:pt x="16163" y="17188"/>
                  </a:cubicBezTo>
                  <a:cubicBezTo>
                    <a:pt x="16170" y="16982"/>
                    <a:pt x="16201" y="16775"/>
                    <a:pt x="16232" y="16568"/>
                  </a:cubicBezTo>
                  <a:cubicBezTo>
                    <a:pt x="16362" y="15902"/>
                    <a:pt x="16607" y="15267"/>
                    <a:pt x="16844" y="14646"/>
                  </a:cubicBezTo>
                  <a:cubicBezTo>
                    <a:pt x="16898" y="14524"/>
                    <a:pt x="16944" y="14394"/>
                    <a:pt x="16990" y="14271"/>
                  </a:cubicBezTo>
                  <a:cubicBezTo>
                    <a:pt x="17150" y="13873"/>
                    <a:pt x="17281" y="13467"/>
                    <a:pt x="17395" y="13054"/>
                  </a:cubicBezTo>
                  <a:cubicBezTo>
                    <a:pt x="17495" y="12663"/>
                    <a:pt x="17556" y="12265"/>
                    <a:pt x="17571" y="11860"/>
                  </a:cubicBezTo>
                  <a:cubicBezTo>
                    <a:pt x="17587" y="11684"/>
                    <a:pt x="17587" y="11500"/>
                    <a:pt x="17571" y="11324"/>
                  </a:cubicBezTo>
                  <a:lnTo>
                    <a:pt x="17571" y="11324"/>
                  </a:lnTo>
                  <a:cubicBezTo>
                    <a:pt x="17993" y="11385"/>
                    <a:pt x="18406" y="11439"/>
                    <a:pt x="18827" y="11477"/>
                  </a:cubicBezTo>
                  <a:cubicBezTo>
                    <a:pt x="19394" y="11530"/>
                    <a:pt x="19945" y="11553"/>
                    <a:pt x="20465" y="11553"/>
                  </a:cubicBezTo>
                  <a:cubicBezTo>
                    <a:pt x="20902" y="11553"/>
                    <a:pt x="21346" y="11538"/>
                    <a:pt x="21759" y="11500"/>
                  </a:cubicBezTo>
                  <a:cubicBezTo>
                    <a:pt x="22234" y="11461"/>
                    <a:pt x="22709" y="11393"/>
                    <a:pt x="23168" y="11293"/>
                  </a:cubicBezTo>
                  <a:cubicBezTo>
                    <a:pt x="24072" y="11102"/>
                    <a:pt x="24952" y="10803"/>
                    <a:pt x="25779" y="10405"/>
                  </a:cubicBezTo>
                  <a:cubicBezTo>
                    <a:pt x="26001" y="10305"/>
                    <a:pt x="26169" y="10214"/>
                    <a:pt x="26322" y="10122"/>
                  </a:cubicBezTo>
                  <a:cubicBezTo>
                    <a:pt x="26491" y="10022"/>
                    <a:pt x="26652" y="9915"/>
                    <a:pt x="26805" y="9800"/>
                  </a:cubicBezTo>
                  <a:cubicBezTo>
                    <a:pt x="27111" y="9563"/>
                    <a:pt x="27387" y="9279"/>
                    <a:pt x="27616" y="8966"/>
                  </a:cubicBezTo>
                  <a:cubicBezTo>
                    <a:pt x="27731" y="8812"/>
                    <a:pt x="27823" y="8652"/>
                    <a:pt x="27907" y="8476"/>
                  </a:cubicBezTo>
                  <a:cubicBezTo>
                    <a:pt x="27991" y="8307"/>
                    <a:pt x="28053" y="8123"/>
                    <a:pt x="28099" y="7940"/>
                  </a:cubicBezTo>
                  <a:cubicBezTo>
                    <a:pt x="28183" y="7557"/>
                    <a:pt x="28183" y="7159"/>
                    <a:pt x="28091" y="6776"/>
                  </a:cubicBezTo>
                  <a:cubicBezTo>
                    <a:pt x="27999" y="6401"/>
                    <a:pt x="27846" y="6041"/>
                    <a:pt x="27639" y="5704"/>
                  </a:cubicBezTo>
                  <a:cubicBezTo>
                    <a:pt x="27425" y="5360"/>
                    <a:pt x="27180" y="5038"/>
                    <a:pt x="26912" y="4732"/>
                  </a:cubicBezTo>
                  <a:cubicBezTo>
                    <a:pt x="26690" y="4471"/>
                    <a:pt x="26453" y="4234"/>
                    <a:pt x="26246" y="4027"/>
                  </a:cubicBezTo>
                  <a:cubicBezTo>
                    <a:pt x="26238" y="4020"/>
                    <a:pt x="26238" y="4020"/>
                    <a:pt x="26231" y="4012"/>
                  </a:cubicBezTo>
                  <a:lnTo>
                    <a:pt x="26177" y="3958"/>
                  </a:lnTo>
                  <a:lnTo>
                    <a:pt x="26100" y="3882"/>
                  </a:lnTo>
                  <a:cubicBezTo>
                    <a:pt x="25947" y="3729"/>
                    <a:pt x="25786" y="3568"/>
                    <a:pt x="25626" y="3415"/>
                  </a:cubicBezTo>
                  <a:cubicBezTo>
                    <a:pt x="25465" y="3262"/>
                    <a:pt x="25297" y="3116"/>
                    <a:pt x="25105" y="2940"/>
                  </a:cubicBezTo>
                  <a:cubicBezTo>
                    <a:pt x="24753" y="2634"/>
                    <a:pt x="24401" y="2343"/>
                    <a:pt x="24010" y="2044"/>
                  </a:cubicBezTo>
                  <a:cubicBezTo>
                    <a:pt x="23015" y="1279"/>
                    <a:pt x="21951" y="590"/>
                    <a:pt x="21047" y="16"/>
                  </a:cubicBezTo>
                  <a:cubicBezTo>
                    <a:pt x="21032" y="8"/>
                    <a:pt x="21017" y="0"/>
                    <a:pt x="210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407" name="Google Shape;1407;p60"/>
            <p:cNvSpPr/>
            <p:nvPr/>
          </p:nvSpPr>
          <p:spPr>
            <a:xfrm>
              <a:off x="1562224" y="2374415"/>
              <a:ext cx="797301" cy="250137"/>
            </a:xfrm>
            <a:custGeom>
              <a:avLst/>
              <a:gdLst/>
              <a:ahLst/>
              <a:cxnLst/>
              <a:rect l="l" t="t" r="r" b="b"/>
              <a:pathLst>
                <a:path w="12549" h="3937" extrusionOk="0">
                  <a:moveTo>
                    <a:pt x="12549" y="1"/>
                  </a:moveTo>
                  <a:lnTo>
                    <a:pt x="12526" y="31"/>
                  </a:lnTo>
                  <a:lnTo>
                    <a:pt x="12518" y="39"/>
                  </a:lnTo>
                  <a:cubicBezTo>
                    <a:pt x="12365" y="261"/>
                    <a:pt x="12189" y="468"/>
                    <a:pt x="12005" y="659"/>
                  </a:cubicBezTo>
                  <a:cubicBezTo>
                    <a:pt x="11653" y="1019"/>
                    <a:pt x="11247" y="1333"/>
                    <a:pt x="10803" y="1578"/>
                  </a:cubicBezTo>
                  <a:cubicBezTo>
                    <a:pt x="10275" y="1869"/>
                    <a:pt x="9701" y="2068"/>
                    <a:pt x="9104" y="2190"/>
                  </a:cubicBezTo>
                  <a:cubicBezTo>
                    <a:pt x="8560" y="2291"/>
                    <a:pt x="8011" y="2339"/>
                    <a:pt x="7461" y="2339"/>
                  </a:cubicBezTo>
                  <a:cubicBezTo>
                    <a:pt x="7384" y="2339"/>
                    <a:pt x="7306" y="2338"/>
                    <a:pt x="7228" y="2336"/>
                  </a:cubicBezTo>
                  <a:cubicBezTo>
                    <a:pt x="6569" y="2313"/>
                    <a:pt x="5919" y="2244"/>
                    <a:pt x="5276" y="2114"/>
                  </a:cubicBezTo>
                  <a:cubicBezTo>
                    <a:pt x="4617" y="1991"/>
                    <a:pt x="3966" y="1831"/>
                    <a:pt x="3331" y="1632"/>
                  </a:cubicBezTo>
                  <a:cubicBezTo>
                    <a:pt x="2190" y="1272"/>
                    <a:pt x="1080" y="835"/>
                    <a:pt x="0" y="315"/>
                  </a:cubicBezTo>
                  <a:lnTo>
                    <a:pt x="0" y="315"/>
                  </a:lnTo>
                  <a:cubicBezTo>
                    <a:pt x="253" y="575"/>
                    <a:pt x="490" y="851"/>
                    <a:pt x="705" y="1142"/>
                  </a:cubicBezTo>
                  <a:cubicBezTo>
                    <a:pt x="958" y="1478"/>
                    <a:pt x="1187" y="1838"/>
                    <a:pt x="1386" y="2213"/>
                  </a:cubicBezTo>
                  <a:cubicBezTo>
                    <a:pt x="1585" y="2581"/>
                    <a:pt x="1746" y="2964"/>
                    <a:pt x="1876" y="3362"/>
                  </a:cubicBezTo>
                  <a:cubicBezTo>
                    <a:pt x="1907" y="3477"/>
                    <a:pt x="1937" y="3591"/>
                    <a:pt x="1968" y="3706"/>
                  </a:cubicBezTo>
                  <a:lnTo>
                    <a:pt x="1968" y="3699"/>
                  </a:lnTo>
                  <a:cubicBezTo>
                    <a:pt x="2366" y="3768"/>
                    <a:pt x="2772" y="3814"/>
                    <a:pt x="3224" y="3859"/>
                  </a:cubicBezTo>
                  <a:cubicBezTo>
                    <a:pt x="3783" y="3913"/>
                    <a:pt x="4334" y="3936"/>
                    <a:pt x="4862" y="3936"/>
                  </a:cubicBezTo>
                  <a:cubicBezTo>
                    <a:pt x="5299" y="3936"/>
                    <a:pt x="5735" y="3921"/>
                    <a:pt x="6156" y="3882"/>
                  </a:cubicBezTo>
                  <a:cubicBezTo>
                    <a:pt x="6631" y="3836"/>
                    <a:pt x="7098" y="3768"/>
                    <a:pt x="7565" y="3676"/>
                  </a:cubicBezTo>
                  <a:cubicBezTo>
                    <a:pt x="8016" y="3576"/>
                    <a:pt x="8461" y="3461"/>
                    <a:pt x="8889" y="3308"/>
                  </a:cubicBezTo>
                  <a:cubicBezTo>
                    <a:pt x="9333" y="3163"/>
                    <a:pt x="9762" y="2987"/>
                    <a:pt x="10175" y="2788"/>
                  </a:cubicBezTo>
                  <a:cubicBezTo>
                    <a:pt x="10398" y="2688"/>
                    <a:pt x="10566" y="2596"/>
                    <a:pt x="10719" y="2497"/>
                  </a:cubicBezTo>
                  <a:cubicBezTo>
                    <a:pt x="10888" y="2405"/>
                    <a:pt x="11041" y="2290"/>
                    <a:pt x="11194" y="2175"/>
                  </a:cubicBezTo>
                  <a:cubicBezTo>
                    <a:pt x="11508" y="1938"/>
                    <a:pt x="11783" y="1662"/>
                    <a:pt x="12013" y="1348"/>
                  </a:cubicBezTo>
                  <a:cubicBezTo>
                    <a:pt x="12128" y="1187"/>
                    <a:pt x="12220" y="1027"/>
                    <a:pt x="12304" y="851"/>
                  </a:cubicBezTo>
                  <a:cubicBezTo>
                    <a:pt x="12388" y="682"/>
                    <a:pt x="12449" y="498"/>
                    <a:pt x="12495" y="315"/>
                  </a:cubicBezTo>
                  <a:cubicBezTo>
                    <a:pt x="12518" y="215"/>
                    <a:pt x="12541" y="108"/>
                    <a:pt x="12549" y="1"/>
                  </a:cubicBezTo>
                  <a:close/>
                </a:path>
              </a:pathLst>
            </a:custGeom>
            <a:solidFill>
              <a:srgbClr val="191919">
                <a:alpha val="11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408" name="Google Shape;1408;p60"/>
            <p:cNvSpPr/>
            <p:nvPr/>
          </p:nvSpPr>
          <p:spPr>
            <a:xfrm>
              <a:off x="569859" y="2265007"/>
              <a:ext cx="421364" cy="718009"/>
            </a:xfrm>
            <a:custGeom>
              <a:avLst/>
              <a:gdLst/>
              <a:ahLst/>
              <a:cxnLst/>
              <a:rect l="l" t="t" r="r" b="b"/>
              <a:pathLst>
                <a:path w="6632" h="11301" extrusionOk="0">
                  <a:moveTo>
                    <a:pt x="5092" y="0"/>
                  </a:moveTo>
                  <a:lnTo>
                    <a:pt x="5092" y="0"/>
                  </a:lnTo>
                  <a:cubicBezTo>
                    <a:pt x="4947" y="61"/>
                    <a:pt x="4801" y="123"/>
                    <a:pt x="4664" y="184"/>
                  </a:cubicBezTo>
                  <a:lnTo>
                    <a:pt x="4671" y="192"/>
                  </a:lnTo>
                  <a:lnTo>
                    <a:pt x="4641" y="207"/>
                  </a:lnTo>
                  <a:lnTo>
                    <a:pt x="4595" y="222"/>
                  </a:lnTo>
                  <a:lnTo>
                    <a:pt x="4564" y="237"/>
                  </a:lnTo>
                  <a:lnTo>
                    <a:pt x="4510" y="260"/>
                  </a:lnTo>
                  <a:cubicBezTo>
                    <a:pt x="4158" y="398"/>
                    <a:pt x="3821" y="559"/>
                    <a:pt x="3485" y="735"/>
                  </a:cubicBezTo>
                  <a:cubicBezTo>
                    <a:pt x="2872" y="1064"/>
                    <a:pt x="2305" y="1470"/>
                    <a:pt x="1793" y="1945"/>
                  </a:cubicBezTo>
                  <a:cubicBezTo>
                    <a:pt x="1341" y="2366"/>
                    <a:pt x="950" y="2841"/>
                    <a:pt x="613" y="3354"/>
                  </a:cubicBezTo>
                  <a:cubicBezTo>
                    <a:pt x="384" y="3690"/>
                    <a:pt x="185" y="4043"/>
                    <a:pt x="1" y="4410"/>
                  </a:cubicBezTo>
                  <a:lnTo>
                    <a:pt x="1103" y="3997"/>
                  </a:lnTo>
                  <a:lnTo>
                    <a:pt x="3546" y="3078"/>
                  </a:lnTo>
                  <a:lnTo>
                    <a:pt x="6470" y="10879"/>
                  </a:lnTo>
                  <a:lnTo>
                    <a:pt x="6631" y="11301"/>
                  </a:lnTo>
                  <a:cubicBezTo>
                    <a:pt x="6348" y="10267"/>
                    <a:pt x="6042" y="9233"/>
                    <a:pt x="5743" y="8200"/>
                  </a:cubicBezTo>
                  <a:cubicBezTo>
                    <a:pt x="5552" y="7526"/>
                    <a:pt x="5360" y="6852"/>
                    <a:pt x="5192" y="6171"/>
                  </a:cubicBezTo>
                  <a:cubicBezTo>
                    <a:pt x="5100" y="5834"/>
                    <a:pt x="5016" y="5490"/>
                    <a:pt x="4932" y="5145"/>
                  </a:cubicBezTo>
                  <a:cubicBezTo>
                    <a:pt x="4863" y="4846"/>
                    <a:pt x="4794" y="4548"/>
                    <a:pt x="4725" y="4249"/>
                  </a:cubicBezTo>
                  <a:cubicBezTo>
                    <a:pt x="4610" y="3736"/>
                    <a:pt x="4518" y="3216"/>
                    <a:pt x="4464" y="2695"/>
                  </a:cubicBezTo>
                  <a:cubicBezTo>
                    <a:pt x="4434" y="2419"/>
                    <a:pt x="4426" y="2144"/>
                    <a:pt x="4434" y="1868"/>
                  </a:cubicBezTo>
                  <a:cubicBezTo>
                    <a:pt x="4442" y="1608"/>
                    <a:pt x="4472" y="1355"/>
                    <a:pt x="4526" y="1103"/>
                  </a:cubicBezTo>
                  <a:cubicBezTo>
                    <a:pt x="4556" y="972"/>
                    <a:pt x="4595" y="842"/>
                    <a:pt x="4648" y="720"/>
                  </a:cubicBezTo>
                  <a:cubicBezTo>
                    <a:pt x="4687" y="613"/>
                    <a:pt x="4740" y="513"/>
                    <a:pt x="4794" y="414"/>
                  </a:cubicBezTo>
                  <a:cubicBezTo>
                    <a:pt x="4855" y="299"/>
                    <a:pt x="4932" y="199"/>
                    <a:pt x="5008" y="100"/>
                  </a:cubicBezTo>
                  <a:cubicBezTo>
                    <a:pt x="5039" y="69"/>
                    <a:pt x="5062" y="38"/>
                    <a:pt x="50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409" name="Google Shape;1409;p60"/>
            <p:cNvSpPr/>
            <p:nvPr/>
          </p:nvSpPr>
          <p:spPr>
            <a:xfrm>
              <a:off x="1560254" y="2392459"/>
              <a:ext cx="129484" cy="334702"/>
            </a:xfrm>
            <a:custGeom>
              <a:avLst/>
              <a:gdLst/>
              <a:ahLst/>
              <a:cxnLst/>
              <a:rect l="l" t="t" r="r" b="b"/>
              <a:pathLst>
                <a:path w="2038" h="5268" extrusionOk="0">
                  <a:moveTo>
                    <a:pt x="70" y="0"/>
                  </a:moveTo>
                  <a:cubicBezTo>
                    <a:pt x="62" y="0"/>
                    <a:pt x="47" y="0"/>
                    <a:pt x="39" y="8"/>
                  </a:cubicBezTo>
                  <a:lnTo>
                    <a:pt x="24" y="15"/>
                  </a:lnTo>
                  <a:cubicBezTo>
                    <a:pt x="16" y="23"/>
                    <a:pt x="9" y="31"/>
                    <a:pt x="1" y="46"/>
                  </a:cubicBezTo>
                  <a:cubicBezTo>
                    <a:pt x="1" y="61"/>
                    <a:pt x="1" y="77"/>
                    <a:pt x="9" y="92"/>
                  </a:cubicBezTo>
                  <a:cubicBezTo>
                    <a:pt x="70" y="161"/>
                    <a:pt x="139" y="230"/>
                    <a:pt x="200" y="306"/>
                  </a:cubicBezTo>
                  <a:cubicBezTo>
                    <a:pt x="269" y="375"/>
                    <a:pt x="338" y="452"/>
                    <a:pt x="399" y="528"/>
                  </a:cubicBezTo>
                  <a:cubicBezTo>
                    <a:pt x="399" y="528"/>
                    <a:pt x="391" y="521"/>
                    <a:pt x="391" y="521"/>
                  </a:cubicBezTo>
                  <a:lnTo>
                    <a:pt x="391" y="521"/>
                  </a:lnTo>
                  <a:cubicBezTo>
                    <a:pt x="483" y="628"/>
                    <a:pt x="583" y="743"/>
                    <a:pt x="675" y="858"/>
                  </a:cubicBezTo>
                  <a:cubicBezTo>
                    <a:pt x="774" y="972"/>
                    <a:pt x="866" y="1103"/>
                    <a:pt x="966" y="1225"/>
                  </a:cubicBezTo>
                  <a:cubicBezTo>
                    <a:pt x="1149" y="1470"/>
                    <a:pt x="1302" y="1730"/>
                    <a:pt x="1440" y="1998"/>
                  </a:cubicBezTo>
                  <a:lnTo>
                    <a:pt x="1440" y="1991"/>
                  </a:lnTo>
                  <a:cubicBezTo>
                    <a:pt x="1632" y="2366"/>
                    <a:pt x="1769" y="2772"/>
                    <a:pt x="1854" y="3185"/>
                  </a:cubicBezTo>
                  <a:lnTo>
                    <a:pt x="1854" y="3193"/>
                  </a:lnTo>
                  <a:cubicBezTo>
                    <a:pt x="1892" y="3369"/>
                    <a:pt x="1915" y="3545"/>
                    <a:pt x="1923" y="3721"/>
                  </a:cubicBezTo>
                  <a:cubicBezTo>
                    <a:pt x="1938" y="3905"/>
                    <a:pt x="1938" y="4088"/>
                    <a:pt x="1923" y="4265"/>
                  </a:cubicBezTo>
                  <a:lnTo>
                    <a:pt x="1923" y="4257"/>
                  </a:lnTo>
                  <a:cubicBezTo>
                    <a:pt x="1923" y="4303"/>
                    <a:pt x="1915" y="4349"/>
                    <a:pt x="1915" y="4387"/>
                  </a:cubicBezTo>
                  <a:cubicBezTo>
                    <a:pt x="1915" y="4471"/>
                    <a:pt x="1907" y="4555"/>
                    <a:pt x="1892" y="4640"/>
                  </a:cubicBezTo>
                  <a:cubicBezTo>
                    <a:pt x="1884" y="4747"/>
                    <a:pt x="1869" y="4846"/>
                    <a:pt x="1854" y="4946"/>
                  </a:cubicBezTo>
                  <a:cubicBezTo>
                    <a:pt x="1846" y="4992"/>
                    <a:pt x="1831" y="5030"/>
                    <a:pt x="1823" y="5076"/>
                  </a:cubicBezTo>
                  <a:cubicBezTo>
                    <a:pt x="1815" y="5122"/>
                    <a:pt x="1808" y="5145"/>
                    <a:pt x="1800" y="5176"/>
                  </a:cubicBezTo>
                  <a:cubicBezTo>
                    <a:pt x="1792" y="5199"/>
                    <a:pt x="1792" y="5237"/>
                    <a:pt x="1785" y="5267"/>
                  </a:cubicBezTo>
                  <a:cubicBezTo>
                    <a:pt x="1815" y="5176"/>
                    <a:pt x="1854" y="5084"/>
                    <a:pt x="1877" y="4992"/>
                  </a:cubicBezTo>
                  <a:cubicBezTo>
                    <a:pt x="1923" y="4854"/>
                    <a:pt x="1946" y="4724"/>
                    <a:pt x="1976" y="4586"/>
                  </a:cubicBezTo>
                  <a:cubicBezTo>
                    <a:pt x="2007" y="4410"/>
                    <a:pt x="2022" y="4226"/>
                    <a:pt x="2030" y="4042"/>
                  </a:cubicBezTo>
                  <a:cubicBezTo>
                    <a:pt x="2037" y="3591"/>
                    <a:pt x="1976" y="3139"/>
                    <a:pt x="1846" y="2703"/>
                  </a:cubicBezTo>
                  <a:cubicBezTo>
                    <a:pt x="1769" y="2473"/>
                    <a:pt x="1685" y="2243"/>
                    <a:pt x="1578" y="2029"/>
                  </a:cubicBezTo>
                  <a:cubicBezTo>
                    <a:pt x="1486" y="1822"/>
                    <a:pt x="1371" y="1623"/>
                    <a:pt x="1256" y="1439"/>
                  </a:cubicBezTo>
                  <a:cubicBezTo>
                    <a:pt x="1004" y="1057"/>
                    <a:pt x="728" y="689"/>
                    <a:pt x="422" y="352"/>
                  </a:cubicBezTo>
                  <a:cubicBezTo>
                    <a:pt x="315" y="237"/>
                    <a:pt x="215" y="123"/>
                    <a:pt x="108" y="15"/>
                  </a:cubicBezTo>
                  <a:cubicBezTo>
                    <a:pt x="100" y="0"/>
                    <a:pt x="85" y="0"/>
                    <a:pt x="70" y="0"/>
                  </a:cubicBezTo>
                  <a:close/>
                </a:path>
              </a:pathLst>
            </a:custGeom>
            <a:solidFill>
              <a:srgbClr val="191919">
                <a:alpha val="11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410" name="Google Shape;1410;p60"/>
            <p:cNvSpPr/>
            <p:nvPr/>
          </p:nvSpPr>
          <p:spPr>
            <a:xfrm>
              <a:off x="1677478" y="2594756"/>
              <a:ext cx="64" cy="6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88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411" name="Google Shape;1411;p60"/>
            <p:cNvSpPr/>
            <p:nvPr/>
          </p:nvSpPr>
          <p:spPr>
            <a:xfrm>
              <a:off x="871972" y="2576331"/>
              <a:ext cx="43331" cy="108518"/>
            </a:xfrm>
            <a:custGeom>
              <a:avLst/>
              <a:gdLst/>
              <a:ahLst/>
              <a:cxnLst/>
              <a:rect l="l" t="t" r="r" b="b"/>
              <a:pathLst>
                <a:path w="682" h="1708" extrusionOk="0">
                  <a:moveTo>
                    <a:pt x="644" y="0"/>
                  </a:moveTo>
                  <a:cubicBezTo>
                    <a:pt x="628" y="0"/>
                    <a:pt x="613" y="8"/>
                    <a:pt x="605" y="23"/>
                  </a:cubicBezTo>
                  <a:lnTo>
                    <a:pt x="605" y="15"/>
                  </a:lnTo>
                  <a:cubicBezTo>
                    <a:pt x="544" y="146"/>
                    <a:pt x="483" y="276"/>
                    <a:pt x="422" y="406"/>
                  </a:cubicBezTo>
                  <a:cubicBezTo>
                    <a:pt x="360" y="536"/>
                    <a:pt x="299" y="666"/>
                    <a:pt x="245" y="796"/>
                  </a:cubicBezTo>
                  <a:cubicBezTo>
                    <a:pt x="154" y="995"/>
                    <a:pt x="77" y="1202"/>
                    <a:pt x="0" y="1409"/>
                  </a:cubicBezTo>
                  <a:lnTo>
                    <a:pt x="115" y="1707"/>
                  </a:lnTo>
                  <a:cubicBezTo>
                    <a:pt x="146" y="1585"/>
                    <a:pt x="184" y="1462"/>
                    <a:pt x="215" y="1340"/>
                  </a:cubicBezTo>
                  <a:cubicBezTo>
                    <a:pt x="276" y="1118"/>
                    <a:pt x="353" y="896"/>
                    <a:pt x="422" y="681"/>
                  </a:cubicBezTo>
                  <a:lnTo>
                    <a:pt x="422" y="697"/>
                  </a:lnTo>
                  <a:cubicBezTo>
                    <a:pt x="498" y="475"/>
                    <a:pt x="582" y="260"/>
                    <a:pt x="674" y="54"/>
                  </a:cubicBezTo>
                  <a:cubicBezTo>
                    <a:pt x="682" y="31"/>
                    <a:pt x="674" y="8"/>
                    <a:pt x="659" y="0"/>
                  </a:cubicBezTo>
                  <a:close/>
                </a:path>
              </a:pathLst>
            </a:custGeom>
            <a:solidFill>
              <a:srgbClr val="191919">
                <a:alpha val="11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412" name="Google Shape;1412;p60"/>
            <p:cNvSpPr/>
            <p:nvPr/>
          </p:nvSpPr>
          <p:spPr>
            <a:xfrm>
              <a:off x="1805439" y="2006227"/>
              <a:ext cx="296772" cy="411326"/>
            </a:xfrm>
            <a:custGeom>
              <a:avLst/>
              <a:gdLst/>
              <a:ahLst/>
              <a:cxnLst/>
              <a:rect l="l" t="t" r="r" b="b"/>
              <a:pathLst>
                <a:path w="4671" h="6474" extrusionOk="0">
                  <a:moveTo>
                    <a:pt x="598" y="858"/>
                  </a:moveTo>
                  <a:lnTo>
                    <a:pt x="613" y="873"/>
                  </a:lnTo>
                  <a:lnTo>
                    <a:pt x="613" y="865"/>
                  </a:lnTo>
                  <a:lnTo>
                    <a:pt x="598" y="858"/>
                  </a:lnTo>
                  <a:close/>
                  <a:moveTo>
                    <a:pt x="69" y="0"/>
                  </a:moveTo>
                  <a:cubicBezTo>
                    <a:pt x="46" y="0"/>
                    <a:pt x="31" y="8"/>
                    <a:pt x="16" y="23"/>
                  </a:cubicBezTo>
                  <a:lnTo>
                    <a:pt x="16" y="15"/>
                  </a:lnTo>
                  <a:cubicBezTo>
                    <a:pt x="8" y="31"/>
                    <a:pt x="1" y="46"/>
                    <a:pt x="1" y="69"/>
                  </a:cubicBezTo>
                  <a:cubicBezTo>
                    <a:pt x="1" y="84"/>
                    <a:pt x="8" y="100"/>
                    <a:pt x="16" y="115"/>
                  </a:cubicBezTo>
                  <a:cubicBezTo>
                    <a:pt x="62" y="169"/>
                    <a:pt x="115" y="222"/>
                    <a:pt x="154" y="276"/>
                  </a:cubicBezTo>
                  <a:lnTo>
                    <a:pt x="307" y="467"/>
                  </a:lnTo>
                  <a:cubicBezTo>
                    <a:pt x="406" y="590"/>
                    <a:pt x="506" y="720"/>
                    <a:pt x="598" y="850"/>
                  </a:cubicBezTo>
                  <a:cubicBezTo>
                    <a:pt x="598" y="850"/>
                    <a:pt x="598" y="842"/>
                    <a:pt x="598" y="842"/>
                  </a:cubicBezTo>
                  <a:lnTo>
                    <a:pt x="613" y="865"/>
                  </a:lnTo>
                  <a:cubicBezTo>
                    <a:pt x="1157" y="1600"/>
                    <a:pt x="1624" y="2381"/>
                    <a:pt x="2091" y="3170"/>
                  </a:cubicBezTo>
                  <a:cubicBezTo>
                    <a:pt x="2313" y="3537"/>
                    <a:pt x="2535" y="3905"/>
                    <a:pt x="2764" y="4272"/>
                  </a:cubicBezTo>
                  <a:cubicBezTo>
                    <a:pt x="2879" y="4448"/>
                    <a:pt x="3002" y="4632"/>
                    <a:pt x="3124" y="4808"/>
                  </a:cubicBezTo>
                  <a:cubicBezTo>
                    <a:pt x="3247" y="4984"/>
                    <a:pt x="3369" y="5153"/>
                    <a:pt x="3507" y="5321"/>
                  </a:cubicBezTo>
                  <a:cubicBezTo>
                    <a:pt x="3829" y="5735"/>
                    <a:pt x="4196" y="6125"/>
                    <a:pt x="4602" y="6462"/>
                  </a:cubicBezTo>
                  <a:cubicBezTo>
                    <a:pt x="4610" y="6470"/>
                    <a:pt x="4619" y="6473"/>
                    <a:pt x="4629" y="6473"/>
                  </a:cubicBezTo>
                  <a:cubicBezTo>
                    <a:pt x="4638" y="6473"/>
                    <a:pt x="4648" y="6470"/>
                    <a:pt x="4655" y="6462"/>
                  </a:cubicBezTo>
                  <a:cubicBezTo>
                    <a:pt x="4671" y="6447"/>
                    <a:pt x="4671" y="6424"/>
                    <a:pt x="4655" y="6408"/>
                  </a:cubicBezTo>
                  <a:cubicBezTo>
                    <a:pt x="4456" y="6247"/>
                    <a:pt x="4273" y="6071"/>
                    <a:pt x="4097" y="5880"/>
                  </a:cubicBezTo>
                  <a:cubicBezTo>
                    <a:pt x="3920" y="5689"/>
                    <a:pt x="3752" y="5482"/>
                    <a:pt x="3591" y="5268"/>
                  </a:cubicBezTo>
                  <a:cubicBezTo>
                    <a:pt x="3339" y="4923"/>
                    <a:pt x="3109" y="4563"/>
                    <a:pt x="2895" y="4196"/>
                  </a:cubicBezTo>
                  <a:cubicBezTo>
                    <a:pt x="2673" y="3828"/>
                    <a:pt x="2466" y="3453"/>
                    <a:pt x="2251" y="3086"/>
                  </a:cubicBezTo>
                  <a:cubicBezTo>
                    <a:pt x="1807" y="2274"/>
                    <a:pt x="1310" y="1493"/>
                    <a:pt x="766" y="750"/>
                  </a:cubicBezTo>
                  <a:cubicBezTo>
                    <a:pt x="667" y="620"/>
                    <a:pt x="559" y="490"/>
                    <a:pt x="452" y="368"/>
                  </a:cubicBezTo>
                  <a:cubicBezTo>
                    <a:pt x="399" y="306"/>
                    <a:pt x="337" y="245"/>
                    <a:pt x="284" y="192"/>
                  </a:cubicBezTo>
                  <a:lnTo>
                    <a:pt x="207" y="115"/>
                  </a:lnTo>
                  <a:cubicBezTo>
                    <a:pt x="177" y="77"/>
                    <a:pt x="146" y="46"/>
                    <a:pt x="115" y="23"/>
                  </a:cubicBezTo>
                  <a:cubicBezTo>
                    <a:pt x="100" y="8"/>
                    <a:pt x="85" y="0"/>
                    <a:pt x="69" y="0"/>
                  </a:cubicBezTo>
                  <a:close/>
                </a:path>
              </a:pathLst>
            </a:custGeom>
            <a:solidFill>
              <a:srgbClr val="191919">
                <a:alpha val="11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413" name="Google Shape;1413;p60"/>
            <p:cNvSpPr/>
            <p:nvPr/>
          </p:nvSpPr>
          <p:spPr>
            <a:xfrm>
              <a:off x="1049046" y="2088378"/>
              <a:ext cx="298233" cy="54132"/>
            </a:xfrm>
            <a:custGeom>
              <a:avLst/>
              <a:gdLst/>
              <a:ahLst/>
              <a:cxnLst/>
              <a:rect l="l" t="t" r="r" b="b"/>
              <a:pathLst>
                <a:path w="4694" h="852" extrusionOk="0">
                  <a:moveTo>
                    <a:pt x="84" y="1"/>
                  </a:moveTo>
                  <a:cubicBezTo>
                    <a:pt x="62" y="1"/>
                    <a:pt x="39" y="9"/>
                    <a:pt x="23" y="32"/>
                  </a:cubicBezTo>
                  <a:lnTo>
                    <a:pt x="31" y="32"/>
                  </a:lnTo>
                  <a:cubicBezTo>
                    <a:pt x="0" y="62"/>
                    <a:pt x="8" y="116"/>
                    <a:pt x="39" y="139"/>
                  </a:cubicBezTo>
                  <a:cubicBezTo>
                    <a:pt x="322" y="353"/>
                    <a:pt x="636" y="514"/>
                    <a:pt x="973" y="621"/>
                  </a:cubicBezTo>
                  <a:cubicBezTo>
                    <a:pt x="1332" y="744"/>
                    <a:pt x="1708" y="813"/>
                    <a:pt x="2083" y="835"/>
                  </a:cubicBezTo>
                  <a:cubicBezTo>
                    <a:pt x="2211" y="846"/>
                    <a:pt x="2340" y="851"/>
                    <a:pt x="2469" y="851"/>
                  </a:cubicBezTo>
                  <a:cubicBezTo>
                    <a:pt x="2714" y="851"/>
                    <a:pt x="2959" y="832"/>
                    <a:pt x="3201" y="797"/>
                  </a:cubicBezTo>
                  <a:cubicBezTo>
                    <a:pt x="3377" y="767"/>
                    <a:pt x="3545" y="728"/>
                    <a:pt x="3713" y="682"/>
                  </a:cubicBezTo>
                  <a:cubicBezTo>
                    <a:pt x="3913" y="621"/>
                    <a:pt x="4112" y="545"/>
                    <a:pt x="4295" y="445"/>
                  </a:cubicBezTo>
                  <a:cubicBezTo>
                    <a:pt x="4418" y="384"/>
                    <a:pt x="4533" y="315"/>
                    <a:pt x="4648" y="238"/>
                  </a:cubicBezTo>
                  <a:cubicBezTo>
                    <a:pt x="4686" y="208"/>
                    <a:pt x="4693" y="162"/>
                    <a:pt x="4671" y="131"/>
                  </a:cubicBezTo>
                  <a:cubicBezTo>
                    <a:pt x="4651" y="107"/>
                    <a:pt x="4626" y="95"/>
                    <a:pt x="4601" y="95"/>
                  </a:cubicBezTo>
                  <a:cubicBezTo>
                    <a:pt x="4585" y="95"/>
                    <a:pt x="4570" y="100"/>
                    <a:pt x="4556" y="108"/>
                  </a:cubicBezTo>
                  <a:cubicBezTo>
                    <a:pt x="4456" y="177"/>
                    <a:pt x="4349" y="246"/>
                    <a:pt x="4242" y="300"/>
                  </a:cubicBezTo>
                  <a:cubicBezTo>
                    <a:pt x="4096" y="376"/>
                    <a:pt x="3951" y="437"/>
                    <a:pt x="3798" y="491"/>
                  </a:cubicBezTo>
                  <a:cubicBezTo>
                    <a:pt x="3675" y="537"/>
                    <a:pt x="3545" y="568"/>
                    <a:pt x="3423" y="598"/>
                  </a:cubicBezTo>
                  <a:lnTo>
                    <a:pt x="3438" y="591"/>
                  </a:lnTo>
                  <a:lnTo>
                    <a:pt x="3438" y="591"/>
                  </a:lnTo>
                  <a:cubicBezTo>
                    <a:pt x="3110" y="659"/>
                    <a:pt x="2777" y="697"/>
                    <a:pt x="2443" y="697"/>
                  </a:cubicBezTo>
                  <a:cubicBezTo>
                    <a:pt x="2364" y="697"/>
                    <a:pt x="2285" y="694"/>
                    <a:pt x="2205" y="690"/>
                  </a:cubicBezTo>
                  <a:cubicBezTo>
                    <a:pt x="1815" y="667"/>
                    <a:pt x="1432" y="598"/>
                    <a:pt x="1057" y="491"/>
                  </a:cubicBezTo>
                  <a:cubicBezTo>
                    <a:pt x="789" y="407"/>
                    <a:pt x="536" y="284"/>
                    <a:pt x="299" y="139"/>
                  </a:cubicBezTo>
                  <a:lnTo>
                    <a:pt x="299" y="139"/>
                  </a:lnTo>
                  <a:lnTo>
                    <a:pt x="314" y="146"/>
                  </a:lnTo>
                  <a:cubicBezTo>
                    <a:pt x="253" y="108"/>
                    <a:pt x="192" y="62"/>
                    <a:pt x="130" y="16"/>
                  </a:cubicBezTo>
                  <a:cubicBezTo>
                    <a:pt x="123" y="9"/>
                    <a:pt x="100" y="1"/>
                    <a:pt x="84" y="1"/>
                  </a:cubicBezTo>
                  <a:close/>
                </a:path>
              </a:pathLst>
            </a:custGeom>
            <a:solidFill>
              <a:srgbClr val="191919">
                <a:alpha val="11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414" name="Google Shape;1414;p60"/>
            <p:cNvSpPr/>
            <p:nvPr/>
          </p:nvSpPr>
          <p:spPr>
            <a:xfrm>
              <a:off x="861743" y="1295010"/>
              <a:ext cx="656253" cy="432546"/>
            </a:xfrm>
            <a:custGeom>
              <a:avLst/>
              <a:gdLst/>
              <a:ahLst/>
              <a:cxnLst/>
              <a:rect l="l" t="t" r="r" b="b"/>
              <a:pathLst>
                <a:path w="10329" h="6808" extrusionOk="0">
                  <a:moveTo>
                    <a:pt x="5345" y="1"/>
                  </a:moveTo>
                  <a:lnTo>
                    <a:pt x="5337" y="9"/>
                  </a:lnTo>
                  <a:cubicBezTo>
                    <a:pt x="5054" y="9"/>
                    <a:pt x="4778" y="24"/>
                    <a:pt x="4502" y="47"/>
                  </a:cubicBezTo>
                  <a:cubicBezTo>
                    <a:pt x="3859" y="93"/>
                    <a:pt x="3224" y="215"/>
                    <a:pt x="2611" y="422"/>
                  </a:cubicBezTo>
                  <a:cubicBezTo>
                    <a:pt x="2313" y="521"/>
                    <a:pt x="2030" y="644"/>
                    <a:pt x="1754" y="797"/>
                  </a:cubicBezTo>
                  <a:cubicBezTo>
                    <a:pt x="1494" y="943"/>
                    <a:pt x="1249" y="1119"/>
                    <a:pt x="1027" y="1318"/>
                  </a:cubicBezTo>
                  <a:cubicBezTo>
                    <a:pt x="805" y="1517"/>
                    <a:pt x="613" y="1746"/>
                    <a:pt x="460" y="1999"/>
                  </a:cubicBezTo>
                  <a:cubicBezTo>
                    <a:pt x="253" y="2336"/>
                    <a:pt x="115" y="2703"/>
                    <a:pt x="54" y="3094"/>
                  </a:cubicBezTo>
                  <a:cubicBezTo>
                    <a:pt x="16" y="3316"/>
                    <a:pt x="1" y="3546"/>
                    <a:pt x="8" y="3775"/>
                  </a:cubicBezTo>
                  <a:cubicBezTo>
                    <a:pt x="24" y="4005"/>
                    <a:pt x="54" y="4235"/>
                    <a:pt x="108" y="4457"/>
                  </a:cubicBezTo>
                  <a:cubicBezTo>
                    <a:pt x="177" y="4771"/>
                    <a:pt x="284" y="5069"/>
                    <a:pt x="422" y="5360"/>
                  </a:cubicBezTo>
                  <a:cubicBezTo>
                    <a:pt x="537" y="5613"/>
                    <a:pt x="651" y="5842"/>
                    <a:pt x="774" y="6057"/>
                  </a:cubicBezTo>
                  <a:cubicBezTo>
                    <a:pt x="843" y="6179"/>
                    <a:pt x="919" y="6294"/>
                    <a:pt x="1004" y="6409"/>
                  </a:cubicBezTo>
                  <a:cubicBezTo>
                    <a:pt x="1073" y="6509"/>
                    <a:pt x="1157" y="6600"/>
                    <a:pt x="1241" y="6677"/>
                  </a:cubicBezTo>
                  <a:cubicBezTo>
                    <a:pt x="1310" y="6746"/>
                    <a:pt x="1394" y="6792"/>
                    <a:pt x="1494" y="6807"/>
                  </a:cubicBezTo>
                  <a:lnTo>
                    <a:pt x="1524" y="6807"/>
                  </a:lnTo>
                  <a:cubicBezTo>
                    <a:pt x="1601" y="6807"/>
                    <a:pt x="1677" y="6769"/>
                    <a:pt x="1723" y="6708"/>
                  </a:cubicBezTo>
                  <a:cubicBezTo>
                    <a:pt x="1777" y="6623"/>
                    <a:pt x="1800" y="6524"/>
                    <a:pt x="1792" y="6424"/>
                  </a:cubicBezTo>
                  <a:cubicBezTo>
                    <a:pt x="1785" y="6294"/>
                    <a:pt x="1769" y="6172"/>
                    <a:pt x="1731" y="6049"/>
                  </a:cubicBezTo>
                  <a:cubicBezTo>
                    <a:pt x="1677" y="5842"/>
                    <a:pt x="1616" y="5643"/>
                    <a:pt x="1540" y="5444"/>
                  </a:cubicBezTo>
                  <a:cubicBezTo>
                    <a:pt x="1517" y="5368"/>
                    <a:pt x="1486" y="5291"/>
                    <a:pt x="1463" y="5215"/>
                  </a:cubicBezTo>
                  <a:cubicBezTo>
                    <a:pt x="1425" y="5107"/>
                    <a:pt x="1394" y="4993"/>
                    <a:pt x="1371" y="4878"/>
                  </a:cubicBezTo>
                  <a:cubicBezTo>
                    <a:pt x="1272" y="4418"/>
                    <a:pt x="1233" y="3936"/>
                    <a:pt x="1249" y="3461"/>
                  </a:cubicBezTo>
                  <a:cubicBezTo>
                    <a:pt x="1264" y="3155"/>
                    <a:pt x="1310" y="2849"/>
                    <a:pt x="1386" y="2543"/>
                  </a:cubicBezTo>
                  <a:cubicBezTo>
                    <a:pt x="1631" y="2635"/>
                    <a:pt x="1892" y="2696"/>
                    <a:pt x="2152" y="2719"/>
                  </a:cubicBezTo>
                  <a:cubicBezTo>
                    <a:pt x="2328" y="2742"/>
                    <a:pt x="2512" y="2749"/>
                    <a:pt x="2696" y="2749"/>
                  </a:cubicBezTo>
                  <a:cubicBezTo>
                    <a:pt x="2887" y="2749"/>
                    <a:pt x="3101" y="2742"/>
                    <a:pt x="3346" y="2719"/>
                  </a:cubicBezTo>
                  <a:cubicBezTo>
                    <a:pt x="3637" y="2696"/>
                    <a:pt x="3936" y="2658"/>
                    <a:pt x="4227" y="2627"/>
                  </a:cubicBezTo>
                  <a:lnTo>
                    <a:pt x="4541" y="2581"/>
                  </a:lnTo>
                  <a:cubicBezTo>
                    <a:pt x="4694" y="2566"/>
                    <a:pt x="4901" y="2543"/>
                    <a:pt x="5107" y="2527"/>
                  </a:cubicBezTo>
                  <a:cubicBezTo>
                    <a:pt x="5253" y="2512"/>
                    <a:pt x="5398" y="2512"/>
                    <a:pt x="5551" y="2512"/>
                  </a:cubicBezTo>
                  <a:lnTo>
                    <a:pt x="5789" y="2512"/>
                  </a:lnTo>
                  <a:cubicBezTo>
                    <a:pt x="6041" y="2520"/>
                    <a:pt x="6302" y="2550"/>
                    <a:pt x="6554" y="2589"/>
                  </a:cubicBezTo>
                  <a:cubicBezTo>
                    <a:pt x="6815" y="2635"/>
                    <a:pt x="7083" y="2696"/>
                    <a:pt x="7343" y="2780"/>
                  </a:cubicBezTo>
                  <a:cubicBezTo>
                    <a:pt x="7641" y="2880"/>
                    <a:pt x="7932" y="2994"/>
                    <a:pt x="8216" y="3132"/>
                  </a:cubicBezTo>
                  <a:cubicBezTo>
                    <a:pt x="8491" y="3262"/>
                    <a:pt x="8752" y="3408"/>
                    <a:pt x="9004" y="3569"/>
                  </a:cubicBezTo>
                  <a:cubicBezTo>
                    <a:pt x="9410" y="3821"/>
                    <a:pt x="9778" y="4128"/>
                    <a:pt x="10099" y="4480"/>
                  </a:cubicBezTo>
                  <a:cubicBezTo>
                    <a:pt x="10130" y="4510"/>
                    <a:pt x="10160" y="4541"/>
                    <a:pt x="10183" y="4579"/>
                  </a:cubicBezTo>
                  <a:cubicBezTo>
                    <a:pt x="10199" y="4595"/>
                    <a:pt x="10214" y="4602"/>
                    <a:pt x="10237" y="4610"/>
                  </a:cubicBezTo>
                  <a:lnTo>
                    <a:pt x="10245" y="4610"/>
                  </a:lnTo>
                  <a:cubicBezTo>
                    <a:pt x="10260" y="4610"/>
                    <a:pt x="10283" y="4602"/>
                    <a:pt x="10298" y="4595"/>
                  </a:cubicBezTo>
                  <a:cubicBezTo>
                    <a:pt x="10313" y="4579"/>
                    <a:pt x="10321" y="4564"/>
                    <a:pt x="10329" y="4541"/>
                  </a:cubicBezTo>
                  <a:cubicBezTo>
                    <a:pt x="10329" y="4526"/>
                    <a:pt x="10329" y="4503"/>
                    <a:pt x="10313" y="4487"/>
                  </a:cubicBezTo>
                  <a:lnTo>
                    <a:pt x="10306" y="4472"/>
                  </a:lnTo>
                  <a:lnTo>
                    <a:pt x="10291" y="4457"/>
                  </a:lnTo>
                  <a:cubicBezTo>
                    <a:pt x="10306" y="4441"/>
                    <a:pt x="10321" y="4418"/>
                    <a:pt x="10313" y="4395"/>
                  </a:cubicBezTo>
                  <a:cubicBezTo>
                    <a:pt x="10313" y="3944"/>
                    <a:pt x="10275" y="3484"/>
                    <a:pt x="10199" y="3040"/>
                  </a:cubicBezTo>
                  <a:cubicBezTo>
                    <a:pt x="10160" y="2818"/>
                    <a:pt x="10099" y="2604"/>
                    <a:pt x="10030" y="2390"/>
                  </a:cubicBezTo>
                  <a:cubicBezTo>
                    <a:pt x="9969" y="2183"/>
                    <a:pt x="9885" y="1984"/>
                    <a:pt x="9785" y="1792"/>
                  </a:cubicBezTo>
                  <a:cubicBezTo>
                    <a:pt x="9617" y="1478"/>
                    <a:pt x="9402" y="1203"/>
                    <a:pt x="9134" y="973"/>
                  </a:cubicBezTo>
                  <a:cubicBezTo>
                    <a:pt x="8882" y="759"/>
                    <a:pt x="8591" y="590"/>
                    <a:pt x="8285" y="468"/>
                  </a:cubicBezTo>
                  <a:cubicBezTo>
                    <a:pt x="7963" y="345"/>
                    <a:pt x="7626" y="254"/>
                    <a:pt x="7282" y="192"/>
                  </a:cubicBezTo>
                  <a:cubicBezTo>
                    <a:pt x="6983" y="131"/>
                    <a:pt x="6684" y="85"/>
                    <a:pt x="6386" y="54"/>
                  </a:cubicBezTo>
                  <a:cubicBezTo>
                    <a:pt x="6041" y="24"/>
                    <a:pt x="5689" y="1"/>
                    <a:pt x="5345" y="1"/>
                  </a:cubicBezTo>
                  <a:close/>
                </a:path>
              </a:pathLst>
            </a:custGeom>
            <a:solidFill>
              <a:srgbClr val="2126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415" name="Google Shape;1415;p60"/>
            <p:cNvSpPr/>
            <p:nvPr/>
          </p:nvSpPr>
          <p:spPr>
            <a:xfrm>
              <a:off x="975090" y="1395269"/>
              <a:ext cx="555105" cy="149688"/>
            </a:xfrm>
            <a:custGeom>
              <a:avLst/>
              <a:gdLst/>
              <a:ahLst/>
              <a:cxnLst/>
              <a:rect l="l" t="t" r="r" b="b"/>
              <a:pathLst>
                <a:path w="8737" h="2356" extrusionOk="0">
                  <a:moveTo>
                    <a:pt x="4150" y="0"/>
                  </a:moveTo>
                  <a:cubicBezTo>
                    <a:pt x="4005" y="0"/>
                    <a:pt x="3852" y="8"/>
                    <a:pt x="3706" y="23"/>
                  </a:cubicBezTo>
                  <a:lnTo>
                    <a:pt x="3698" y="15"/>
                  </a:lnTo>
                  <a:cubicBezTo>
                    <a:pt x="3484" y="38"/>
                    <a:pt x="3277" y="69"/>
                    <a:pt x="3063" y="107"/>
                  </a:cubicBezTo>
                  <a:cubicBezTo>
                    <a:pt x="2642" y="176"/>
                    <a:pt x="2221" y="276"/>
                    <a:pt x="1800" y="345"/>
                  </a:cubicBezTo>
                  <a:lnTo>
                    <a:pt x="1807" y="345"/>
                  </a:lnTo>
                  <a:cubicBezTo>
                    <a:pt x="1493" y="405"/>
                    <a:pt x="1171" y="434"/>
                    <a:pt x="847" y="434"/>
                  </a:cubicBezTo>
                  <a:cubicBezTo>
                    <a:pt x="721" y="434"/>
                    <a:pt x="594" y="430"/>
                    <a:pt x="468" y="421"/>
                  </a:cubicBezTo>
                  <a:lnTo>
                    <a:pt x="483" y="421"/>
                  </a:lnTo>
                  <a:cubicBezTo>
                    <a:pt x="337" y="413"/>
                    <a:pt x="200" y="383"/>
                    <a:pt x="54" y="352"/>
                  </a:cubicBezTo>
                  <a:cubicBezTo>
                    <a:pt x="16" y="352"/>
                    <a:pt x="1" y="413"/>
                    <a:pt x="39" y="429"/>
                  </a:cubicBezTo>
                  <a:cubicBezTo>
                    <a:pt x="253" y="482"/>
                    <a:pt x="468" y="505"/>
                    <a:pt x="682" y="521"/>
                  </a:cubicBezTo>
                  <a:cubicBezTo>
                    <a:pt x="739" y="523"/>
                    <a:pt x="796" y="524"/>
                    <a:pt x="853" y="524"/>
                  </a:cubicBezTo>
                  <a:cubicBezTo>
                    <a:pt x="1023" y="524"/>
                    <a:pt x="1189" y="515"/>
                    <a:pt x="1356" y="498"/>
                  </a:cubicBezTo>
                  <a:cubicBezTo>
                    <a:pt x="1807" y="459"/>
                    <a:pt x="2251" y="368"/>
                    <a:pt x="2695" y="299"/>
                  </a:cubicBezTo>
                  <a:lnTo>
                    <a:pt x="2680" y="299"/>
                  </a:lnTo>
                  <a:lnTo>
                    <a:pt x="2803" y="276"/>
                  </a:lnTo>
                  <a:lnTo>
                    <a:pt x="2787" y="276"/>
                  </a:lnTo>
                  <a:cubicBezTo>
                    <a:pt x="3048" y="230"/>
                    <a:pt x="3308" y="191"/>
                    <a:pt x="3568" y="176"/>
                  </a:cubicBezTo>
                  <a:cubicBezTo>
                    <a:pt x="3698" y="168"/>
                    <a:pt x="3821" y="168"/>
                    <a:pt x="3951" y="168"/>
                  </a:cubicBezTo>
                  <a:cubicBezTo>
                    <a:pt x="4089" y="168"/>
                    <a:pt x="4227" y="176"/>
                    <a:pt x="4357" y="191"/>
                  </a:cubicBezTo>
                  <a:lnTo>
                    <a:pt x="4342" y="191"/>
                  </a:lnTo>
                  <a:cubicBezTo>
                    <a:pt x="4885" y="245"/>
                    <a:pt x="5413" y="375"/>
                    <a:pt x="5926" y="574"/>
                  </a:cubicBezTo>
                  <a:lnTo>
                    <a:pt x="5888" y="559"/>
                  </a:lnTo>
                  <a:lnTo>
                    <a:pt x="5888" y="559"/>
                  </a:lnTo>
                  <a:cubicBezTo>
                    <a:pt x="6034" y="613"/>
                    <a:pt x="6171" y="674"/>
                    <a:pt x="6309" y="735"/>
                  </a:cubicBezTo>
                  <a:cubicBezTo>
                    <a:pt x="6439" y="796"/>
                    <a:pt x="6592" y="865"/>
                    <a:pt x="6730" y="942"/>
                  </a:cubicBezTo>
                  <a:cubicBezTo>
                    <a:pt x="7014" y="1087"/>
                    <a:pt x="7282" y="1256"/>
                    <a:pt x="7534" y="1447"/>
                  </a:cubicBezTo>
                  <a:cubicBezTo>
                    <a:pt x="7527" y="1439"/>
                    <a:pt x="7519" y="1432"/>
                    <a:pt x="7504" y="1416"/>
                  </a:cubicBezTo>
                  <a:lnTo>
                    <a:pt x="7504" y="1416"/>
                  </a:lnTo>
                  <a:cubicBezTo>
                    <a:pt x="7680" y="1547"/>
                    <a:pt x="7840" y="1677"/>
                    <a:pt x="8001" y="1822"/>
                  </a:cubicBezTo>
                  <a:cubicBezTo>
                    <a:pt x="8078" y="1891"/>
                    <a:pt x="8154" y="1968"/>
                    <a:pt x="8223" y="2037"/>
                  </a:cubicBezTo>
                  <a:cubicBezTo>
                    <a:pt x="8315" y="2128"/>
                    <a:pt x="8392" y="2220"/>
                    <a:pt x="8476" y="2312"/>
                  </a:cubicBezTo>
                  <a:cubicBezTo>
                    <a:pt x="8491" y="2335"/>
                    <a:pt x="8522" y="2343"/>
                    <a:pt x="8545" y="2350"/>
                  </a:cubicBezTo>
                  <a:cubicBezTo>
                    <a:pt x="8558" y="2354"/>
                    <a:pt x="8571" y="2356"/>
                    <a:pt x="8584" y="2356"/>
                  </a:cubicBezTo>
                  <a:cubicBezTo>
                    <a:pt x="8654" y="2356"/>
                    <a:pt x="8716" y="2307"/>
                    <a:pt x="8729" y="2236"/>
                  </a:cubicBezTo>
                  <a:cubicBezTo>
                    <a:pt x="8736" y="2197"/>
                    <a:pt x="8729" y="2159"/>
                    <a:pt x="8713" y="2121"/>
                  </a:cubicBezTo>
                  <a:cubicBezTo>
                    <a:pt x="8575" y="1952"/>
                    <a:pt x="8430" y="1792"/>
                    <a:pt x="8269" y="1646"/>
                  </a:cubicBezTo>
                  <a:cubicBezTo>
                    <a:pt x="8116" y="1508"/>
                    <a:pt x="7963" y="1378"/>
                    <a:pt x="7794" y="1263"/>
                  </a:cubicBezTo>
                  <a:cubicBezTo>
                    <a:pt x="7458" y="1011"/>
                    <a:pt x="7098" y="796"/>
                    <a:pt x="6715" y="613"/>
                  </a:cubicBezTo>
                  <a:cubicBezTo>
                    <a:pt x="6524" y="528"/>
                    <a:pt x="6325" y="444"/>
                    <a:pt x="6125" y="375"/>
                  </a:cubicBezTo>
                  <a:cubicBezTo>
                    <a:pt x="5926" y="306"/>
                    <a:pt x="5727" y="245"/>
                    <a:pt x="5528" y="191"/>
                  </a:cubicBezTo>
                  <a:cubicBezTo>
                    <a:pt x="5138" y="84"/>
                    <a:pt x="4732" y="23"/>
                    <a:pt x="4326" y="0"/>
                  </a:cubicBezTo>
                  <a:close/>
                </a:path>
              </a:pathLst>
            </a:custGeom>
            <a:solidFill>
              <a:srgbClr val="191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416" name="Google Shape;1416;p60"/>
            <p:cNvSpPr/>
            <p:nvPr/>
          </p:nvSpPr>
          <p:spPr>
            <a:xfrm>
              <a:off x="1345250" y="1363120"/>
              <a:ext cx="173768" cy="107311"/>
            </a:xfrm>
            <a:custGeom>
              <a:avLst/>
              <a:gdLst/>
              <a:ahLst/>
              <a:cxnLst/>
              <a:rect l="l" t="t" r="r" b="b"/>
              <a:pathLst>
                <a:path w="2735" h="1689" extrusionOk="0">
                  <a:moveTo>
                    <a:pt x="39" y="1"/>
                  </a:moveTo>
                  <a:cubicBezTo>
                    <a:pt x="16" y="1"/>
                    <a:pt x="1" y="16"/>
                    <a:pt x="1" y="31"/>
                  </a:cubicBezTo>
                  <a:lnTo>
                    <a:pt x="9" y="31"/>
                  </a:lnTo>
                  <a:cubicBezTo>
                    <a:pt x="1" y="54"/>
                    <a:pt x="16" y="70"/>
                    <a:pt x="31" y="77"/>
                  </a:cubicBezTo>
                  <a:cubicBezTo>
                    <a:pt x="238" y="116"/>
                    <a:pt x="437" y="177"/>
                    <a:pt x="629" y="253"/>
                  </a:cubicBezTo>
                  <a:lnTo>
                    <a:pt x="621" y="246"/>
                  </a:lnTo>
                  <a:lnTo>
                    <a:pt x="621" y="246"/>
                  </a:lnTo>
                  <a:cubicBezTo>
                    <a:pt x="789" y="315"/>
                    <a:pt x="958" y="391"/>
                    <a:pt x="1119" y="483"/>
                  </a:cubicBezTo>
                  <a:cubicBezTo>
                    <a:pt x="1287" y="575"/>
                    <a:pt x="1448" y="674"/>
                    <a:pt x="1593" y="789"/>
                  </a:cubicBezTo>
                  <a:cubicBezTo>
                    <a:pt x="1746" y="904"/>
                    <a:pt x="1900" y="1027"/>
                    <a:pt x="2037" y="1157"/>
                  </a:cubicBezTo>
                  <a:cubicBezTo>
                    <a:pt x="2175" y="1279"/>
                    <a:pt x="2305" y="1417"/>
                    <a:pt x="2428" y="1563"/>
                  </a:cubicBezTo>
                  <a:cubicBezTo>
                    <a:pt x="2443" y="1586"/>
                    <a:pt x="2458" y="1601"/>
                    <a:pt x="2474" y="1624"/>
                  </a:cubicBezTo>
                  <a:cubicBezTo>
                    <a:pt x="2489" y="1654"/>
                    <a:pt x="2520" y="1677"/>
                    <a:pt x="2558" y="1685"/>
                  </a:cubicBezTo>
                  <a:cubicBezTo>
                    <a:pt x="2566" y="1687"/>
                    <a:pt x="2574" y="1688"/>
                    <a:pt x="2583" y="1688"/>
                  </a:cubicBezTo>
                  <a:cubicBezTo>
                    <a:pt x="2605" y="1688"/>
                    <a:pt x="2627" y="1681"/>
                    <a:pt x="2650" y="1670"/>
                  </a:cubicBezTo>
                  <a:cubicBezTo>
                    <a:pt x="2719" y="1624"/>
                    <a:pt x="2734" y="1524"/>
                    <a:pt x="2673" y="1463"/>
                  </a:cubicBezTo>
                  <a:cubicBezTo>
                    <a:pt x="2581" y="1379"/>
                    <a:pt x="2497" y="1287"/>
                    <a:pt x="2405" y="1203"/>
                  </a:cubicBezTo>
                  <a:cubicBezTo>
                    <a:pt x="2313" y="1119"/>
                    <a:pt x="2213" y="1034"/>
                    <a:pt x="2122" y="958"/>
                  </a:cubicBezTo>
                  <a:cubicBezTo>
                    <a:pt x="2022" y="874"/>
                    <a:pt x="1915" y="805"/>
                    <a:pt x="1815" y="728"/>
                  </a:cubicBezTo>
                  <a:cubicBezTo>
                    <a:pt x="1708" y="659"/>
                    <a:pt x="1586" y="583"/>
                    <a:pt x="1471" y="514"/>
                  </a:cubicBezTo>
                  <a:cubicBezTo>
                    <a:pt x="1256" y="391"/>
                    <a:pt x="1027" y="284"/>
                    <a:pt x="797" y="200"/>
                  </a:cubicBezTo>
                  <a:cubicBezTo>
                    <a:pt x="675" y="154"/>
                    <a:pt x="560" y="116"/>
                    <a:pt x="437" y="85"/>
                  </a:cubicBezTo>
                  <a:cubicBezTo>
                    <a:pt x="315" y="54"/>
                    <a:pt x="177" y="24"/>
                    <a:pt x="47" y="1"/>
                  </a:cubicBezTo>
                  <a:close/>
                </a:path>
              </a:pathLst>
            </a:custGeom>
            <a:solidFill>
              <a:srgbClr val="191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417" name="Google Shape;1417;p60"/>
            <p:cNvSpPr/>
            <p:nvPr/>
          </p:nvSpPr>
          <p:spPr>
            <a:xfrm>
              <a:off x="1198863" y="1840335"/>
              <a:ext cx="170782" cy="103181"/>
            </a:xfrm>
            <a:custGeom>
              <a:avLst/>
              <a:gdLst/>
              <a:ahLst/>
              <a:cxnLst/>
              <a:rect l="l" t="t" r="r" b="b"/>
              <a:pathLst>
                <a:path w="2688" h="1624" extrusionOk="0">
                  <a:moveTo>
                    <a:pt x="16" y="0"/>
                  </a:moveTo>
                  <a:cubicBezTo>
                    <a:pt x="8" y="0"/>
                    <a:pt x="8" y="8"/>
                    <a:pt x="16" y="8"/>
                  </a:cubicBezTo>
                  <a:cubicBezTo>
                    <a:pt x="0" y="161"/>
                    <a:pt x="0" y="314"/>
                    <a:pt x="23" y="467"/>
                  </a:cubicBezTo>
                  <a:cubicBezTo>
                    <a:pt x="54" y="598"/>
                    <a:pt x="100" y="735"/>
                    <a:pt x="161" y="858"/>
                  </a:cubicBezTo>
                  <a:cubicBezTo>
                    <a:pt x="276" y="1088"/>
                    <a:pt x="452" y="1287"/>
                    <a:pt x="674" y="1417"/>
                  </a:cubicBezTo>
                  <a:cubicBezTo>
                    <a:pt x="881" y="1555"/>
                    <a:pt x="1126" y="1623"/>
                    <a:pt x="1371" y="1623"/>
                  </a:cubicBezTo>
                  <a:cubicBezTo>
                    <a:pt x="1623" y="1623"/>
                    <a:pt x="1868" y="1539"/>
                    <a:pt x="2075" y="1386"/>
                  </a:cubicBezTo>
                  <a:cubicBezTo>
                    <a:pt x="2435" y="1118"/>
                    <a:pt x="2665" y="636"/>
                    <a:pt x="2688" y="100"/>
                  </a:cubicBezTo>
                  <a:lnTo>
                    <a:pt x="2688" y="100"/>
                  </a:lnTo>
                  <a:cubicBezTo>
                    <a:pt x="2496" y="131"/>
                    <a:pt x="2305" y="161"/>
                    <a:pt x="2113" y="176"/>
                  </a:cubicBezTo>
                  <a:cubicBezTo>
                    <a:pt x="1953" y="186"/>
                    <a:pt x="1789" y="192"/>
                    <a:pt x="1626" y="192"/>
                  </a:cubicBezTo>
                  <a:cubicBezTo>
                    <a:pt x="1525" y="192"/>
                    <a:pt x="1424" y="190"/>
                    <a:pt x="1325" y="184"/>
                  </a:cubicBezTo>
                  <a:cubicBezTo>
                    <a:pt x="881" y="169"/>
                    <a:pt x="444" y="108"/>
                    <a:pt x="16" y="0"/>
                  </a:cubicBezTo>
                  <a:close/>
                </a:path>
              </a:pathLst>
            </a:custGeom>
            <a:solidFill>
              <a:srgbClr val="2126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418" name="Google Shape;1418;p60"/>
            <p:cNvSpPr/>
            <p:nvPr/>
          </p:nvSpPr>
          <p:spPr>
            <a:xfrm>
              <a:off x="1312211" y="1913782"/>
              <a:ext cx="64" cy="6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419" name="Google Shape;1419;p60"/>
            <p:cNvSpPr/>
            <p:nvPr/>
          </p:nvSpPr>
          <p:spPr>
            <a:xfrm>
              <a:off x="1216336" y="1843703"/>
              <a:ext cx="148926" cy="20268"/>
            </a:xfrm>
            <a:custGeom>
              <a:avLst/>
              <a:gdLst/>
              <a:ahLst/>
              <a:cxnLst/>
              <a:rect l="l" t="t" r="r" b="b"/>
              <a:pathLst>
                <a:path w="2344" h="319" extrusionOk="0">
                  <a:moveTo>
                    <a:pt x="1" y="1"/>
                  </a:moveTo>
                  <a:lnTo>
                    <a:pt x="1" y="1"/>
                  </a:lnTo>
                  <a:cubicBezTo>
                    <a:pt x="55" y="32"/>
                    <a:pt x="108" y="70"/>
                    <a:pt x="162" y="93"/>
                  </a:cubicBezTo>
                  <a:lnTo>
                    <a:pt x="162" y="100"/>
                  </a:lnTo>
                  <a:cubicBezTo>
                    <a:pt x="238" y="139"/>
                    <a:pt x="315" y="169"/>
                    <a:pt x="391" y="192"/>
                  </a:cubicBezTo>
                  <a:cubicBezTo>
                    <a:pt x="468" y="215"/>
                    <a:pt x="537" y="238"/>
                    <a:pt x="613" y="261"/>
                  </a:cubicBezTo>
                  <a:cubicBezTo>
                    <a:pt x="728" y="284"/>
                    <a:pt x="851" y="300"/>
                    <a:pt x="966" y="307"/>
                  </a:cubicBezTo>
                  <a:cubicBezTo>
                    <a:pt x="1047" y="313"/>
                    <a:pt x="1124" y="318"/>
                    <a:pt x="1200" y="318"/>
                  </a:cubicBezTo>
                  <a:cubicBezTo>
                    <a:pt x="1232" y="318"/>
                    <a:pt x="1263" y="317"/>
                    <a:pt x="1295" y="315"/>
                  </a:cubicBezTo>
                  <a:cubicBezTo>
                    <a:pt x="1555" y="300"/>
                    <a:pt x="1808" y="254"/>
                    <a:pt x="2053" y="177"/>
                  </a:cubicBezTo>
                  <a:cubicBezTo>
                    <a:pt x="2122" y="154"/>
                    <a:pt x="2191" y="131"/>
                    <a:pt x="2252" y="100"/>
                  </a:cubicBezTo>
                  <a:cubicBezTo>
                    <a:pt x="2283" y="85"/>
                    <a:pt x="2313" y="70"/>
                    <a:pt x="2344" y="55"/>
                  </a:cubicBezTo>
                  <a:lnTo>
                    <a:pt x="2344" y="55"/>
                  </a:lnTo>
                  <a:cubicBezTo>
                    <a:pt x="2168" y="85"/>
                    <a:pt x="1999" y="100"/>
                    <a:pt x="1838" y="116"/>
                  </a:cubicBezTo>
                  <a:cubicBezTo>
                    <a:pt x="1685" y="123"/>
                    <a:pt x="1517" y="131"/>
                    <a:pt x="1348" y="131"/>
                  </a:cubicBezTo>
                  <a:cubicBezTo>
                    <a:pt x="1257" y="131"/>
                    <a:pt x="1149" y="131"/>
                    <a:pt x="1050" y="123"/>
                  </a:cubicBezTo>
                  <a:cubicBezTo>
                    <a:pt x="698" y="108"/>
                    <a:pt x="346" y="70"/>
                    <a:pt x="1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420" name="Google Shape;1420;p60"/>
            <p:cNvSpPr/>
            <p:nvPr/>
          </p:nvSpPr>
          <p:spPr>
            <a:xfrm>
              <a:off x="1209537" y="1894341"/>
              <a:ext cx="123131" cy="49176"/>
            </a:xfrm>
            <a:custGeom>
              <a:avLst/>
              <a:gdLst/>
              <a:ahLst/>
              <a:cxnLst/>
              <a:rect l="l" t="t" r="r" b="b"/>
              <a:pathLst>
                <a:path w="1938" h="774" extrusionOk="0">
                  <a:moveTo>
                    <a:pt x="276" y="0"/>
                  </a:moveTo>
                  <a:cubicBezTo>
                    <a:pt x="185" y="8"/>
                    <a:pt x="93" y="16"/>
                    <a:pt x="1" y="31"/>
                  </a:cubicBezTo>
                  <a:cubicBezTo>
                    <a:pt x="116" y="253"/>
                    <a:pt x="292" y="444"/>
                    <a:pt x="506" y="574"/>
                  </a:cubicBezTo>
                  <a:cubicBezTo>
                    <a:pt x="713" y="705"/>
                    <a:pt x="958" y="773"/>
                    <a:pt x="1210" y="773"/>
                  </a:cubicBezTo>
                  <a:cubicBezTo>
                    <a:pt x="1463" y="773"/>
                    <a:pt x="1708" y="689"/>
                    <a:pt x="1907" y="544"/>
                  </a:cubicBezTo>
                  <a:lnTo>
                    <a:pt x="1938" y="521"/>
                  </a:lnTo>
                  <a:cubicBezTo>
                    <a:pt x="1838" y="437"/>
                    <a:pt x="1731" y="360"/>
                    <a:pt x="1616" y="299"/>
                  </a:cubicBezTo>
                  <a:cubicBezTo>
                    <a:pt x="1417" y="199"/>
                    <a:pt x="1203" y="123"/>
                    <a:pt x="981" y="69"/>
                  </a:cubicBezTo>
                  <a:cubicBezTo>
                    <a:pt x="774" y="23"/>
                    <a:pt x="567" y="0"/>
                    <a:pt x="353" y="0"/>
                  </a:cubicBezTo>
                  <a:close/>
                </a:path>
              </a:pathLst>
            </a:custGeom>
            <a:solidFill>
              <a:srgbClr val="F586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421" name="Google Shape;1421;p60"/>
            <p:cNvSpPr/>
            <p:nvPr/>
          </p:nvSpPr>
          <p:spPr>
            <a:xfrm>
              <a:off x="1121032" y="1687914"/>
              <a:ext cx="39455" cy="75162"/>
            </a:xfrm>
            <a:custGeom>
              <a:avLst/>
              <a:gdLst/>
              <a:ahLst/>
              <a:cxnLst/>
              <a:rect l="l" t="t" r="r" b="b"/>
              <a:pathLst>
                <a:path w="621" h="1183" extrusionOk="0">
                  <a:moveTo>
                    <a:pt x="216" y="0"/>
                  </a:moveTo>
                  <a:cubicBezTo>
                    <a:pt x="208" y="0"/>
                    <a:pt x="200" y="1"/>
                    <a:pt x="192" y="3"/>
                  </a:cubicBezTo>
                  <a:cubicBezTo>
                    <a:pt x="54" y="34"/>
                    <a:pt x="0" y="317"/>
                    <a:pt x="62" y="638"/>
                  </a:cubicBezTo>
                  <a:cubicBezTo>
                    <a:pt x="127" y="948"/>
                    <a:pt x="280" y="1177"/>
                    <a:pt x="406" y="1177"/>
                  </a:cubicBezTo>
                  <a:cubicBezTo>
                    <a:pt x="414" y="1177"/>
                    <a:pt x="422" y="1176"/>
                    <a:pt x="429" y="1174"/>
                  </a:cubicBezTo>
                  <a:lnTo>
                    <a:pt x="429" y="1182"/>
                  </a:lnTo>
                  <a:cubicBezTo>
                    <a:pt x="567" y="1151"/>
                    <a:pt x="621" y="868"/>
                    <a:pt x="559" y="539"/>
                  </a:cubicBezTo>
                  <a:cubicBezTo>
                    <a:pt x="502" y="229"/>
                    <a:pt x="349" y="0"/>
                    <a:pt x="216" y="0"/>
                  </a:cubicBezTo>
                  <a:close/>
                </a:path>
              </a:pathLst>
            </a:custGeom>
            <a:solidFill>
              <a:srgbClr val="2126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422" name="Google Shape;1422;p60"/>
            <p:cNvSpPr/>
            <p:nvPr/>
          </p:nvSpPr>
          <p:spPr>
            <a:xfrm>
              <a:off x="1387120" y="1629588"/>
              <a:ext cx="37486" cy="69889"/>
            </a:xfrm>
            <a:custGeom>
              <a:avLst/>
              <a:gdLst/>
              <a:ahLst/>
              <a:cxnLst/>
              <a:rect l="l" t="t" r="r" b="b"/>
              <a:pathLst>
                <a:path w="590" h="1100" extrusionOk="0">
                  <a:moveTo>
                    <a:pt x="202" y="1"/>
                  </a:moveTo>
                  <a:cubicBezTo>
                    <a:pt x="196" y="1"/>
                    <a:pt x="190" y="1"/>
                    <a:pt x="184" y="2"/>
                  </a:cubicBezTo>
                  <a:cubicBezTo>
                    <a:pt x="54" y="25"/>
                    <a:pt x="0" y="293"/>
                    <a:pt x="62" y="599"/>
                  </a:cubicBezTo>
                  <a:cubicBezTo>
                    <a:pt x="119" y="880"/>
                    <a:pt x="265" y="1100"/>
                    <a:pt x="384" y="1100"/>
                  </a:cubicBezTo>
                  <a:cubicBezTo>
                    <a:pt x="391" y="1100"/>
                    <a:pt x="399" y="1099"/>
                    <a:pt x="406" y="1097"/>
                  </a:cubicBezTo>
                  <a:cubicBezTo>
                    <a:pt x="536" y="1074"/>
                    <a:pt x="590" y="806"/>
                    <a:pt x="529" y="508"/>
                  </a:cubicBezTo>
                  <a:cubicBezTo>
                    <a:pt x="463" y="216"/>
                    <a:pt x="321" y="1"/>
                    <a:pt x="202" y="1"/>
                  </a:cubicBezTo>
                  <a:close/>
                </a:path>
              </a:pathLst>
            </a:custGeom>
            <a:solidFill>
              <a:srgbClr val="2126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423" name="Google Shape;1423;p60"/>
            <p:cNvSpPr/>
            <p:nvPr/>
          </p:nvSpPr>
          <p:spPr>
            <a:xfrm>
              <a:off x="1041231" y="1512873"/>
              <a:ext cx="121670" cy="77576"/>
            </a:xfrm>
            <a:custGeom>
              <a:avLst/>
              <a:gdLst/>
              <a:ahLst/>
              <a:cxnLst/>
              <a:rect l="l" t="t" r="r" b="b"/>
              <a:pathLst>
                <a:path w="1915" h="1221" extrusionOk="0">
                  <a:moveTo>
                    <a:pt x="1683" y="1"/>
                  </a:moveTo>
                  <a:cubicBezTo>
                    <a:pt x="1489" y="1"/>
                    <a:pt x="1149" y="130"/>
                    <a:pt x="797" y="354"/>
                  </a:cubicBezTo>
                  <a:cubicBezTo>
                    <a:pt x="322" y="660"/>
                    <a:pt x="1" y="1028"/>
                    <a:pt x="93" y="1166"/>
                  </a:cubicBezTo>
                  <a:cubicBezTo>
                    <a:pt x="115" y="1203"/>
                    <a:pt x="166" y="1220"/>
                    <a:pt x="237" y="1220"/>
                  </a:cubicBezTo>
                  <a:cubicBezTo>
                    <a:pt x="429" y="1220"/>
                    <a:pt x="772" y="1091"/>
                    <a:pt x="1119" y="867"/>
                  </a:cubicBezTo>
                  <a:cubicBezTo>
                    <a:pt x="1601" y="561"/>
                    <a:pt x="1915" y="193"/>
                    <a:pt x="1831" y="55"/>
                  </a:cubicBezTo>
                  <a:cubicBezTo>
                    <a:pt x="1806" y="18"/>
                    <a:pt x="1754" y="1"/>
                    <a:pt x="1683" y="1"/>
                  </a:cubicBezTo>
                  <a:close/>
                </a:path>
              </a:pathLst>
            </a:custGeom>
            <a:solidFill>
              <a:srgbClr val="2126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424" name="Google Shape;1424;p60"/>
            <p:cNvSpPr/>
            <p:nvPr/>
          </p:nvSpPr>
          <p:spPr>
            <a:xfrm>
              <a:off x="886077" y="1438537"/>
              <a:ext cx="110487" cy="291435"/>
            </a:xfrm>
            <a:custGeom>
              <a:avLst/>
              <a:gdLst/>
              <a:ahLst/>
              <a:cxnLst/>
              <a:rect l="l" t="t" r="r" b="b"/>
              <a:pathLst>
                <a:path w="1739" h="4587" extrusionOk="0">
                  <a:moveTo>
                    <a:pt x="1049" y="0"/>
                  </a:moveTo>
                  <a:cubicBezTo>
                    <a:pt x="1003" y="0"/>
                    <a:pt x="965" y="8"/>
                    <a:pt x="919" y="16"/>
                  </a:cubicBezTo>
                  <a:cubicBezTo>
                    <a:pt x="881" y="23"/>
                    <a:pt x="843" y="39"/>
                    <a:pt x="804" y="62"/>
                  </a:cubicBezTo>
                  <a:cubicBezTo>
                    <a:pt x="735" y="92"/>
                    <a:pt x="667" y="138"/>
                    <a:pt x="613" y="192"/>
                  </a:cubicBezTo>
                  <a:cubicBezTo>
                    <a:pt x="544" y="253"/>
                    <a:pt x="490" y="330"/>
                    <a:pt x="445" y="406"/>
                  </a:cubicBezTo>
                  <a:cubicBezTo>
                    <a:pt x="337" y="582"/>
                    <a:pt x="253" y="774"/>
                    <a:pt x="200" y="973"/>
                  </a:cubicBezTo>
                  <a:cubicBezTo>
                    <a:pt x="131" y="1202"/>
                    <a:pt x="85" y="1447"/>
                    <a:pt x="62" y="1685"/>
                  </a:cubicBezTo>
                  <a:cubicBezTo>
                    <a:pt x="0" y="2190"/>
                    <a:pt x="16" y="2703"/>
                    <a:pt x="108" y="3201"/>
                  </a:cubicBezTo>
                  <a:cubicBezTo>
                    <a:pt x="138" y="3415"/>
                    <a:pt x="200" y="3629"/>
                    <a:pt x="284" y="3836"/>
                  </a:cubicBezTo>
                  <a:cubicBezTo>
                    <a:pt x="322" y="3936"/>
                    <a:pt x="368" y="4028"/>
                    <a:pt x="422" y="4119"/>
                  </a:cubicBezTo>
                  <a:cubicBezTo>
                    <a:pt x="475" y="4204"/>
                    <a:pt x="529" y="4280"/>
                    <a:pt x="598" y="4349"/>
                  </a:cubicBezTo>
                  <a:cubicBezTo>
                    <a:pt x="659" y="4410"/>
                    <a:pt x="728" y="4464"/>
                    <a:pt x="812" y="4502"/>
                  </a:cubicBezTo>
                  <a:cubicBezTo>
                    <a:pt x="889" y="4548"/>
                    <a:pt x="980" y="4579"/>
                    <a:pt x="1080" y="4586"/>
                  </a:cubicBezTo>
                  <a:lnTo>
                    <a:pt x="1187" y="4586"/>
                  </a:lnTo>
                  <a:cubicBezTo>
                    <a:pt x="1225" y="4586"/>
                    <a:pt x="1264" y="4579"/>
                    <a:pt x="1302" y="4571"/>
                  </a:cubicBezTo>
                  <a:cubicBezTo>
                    <a:pt x="1340" y="4563"/>
                    <a:pt x="1379" y="4548"/>
                    <a:pt x="1409" y="4525"/>
                  </a:cubicBezTo>
                  <a:cubicBezTo>
                    <a:pt x="1463" y="4502"/>
                    <a:pt x="1509" y="4464"/>
                    <a:pt x="1547" y="4426"/>
                  </a:cubicBezTo>
                  <a:cubicBezTo>
                    <a:pt x="1593" y="4372"/>
                    <a:pt x="1631" y="4311"/>
                    <a:pt x="1654" y="4242"/>
                  </a:cubicBezTo>
                  <a:cubicBezTo>
                    <a:pt x="1700" y="4119"/>
                    <a:pt x="1723" y="3997"/>
                    <a:pt x="1731" y="3867"/>
                  </a:cubicBezTo>
                  <a:cubicBezTo>
                    <a:pt x="1738" y="3729"/>
                    <a:pt x="1731" y="3599"/>
                    <a:pt x="1723" y="3469"/>
                  </a:cubicBezTo>
                  <a:cubicBezTo>
                    <a:pt x="1715" y="3384"/>
                    <a:pt x="1700" y="3300"/>
                    <a:pt x="1692" y="3216"/>
                  </a:cubicBezTo>
                  <a:lnTo>
                    <a:pt x="1685" y="3132"/>
                  </a:lnTo>
                  <a:lnTo>
                    <a:pt x="1677" y="3086"/>
                  </a:lnTo>
                  <a:cubicBezTo>
                    <a:pt x="1669" y="3002"/>
                    <a:pt x="1662" y="2925"/>
                    <a:pt x="1647" y="2848"/>
                  </a:cubicBezTo>
                  <a:cubicBezTo>
                    <a:pt x="1639" y="2749"/>
                    <a:pt x="1624" y="2657"/>
                    <a:pt x="1608" y="2558"/>
                  </a:cubicBezTo>
                  <a:lnTo>
                    <a:pt x="1593" y="2481"/>
                  </a:lnTo>
                  <a:lnTo>
                    <a:pt x="1570" y="2343"/>
                  </a:lnTo>
                  <a:cubicBezTo>
                    <a:pt x="1539" y="2167"/>
                    <a:pt x="1516" y="1983"/>
                    <a:pt x="1486" y="1800"/>
                  </a:cubicBezTo>
                  <a:cubicBezTo>
                    <a:pt x="1455" y="1555"/>
                    <a:pt x="1440" y="1348"/>
                    <a:pt x="1432" y="1149"/>
                  </a:cubicBezTo>
                  <a:cubicBezTo>
                    <a:pt x="1425" y="927"/>
                    <a:pt x="1432" y="705"/>
                    <a:pt x="1463" y="483"/>
                  </a:cubicBezTo>
                  <a:cubicBezTo>
                    <a:pt x="1470" y="422"/>
                    <a:pt x="1478" y="353"/>
                    <a:pt x="1493" y="284"/>
                  </a:cubicBezTo>
                  <a:cubicBezTo>
                    <a:pt x="1501" y="261"/>
                    <a:pt x="1486" y="238"/>
                    <a:pt x="1463" y="230"/>
                  </a:cubicBezTo>
                  <a:cubicBezTo>
                    <a:pt x="1447" y="230"/>
                    <a:pt x="1432" y="238"/>
                    <a:pt x="1425" y="245"/>
                  </a:cubicBezTo>
                  <a:cubicBezTo>
                    <a:pt x="1417" y="222"/>
                    <a:pt x="1409" y="199"/>
                    <a:pt x="1394" y="184"/>
                  </a:cubicBezTo>
                  <a:cubicBezTo>
                    <a:pt x="1371" y="154"/>
                    <a:pt x="1348" y="123"/>
                    <a:pt x="1317" y="100"/>
                  </a:cubicBezTo>
                  <a:cubicBezTo>
                    <a:pt x="1287" y="69"/>
                    <a:pt x="1256" y="54"/>
                    <a:pt x="1218" y="39"/>
                  </a:cubicBezTo>
                  <a:cubicBezTo>
                    <a:pt x="1180" y="23"/>
                    <a:pt x="1134" y="8"/>
                    <a:pt x="1088" y="8"/>
                  </a:cubicBezTo>
                  <a:lnTo>
                    <a:pt x="1049" y="8"/>
                  </a:lnTo>
                  <a:lnTo>
                    <a:pt x="1049" y="0"/>
                  </a:lnTo>
                  <a:close/>
                </a:path>
              </a:pathLst>
            </a:custGeom>
            <a:solidFill>
              <a:srgbClr val="2126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425" name="Google Shape;1425;p60"/>
            <p:cNvSpPr/>
            <p:nvPr/>
          </p:nvSpPr>
          <p:spPr>
            <a:xfrm>
              <a:off x="1294167" y="1610718"/>
              <a:ext cx="74971" cy="202423"/>
            </a:xfrm>
            <a:custGeom>
              <a:avLst/>
              <a:gdLst/>
              <a:ahLst/>
              <a:cxnLst/>
              <a:rect l="l" t="t" r="r" b="b"/>
              <a:pathLst>
                <a:path w="1180" h="3186" extrusionOk="0">
                  <a:moveTo>
                    <a:pt x="39" y="1"/>
                  </a:moveTo>
                  <a:lnTo>
                    <a:pt x="39" y="8"/>
                  </a:lnTo>
                  <a:lnTo>
                    <a:pt x="32" y="8"/>
                  </a:lnTo>
                  <a:cubicBezTo>
                    <a:pt x="9" y="8"/>
                    <a:pt x="1" y="31"/>
                    <a:pt x="1" y="54"/>
                  </a:cubicBezTo>
                  <a:cubicBezTo>
                    <a:pt x="39" y="177"/>
                    <a:pt x="78" y="292"/>
                    <a:pt x="139" y="406"/>
                  </a:cubicBezTo>
                  <a:cubicBezTo>
                    <a:pt x="208" y="552"/>
                    <a:pt x="284" y="690"/>
                    <a:pt x="361" y="835"/>
                  </a:cubicBezTo>
                  <a:lnTo>
                    <a:pt x="422" y="942"/>
                  </a:lnTo>
                  <a:cubicBezTo>
                    <a:pt x="568" y="1203"/>
                    <a:pt x="705" y="1471"/>
                    <a:pt x="828" y="1739"/>
                  </a:cubicBezTo>
                  <a:cubicBezTo>
                    <a:pt x="897" y="1899"/>
                    <a:pt x="950" y="2068"/>
                    <a:pt x="981" y="2236"/>
                  </a:cubicBezTo>
                  <a:cubicBezTo>
                    <a:pt x="989" y="2313"/>
                    <a:pt x="989" y="2389"/>
                    <a:pt x="981" y="2466"/>
                  </a:cubicBezTo>
                  <a:cubicBezTo>
                    <a:pt x="981" y="2512"/>
                    <a:pt x="966" y="2558"/>
                    <a:pt x="950" y="2596"/>
                  </a:cubicBezTo>
                  <a:cubicBezTo>
                    <a:pt x="935" y="2634"/>
                    <a:pt x="912" y="2665"/>
                    <a:pt x="889" y="2696"/>
                  </a:cubicBezTo>
                  <a:cubicBezTo>
                    <a:pt x="866" y="2726"/>
                    <a:pt x="835" y="2757"/>
                    <a:pt x="813" y="2780"/>
                  </a:cubicBezTo>
                  <a:cubicBezTo>
                    <a:pt x="759" y="2810"/>
                    <a:pt x="713" y="2841"/>
                    <a:pt x="659" y="2864"/>
                  </a:cubicBezTo>
                  <a:cubicBezTo>
                    <a:pt x="590" y="2895"/>
                    <a:pt x="514" y="2910"/>
                    <a:pt x="445" y="2925"/>
                  </a:cubicBezTo>
                  <a:cubicBezTo>
                    <a:pt x="399" y="2933"/>
                    <a:pt x="361" y="2933"/>
                    <a:pt x="323" y="2933"/>
                  </a:cubicBezTo>
                  <a:cubicBezTo>
                    <a:pt x="208" y="2933"/>
                    <a:pt x="154" y="3063"/>
                    <a:pt x="231" y="3147"/>
                  </a:cubicBezTo>
                  <a:cubicBezTo>
                    <a:pt x="254" y="3170"/>
                    <a:pt x="284" y="3178"/>
                    <a:pt x="315" y="3186"/>
                  </a:cubicBezTo>
                  <a:cubicBezTo>
                    <a:pt x="522" y="3155"/>
                    <a:pt x="904" y="3071"/>
                    <a:pt x="1080" y="2757"/>
                  </a:cubicBezTo>
                  <a:cubicBezTo>
                    <a:pt x="1172" y="2588"/>
                    <a:pt x="1180" y="2374"/>
                    <a:pt x="1103" y="2106"/>
                  </a:cubicBezTo>
                  <a:cubicBezTo>
                    <a:pt x="1065" y="1976"/>
                    <a:pt x="1019" y="1853"/>
                    <a:pt x="966" y="1739"/>
                  </a:cubicBezTo>
                  <a:cubicBezTo>
                    <a:pt x="904" y="1601"/>
                    <a:pt x="828" y="1463"/>
                    <a:pt x="767" y="1356"/>
                  </a:cubicBezTo>
                  <a:cubicBezTo>
                    <a:pt x="705" y="1241"/>
                    <a:pt x="652" y="1157"/>
                    <a:pt x="590" y="1057"/>
                  </a:cubicBezTo>
                  <a:lnTo>
                    <a:pt x="560" y="996"/>
                  </a:lnTo>
                  <a:cubicBezTo>
                    <a:pt x="483" y="858"/>
                    <a:pt x="407" y="728"/>
                    <a:pt x="330" y="598"/>
                  </a:cubicBezTo>
                  <a:cubicBezTo>
                    <a:pt x="269" y="483"/>
                    <a:pt x="208" y="368"/>
                    <a:pt x="154" y="246"/>
                  </a:cubicBezTo>
                  <a:cubicBezTo>
                    <a:pt x="123" y="177"/>
                    <a:pt x="100" y="108"/>
                    <a:pt x="85" y="31"/>
                  </a:cubicBezTo>
                  <a:cubicBezTo>
                    <a:pt x="78" y="16"/>
                    <a:pt x="62" y="1"/>
                    <a:pt x="39" y="1"/>
                  </a:cubicBezTo>
                  <a:close/>
                </a:path>
              </a:pathLst>
            </a:custGeom>
            <a:solidFill>
              <a:srgbClr val="AF43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426" name="Google Shape;1426;p60"/>
            <p:cNvSpPr/>
            <p:nvPr/>
          </p:nvSpPr>
          <p:spPr>
            <a:xfrm>
              <a:off x="69325" y="2461014"/>
              <a:ext cx="1097504" cy="1260916"/>
            </a:xfrm>
            <a:custGeom>
              <a:avLst/>
              <a:gdLst/>
              <a:ahLst/>
              <a:cxnLst/>
              <a:rect l="l" t="t" r="r" b="b"/>
              <a:pathLst>
                <a:path w="17274" h="19846" extrusionOk="0">
                  <a:moveTo>
                    <a:pt x="11424" y="1"/>
                  </a:moveTo>
                  <a:lnTo>
                    <a:pt x="8981" y="919"/>
                  </a:lnTo>
                  <a:lnTo>
                    <a:pt x="1" y="4280"/>
                  </a:lnTo>
                  <a:lnTo>
                    <a:pt x="2466" y="10880"/>
                  </a:lnTo>
                  <a:cubicBezTo>
                    <a:pt x="2481" y="10872"/>
                    <a:pt x="2489" y="10865"/>
                    <a:pt x="2497" y="10857"/>
                  </a:cubicBezTo>
                  <a:cubicBezTo>
                    <a:pt x="2558" y="10796"/>
                    <a:pt x="2619" y="10750"/>
                    <a:pt x="2688" y="10704"/>
                  </a:cubicBezTo>
                  <a:cubicBezTo>
                    <a:pt x="2749" y="10658"/>
                    <a:pt x="2811" y="10627"/>
                    <a:pt x="2880" y="10604"/>
                  </a:cubicBezTo>
                  <a:cubicBezTo>
                    <a:pt x="2925" y="10589"/>
                    <a:pt x="2964" y="10581"/>
                    <a:pt x="3010" y="10581"/>
                  </a:cubicBezTo>
                  <a:lnTo>
                    <a:pt x="3056" y="10581"/>
                  </a:lnTo>
                  <a:cubicBezTo>
                    <a:pt x="3094" y="10589"/>
                    <a:pt x="3140" y="10604"/>
                    <a:pt x="3170" y="10635"/>
                  </a:cubicBezTo>
                  <a:cubicBezTo>
                    <a:pt x="3209" y="10673"/>
                    <a:pt x="3232" y="10711"/>
                    <a:pt x="3247" y="10757"/>
                  </a:cubicBezTo>
                  <a:cubicBezTo>
                    <a:pt x="3262" y="10803"/>
                    <a:pt x="3270" y="10857"/>
                    <a:pt x="3270" y="10903"/>
                  </a:cubicBezTo>
                  <a:cubicBezTo>
                    <a:pt x="3270" y="11010"/>
                    <a:pt x="3255" y="11125"/>
                    <a:pt x="3224" y="11224"/>
                  </a:cubicBezTo>
                  <a:cubicBezTo>
                    <a:pt x="3339" y="11110"/>
                    <a:pt x="3431" y="11018"/>
                    <a:pt x="3515" y="10933"/>
                  </a:cubicBezTo>
                  <a:cubicBezTo>
                    <a:pt x="3607" y="10849"/>
                    <a:pt x="3699" y="10765"/>
                    <a:pt x="3806" y="10688"/>
                  </a:cubicBezTo>
                  <a:cubicBezTo>
                    <a:pt x="3890" y="10627"/>
                    <a:pt x="3974" y="10566"/>
                    <a:pt x="4074" y="10528"/>
                  </a:cubicBezTo>
                  <a:cubicBezTo>
                    <a:pt x="4150" y="10489"/>
                    <a:pt x="4227" y="10474"/>
                    <a:pt x="4311" y="10474"/>
                  </a:cubicBezTo>
                  <a:lnTo>
                    <a:pt x="4334" y="10474"/>
                  </a:lnTo>
                  <a:cubicBezTo>
                    <a:pt x="4372" y="10474"/>
                    <a:pt x="4411" y="10482"/>
                    <a:pt x="4449" y="10497"/>
                  </a:cubicBezTo>
                  <a:cubicBezTo>
                    <a:pt x="4464" y="10505"/>
                    <a:pt x="4480" y="10512"/>
                    <a:pt x="4495" y="10520"/>
                  </a:cubicBezTo>
                  <a:cubicBezTo>
                    <a:pt x="4510" y="10528"/>
                    <a:pt x="4526" y="10543"/>
                    <a:pt x="4541" y="10558"/>
                  </a:cubicBezTo>
                  <a:cubicBezTo>
                    <a:pt x="4579" y="10612"/>
                    <a:pt x="4594" y="10681"/>
                    <a:pt x="4587" y="10742"/>
                  </a:cubicBezTo>
                  <a:cubicBezTo>
                    <a:pt x="4579" y="10811"/>
                    <a:pt x="4564" y="10872"/>
                    <a:pt x="4541" y="10933"/>
                  </a:cubicBezTo>
                  <a:cubicBezTo>
                    <a:pt x="4594" y="10903"/>
                    <a:pt x="4648" y="10865"/>
                    <a:pt x="4702" y="10842"/>
                  </a:cubicBezTo>
                  <a:cubicBezTo>
                    <a:pt x="4786" y="10788"/>
                    <a:pt x="4878" y="10757"/>
                    <a:pt x="4970" y="10742"/>
                  </a:cubicBezTo>
                  <a:lnTo>
                    <a:pt x="5062" y="10742"/>
                  </a:lnTo>
                  <a:cubicBezTo>
                    <a:pt x="5084" y="10742"/>
                    <a:pt x="5107" y="10750"/>
                    <a:pt x="5138" y="10750"/>
                  </a:cubicBezTo>
                  <a:cubicBezTo>
                    <a:pt x="5184" y="10765"/>
                    <a:pt x="5222" y="10788"/>
                    <a:pt x="5261" y="10811"/>
                  </a:cubicBezTo>
                  <a:cubicBezTo>
                    <a:pt x="5291" y="10842"/>
                    <a:pt x="5322" y="10880"/>
                    <a:pt x="5337" y="10926"/>
                  </a:cubicBezTo>
                  <a:cubicBezTo>
                    <a:pt x="5352" y="10972"/>
                    <a:pt x="5360" y="11010"/>
                    <a:pt x="5360" y="11056"/>
                  </a:cubicBezTo>
                  <a:cubicBezTo>
                    <a:pt x="5360" y="11171"/>
                    <a:pt x="5337" y="11278"/>
                    <a:pt x="5299" y="11385"/>
                  </a:cubicBezTo>
                  <a:cubicBezTo>
                    <a:pt x="5291" y="11416"/>
                    <a:pt x="5276" y="11439"/>
                    <a:pt x="5268" y="11462"/>
                  </a:cubicBezTo>
                  <a:cubicBezTo>
                    <a:pt x="5299" y="11446"/>
                    <a:pt x="5337" y="11431"/>
                    <a:pt x="5383" y="11416"/>
                  </a:cubicBezTo>
                  <a:cubicBezTo>
                    <a:pt x="5398" y="11416"/>
                    <a:pt x="5414" y="11408"/>
                    <a:pt x="5429" y="11408"/>
                  </a:cubicBezTo>
                  <a:lnTo>
                    <a:pt x="5490" y="11408"/>
                  </a:lnTo>
                  <a:cubicBezTo>
                    <a:pt x="5506" y="11416"/>
                    <a:pt x="5529" y="11423"/>
                    <a:pt x="5544" y="11431"/>
                  </a:cubicBezTo>
                  <a:cubicBezTo>
                    <a:pt x="5567" y="11439"/>
                    <a:pt x="5582" y="11454"/>
                    <a:pt x="5597" y="11469"/>
                  </a:cubicBezTo>
                  <a:cubicBezTo>
                    <a:pt x="5620" y="11492"/>
                    <a:pt x="5636" y="11515"/>
                    <a:pt x="5651" y="11538"/>
                  </a:cubicBezTo>
                  <a:cubicBezTo>
                    <a:pt x="5666" y="11554"/>
                    <a:pt x="5674" y="11577"/>
                    <a:pt x="5682" y="11600"/>
                  </a:cubicBezTo>
                  <a:cubicBezTo>
                    <a:pt x="5697" y="11623"/>
                    <a:pt x="5697" y="11653"/>
                    <a:pt x="5705" y="11684"/>
                  </a:cubicBezTo>
                  <a:cubicBezTo>
                    <a:pt x="5705" y="11768"/>
                    <a:pt x="5689" y="11852"/>
                    <a:pt x="5659" y="11929"/>
                  </a:cubicBezTo>
                  <a:cubicBezTo>
                    <a:pt x="5636" y="12021"/>
                    <a:pt x="5605" y="12105"/>
                    <a:pt x="5567" y="12189"/>
                  </a:cubicBezTo>
                  <a:cubicBezTo>
                    <a:pt x="5536" y="12266"/>
                    <a:pt x="5498" y="12335"/>
                    <a:pt x="5467" y="12403"/>
                  </a:cubicBezTo>
                  <a:cubicBezTo>
                    <a:pt x="5444" y="12472"/>
                    <a:pt x="5391" y="12564"/>
                    <a:pt x="5360" y="12648"/>
                  </a:cubicBezTo>
                  <a:lnTo>
                    <a:pt x="5345" y="12679"/>
                  </a:lnTo>
                  <a:cubicBezTo>
                    <a:pt x="5192" y="13047"/>
                    <a:pt x="5031" y="13422"/>
                    <a:pt x="4839" y="13782"/>
                  </a:cubicBezTo>
                  <a:cubicBezTo>
                    <a:pt x="4740" y="13973"/>
                    <a:pt x="4633" y="14149"/>
                    <a:pt x="4526" y="14325"/>
                  </a:cubicBezTo>
                  <a:cubicBezTo>
                    <a:pt x="4411" y="14501"/>
                    <a:pt x="4288" y="14662"/>
                    <a:pt x="4150" y="14815"/>
                  </a:cubicBezTo>
                  <a:cubicBezTo>
                    <a:pt x="4104" y="14861"/>
                    <a:pt x="4059" y="14907"/>
                    <a:pt x="4005" y="14953"/>
                  </a:cubicBezTo>
                  <a:lnTo>
                    <a:pt x="5842" y="19845"/>
                  </a:lnTo>
                  <a:cubicBezTo>
                    <a:pt x="9655" y="18421"/>
                    <a:pt x="13460" y="16997"/>
                    <a:pt x="17273" y="15565"/>
                  </a:cubicBezTo>
                  <a:lnTo>
                    <a:pt x="14364" y="7794"/>
                  </a:lnTo>
                  <a:lnTo>
                    <a:pt x="114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427" name="Google Shape;1427;p60"/>
            <p:cNvSpPr/>
            <p:nvPr/>
          </p:nvSpPr>
          <p:spPr>
            <a:xfrm>
              <a:off x="2771393" y="2316089"/>
              <a:ext cx="884915" cy="754224"/>
            </a:xfrm>
            <a:custGeom>
              <a:avLst/>
              <a:gdLst/>
              <a:ahLst/>
              <a:cxnLst/>
              <a:rect l="l" t="t" r="r" b="b"/>
              <a:pathLst>
                <a:path w="13928" h="11871" extrusionOk="0">
                  <a:moveTo>
                    <a:pt x="3193" y="0"/>
                  </a:moveTo>
                  <a:lnTo>
                    <a:pt x="3209" y="8"/>
                  </a:lnTo>
                  <a:cubicBezTo>
                    <a:pt x="2979" y="8"/>
                    <a:pt x="2757" y="31"/>
                    <a:pt x="2535" y="69"/>
                  </a:cubicBezTo>
                  <a:cubicBezTo>
                    <a:pt x="2382" y="92"/>
                    <a:pt x="2236" y="123"/>
                    <a:pt x="2091" y="176"/>
                  </a:cubicBezTo>
                  <a:cubicBezTo>
                    <a:pt x="1953" y="222"/>
                    <a:pt x="1823" y="276"/>
                    <a:pt x="1700" y="345"/>
                  </a:cubicBezTo>
                  <a:cubicBezTo>
                    <a:pt x="1448" y="482"/>
                    <a:pt x="1210" y="651"/>
                    <a:pt x="1011" y="850"/>
                  </a:cubicBezTo>
                  <a:cubicBezTo>
                    <a:pt x="805" y="1049"/>
                    <a:pt x="621" y="1271"/>
                    <a:pt x="475" y="1516"/>
                  </a:cubicBezTo>
                  <a:cubicBezTo>
                    <a:pt x="330" y="1753"/>
                    <a:pt x="215" y="2014"/>
                    <a:pt x="139" y="2282"/>
                  </a:cubicBezTo>
                  <a:cubicBezTo>
                    <a:pt x="1" y="2741"/>
                    <a:pt x="8" y="3231"/>
                    <a:pt x="169" y="3683"/>
                  </a:cubicBezTo>
                  <a:cubicBezTo>
                    <a:pt x="253" y="3920"/>
                    <a:pt x="384" y="4134"/>
                    <a:pt x="552" y="4310"/>
                  </a:cubicBezTo>
                  <a:cubicBezTo>
                    <a:pt x="652" y="4425"/>
                    <a:pt x="766" y="4525"/>
                    <a:pt x="889" y="4609"/>
                  </a:cubicBezTo>
                  <a:cubicBezTo>
                    <a:pt x="874" y="4632"/>
                    <a:pt x="858" y="4647"/>
                    <a:pt x="851" y="4670"/>
                  </a:cubicBezTo>
                  <a:cubicBezTo>
                    <a:pt x="759" y="4800"/>
                    <a:pt x="690" y="4946"/>
                    <a:pt x="629" y="5099"/>
                  </a:cubicBezTo>
                  <a:cubicBezTo>
                    <a:pt x="575" y="5252"/>
                    <a:pt x="529" y="5413"/>
                    <a:pt x="506" y="5574"/>
                  </a:cubicBezTo>
                  <a:cubicBezTo>
                    <a:pt x="475" y="5742"/>
                    <a:pt x="460" y="5911"/>
                    <a:pt x="452" y="6087"/>
                  </a:cubicBezTo>
                  <a:cubicBezTo>
                    <a:pt x="445" y="6431"/>
                    <a:pt x="483" y="6776"/>
                    <a:pt x="552" y="7120"/>
                  </a:cubicBezTo>
                  <a:cubicBezTo>
                    <a:pt x="613" y="7442"/>
                    <a:pt x="713" y="7756"/>
                    <a:pt x="835" y="8054"/>
                  </a:cubicBezTo>
                  <a:cubicBezTo>
                    <a:pt x="973" y="8376"/>
                    <a:pt x="1149" y="8674"/>
                    <a:pt x="1356" y="8958"/>
                  </a:cubicBezTo>
                  <a:cubicBezTo>
                    <a:pt x="1555" y="9233"/>
                    <a:pt x="1785" y="9478"/>
                    <a:pt x="2037" y="9700"/>
                  </a:cubicBezTo>
                  <a:cubicBezTo>
                    <a:pt x="2282" y="9922"/>
                    <a:pt x="2550" y="10114"/>
                    <a:pt x="2841" y="10275"/>
                  </a:cubicBezTo>
                  <a:cubicBezTo>
                    <a:pt x="3124" y="10443"/>
                    <a:pt x="3423" y="10588"/>
                    <a:pt x="3737" y="10703"/>
                  </a:cubicBezTo>
                  <a:cubicBezTo>
                    <a:pt x="4372" y="10948"/>
                    <a:pt x="5031" y="11124"/>
                    <a:pt x="5705" y="11224"/>
                  </a:cubicBezTo>
                  <a:cubicBezTo>
                    <a:pt x="6401" y="11346"/>
                    <a:pt x="7121" y="11415"/>
                    <a:pt x="7733" y="11469"/>
                  </a:cubicBezTo>
                  <a:lnTo>
                    <a:pt x="7871" y="11477"/>
                  </a:lnTo>
                  <a:lnTo>
                    <a:pt x="8147" y="11500"/>
                  </a:lnTo>
                  <a:cubicBezTo>
                    <a:pt x="8277" y="11515"/>
                    <a:pt x="8400" y="11515"/>
                    <a:pt x="8530" y="11522"/>
                  </a:cubicBezTo>
                  <a:lnTo>
                    <a:pt x="8629" y="11522"/>
                  </a:lnTo>
                  <a:cubicBezTo>
                    <a:pt x="8974" y="11530"/>
                    <a:pt x="9318" y="11553"/>
                    <a:pt x="9663" y="11599"/>
                  </a:cubicBezTo>
                  <a:cubicBezTo>
                    <a:pt x="9862" y="11637"/>
                    <a:pt x="10053" y="11691"/>
                    <a:pt x="10237" y="11767"/>
                  </a:cubicBezTo>
                  <a:lnTo>
                    <a:pt x="10260" y="11783"/>
                  </a:lnTo>
                  <a:lnTo>
                    <a:pt x="10283" y="11790"/>
                  </a:lnTo>
                  <a:cubicBezTo>
                    <a:pt x="10283" y="11806"/>
                    <a:pt x="10283" y="11813"/>
                    <a:pt x="10291" y="11829"/>
                  </a:cubicBezTo>
                  <a:cubicBezTo>
                    <a:pt x="10304" y="11849"/>
                    <a:pt x="10329" y="11869"/>
                    <a:pt x="10355" y="11869"/>
                  </a:cubicBezTo>
                  <a:cubicBezTo>
                    <a:pt x="10359" y="11869"/>
                    <a:pt x="10363" y="11868"/>
                    <a:pt x="10367" y="11867"/>
                  </a:cubicBezTo>
                  <a:cubicBezTo>
                    <a:pt x="10372" y="11869"/>
                    <a:pt x="10375" y="11870"/>
                    <a:pt x="10379" y="11870"/>
                  </a:cubicBezTo>
                  <a:cubicBezTo>
                    <a:pt x="10388" y="11870"/>
                    <a:pt x="10395" y="11865"/>
                    <a:pt x="10405" y="11859"/>
                  </a:cubicBezTo>
                  <a:cubicBezTo>
                    <a:pt x="10620" y="11729"/>
                    <a:pt x="10827" y="11599"/>
                    <a:pt x="11026" y="11469"/>
                  </a:cubicBezTo>
                  <a:cubicBezTo>
                    <a:pt x="11225" y="11339"/>
                    <a:pt x="11385" y="11224"/>
                    <a:pt x="11531" y="11109"/>
                  </a:cubicBezTo>
                  <a:cubicBezTo>
                    <a:pt x="11860" y="10849"/>
                    <a:pt x="12166" y="10565"/>
                    <a:pt x="12450" y="10259"/>
                  </a:cubicBezTo>
                  <a:cubicBezTo>
                    <a:pt x="13077" y="9578"/>
                    <a:pt x="13514" y="8858"/>
                    <a:pt x="13751" y="8116"/>
                  </a:cubicBezTo>
                  <a:cubicBezTo>
                    <a:pt x="13858" y="7763"/>
                    <a:pt x="13920" y="7403"/>
                    <a:pt x="13927" y="7028"/>
                  </a:cubicBezTo>
                  <a:cubicBezTo>
                    <a:pt x="13927" y="6722"/>
                    <a:pt x="13897" y="6416"/>
                    <a:pt x="13835" y="6110"/>
                  </a:cubicBezTo>
                  <a:cubicBezTo>
                    <a:pt x="13766" y="5796"/>
                    <a:pt x="13659" y="5489"/>
                    <a:pt x="13514" y="5206"/>
                  </a:cubicBezTo>
                  <a:cubicBezTo>
                    <a:pt x="13437" y="5068"/>
                    <a:pt x="13353" y="4938"/>
                    <a:pt x="13261" y="4816"/>
                  </a:cubicBezTo>
                  <a:cubicBezTo>
                    <a:pt x="13162" y="4693"/>
                    <a:pt x="13054" y="4586"/>
                    <a:pt x="12940" y="4487"/>
                  </a:cubicBezTo>
                  <a:cubicBezTo>
                    <a:pt x="12863" y="4425"/>
                    <a:pt x="12786" y="4372"/>
                    <a:pt x="12702" y="4326"/>
                  </a:cubicBezTo>
                  <a:cubicBezTo>
                    <a:pt x="12848" y="4249"/>
                    <a:pt x="12986" y="4150"/>
                    <a:pt x="13108" y="4035"/>
                  </a:cubicBezTo>
                  <a:cubicBezTo>
                    <a:pt x="13169" y="3981"/>
                    <a:pt x="13215" y="3920"/>
                    <a:pt x="13269" y="3859"/>
                  </a:cubicBezTo>
                  <a:cubicBezTo>
                    <a:pt x="13315" y="3797"/>
                    <a:pt x="13353" y="3721"/>
                    <a:pt x="13391" y="3644"/>
                  </a:cubicBezTo>
                  <a:cubicBezTo>
                    <a:pt x="13453" y="3499"/>
                    <a:pt x="13468" y="3330"/>
                    <a:pt x="13437" y="3170"/>
                  </a:cubicBezTo>
                  <a:cubicBezTo>
                    <a:pt x="13430" y="3093"/>
                    <a:pt x="13407" y="3024"/>
                    <a:pt x="13376" y="2955"/>
                  </a:cubicBezTo>
                  <a:cubicBezTo>
                    <a:pt x="13345" y="2894"/>
                    <a:pt x="13307" y="2833"/>
                    <a:pt x="13261" y="2787"/>
                  </a:cubicBezTo>
                  <a:cubicBezTo>
                    <a:pt x="13185" y="2703"/>
                    <a:pt x="13077" y="2641"/>
                    <a:pt x="12963" y="2626"/>
                  </a:cubicBezTo>
                  <a:cubicBezTo>
                    <a:pt x="12917" y="2618"/>
                    <a:pt x="12871" y="2611"/>
                    <a:pt x="12825" y="2611"/>
                  </a:cubicBezTo>
                  <a:cubicBezTo>
                    <a:pt x="12741" y="2611"/>
                    <a:pt x="12664" y="2618"/>
                    <a:pt x="12587" y="2641"/>
                  </a:cubicBezTo>
                  <a:cubicBezTo>
                    <a:pt x="12457" y="2672"/>
                    <a:pt x="12327" y="2718"/>
                    <a:pt x="12205" y="2779"/>
                  </a:cubicBezTo>
                  <a:cubicBezTo>
                    <a:pt x="12082" y="2848"/>
                    <a:pt x="11967" y="2917"/>
                    <a:pt x="11852" y="3001"/>
                  </a:cubicBezTo>
                  <a:lnTo>
                    <a:pt x="11799" y="3047"/>
                  </a:lnTo>
                  <a:cubicBezTo>
                    <a:pt x="11852" y="2863"/>
                    <a:pt x="11898" y="2672"/>
                    <a:pt x="11914" y="2481"/>
                  </a:cubicBezTo>
                  <a:cubicBezTo>
                    <a:pt x="11929" y="2335"/>
                    <a:pt x="11921" y="2182"/>
                    <a:pt x="11891" y="2037"/>
                  </a:cubicBezTo>
                  <a:cubicBezTo>
                    <a:pt x="11868" y="1899"/>
                    <a:pt x="11806" y="1776"/>
                    <a:pt x="11715" y="1669"/>
                  </a:cubicBezTo>
                  <a:cubicBezTo>
                    <a:pt x="11623" y="1562"/>
                    <a:pt x="11493" y="1485"/>
                    <a:pt x="11355" y="1447"/>
                  </a:cubicBezTo>
                  <a:cubicBezTo>
                    <a:pt x="11286" y="1424"/>
                    <a:pt x="11217" y="1409"/>
                    <a:pt x="11140" y="1409"/>
                  </a:cubicBezTo>
                  <a:cubicBezTo>
                    <a:pt x="11087" y="1416"/>
                    <a:pt x="11041" y="1416"/>
                    <a:pt x="10987" y="1432"/>
                  </a:cubicBezTo>
                  <a:cubicBezTo>
                    <a:pt x="10880" y="1455"/>
                    <a:pt x="10773" y="1508"/>
                    <a:pt x="10689" y="1585"/>
                  </a:cubicBezTo>
                  <a:cubicBezTo>
                    <a:pt x="10597" y="1669"/>
                    <a:pt x="10513" y="1769"/>
                    <a:pt x="10451" y="1876"/>
                  </a:cubicBezTo>
                  <a:cubicBezTo>
                    <a:pt x="10382" y="1983"/>
                    <a:pt x="10329" y="2098"/>
                    <a:pt x="10283" y="2220"/>
                  </a:cubicBezTo>
                  <a:cubicBezTo>
                    <a:pt x="10237" y="2350"/>
                    <a:pt x="10191" y="2481"/>
                    <a:pt x="10168" y="2611"/>
                  </a:cubicBezTo>
                  <a:lnTo>
                    <a:pt x="10153" y="2664"/>
                  </a:lnTo>
                  <a:cubicBezTo>
                    <a:pt x="10069" y="2427"/>
                    <a:pt x="9961" y="2205"/>
                    <a:pt x="9824" y="1991"/>
                  </a:cubicBezTo>
                  <a:cubicBezTo>
                    <a:pt x="9617" y="1669"/>
                    <a:pt x="9357" y="1386"/>
                    <a:pt x="9050" y="1156"/>
                  </a:cubicBezTo>
                  <a:cubicBezTo>
                    <a:pt x="8890" y="1049"/>
                    <a:pt x="8721" y="957"/>
                    <a:pt x="8545" y="880"/>
                  </a:cubicBezTo>
                  <a:cubicBezTo>
                    <a:pt x="8407" y="827"/>
                    <a:pt x="8269" y="789"/>
                    <a:pt x="8124" y="773"/>
                  </a:cubicBezTo>
                  <a:cubicBezTo>
                    <a:pt x="8017" y="758"/>
                    <a:pt x="7910" y="743"/>
                    <a:pt x="7802" y="743"/>
                  </a:cubicBezTo>
                  <a:cubicBezTo>
                    <a:pt x="7619" y="743"/>
                    <a:pt x="7435" y="773"/>
                    <a:pt x="7259" y="819"/>
                  </a:cubicBezTo>
                  <a:cubicBezTo>
                    <a:pt x="6953" y="896"/>
                    <a:pt x="6677" y="1064"/>
                    <a:pt x="6470" y="1302"/>
                  </a:cubicBezTo>
                  <a:cubicBezTo>
                    <a:pt x="6401" y="1386"/>
                    <a:pt x="6340" y="1470"/>
                    <a:pt x="6302" y="1570"/>
                  </a:cubicBezTo>
                  <a:cubicBezTo>
                    <a:pt x="6248" y="1501"/>
                    <a:pt x="6187" y="1432"/>
                    <a:pt x="6133" y="1363"/>
                  </a:cubicBezTo>
                  <a:cubicBezTo>
                    <a:pt x="5995" y="1225"/>
                    <a:pt x="5858" y="1087"/>
                    <a:pt x="5705" y="957"/>
                  </a:cubicBezTo>
                  <a:cubicBezTo>
                    <a:pt x="5421" y="712"/>
                    <a:pt x="5100" y="505"/>
                    <a:pt x="4763" y="345"/>
                  </a:cubicBezTo>
                  <a:cubicBezTo>
                    <a:pt x="4594" y="268"/>
                    <a:pt x="4418" y="199"/>
                    <a:pt x="4242" y="153"/>
                  </a:cubicBezTo>
                  <a:cubicBezTo>
                    <a:pt x="4058" y="100"/>
                    <a:pt x="3875" y="61"/>
                    <a:pt x="3691" y="31"/>
                  </a:cubicBezTo>
                  <a:cubicBezTo>
                    <a:pt x="3530" y="8"/>
                    <a:pt x="3362" y="0"/>
                    <a:pt x="3193" y="0"/>
                  </a:cubicBezTo>
                  <a:close/>
                </a:path>
              </a:pathLst>
            </a:custGeom>
            <a:solidFill>
              <a:srgbClr val="7C22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428" name="Google Shape;1428;p60"/>
            <p:cNvSpPr/>
            <p:nvPr/>
          </p:nvSpPr>
          <p:spPr>
            <a:xfrm>
              <a:off x="3055017" y="3106980"/>
              <a:ext cx="253505" cy="285145"/>
            </a:xfrm>
            <a:custGeom>
              <a:avLst/>
              <a:gdLst/>
              <a:ahLst/>
              <a:cxnLst/>
              <a:rect l="l" t="t" r="r" b="b"/>
              <a:pathLst>
                <a:path w="3990" h="4488" extrusionOk="0">
                  <a:moveTo>
                    <a:pt x="3491" y="1"/>
                  </a:moveTo>
                  <a:lnTo>
                    <a:pt x="3491" y="9"/>
                  </a:lnTo>
                  <a:lnTo>
                    <a:pt x="3468" y="9"/>
                  </a:lnTo>
                  <a:cubicBezTo>
                    <a:pt x="3446" y="16"/>
                    <a:pt x="3430" y="31"/>
                    <a:pt x="3423" y="47"/>
                  </a:cubicBezTo>
                  <a:cubicBezTo>
                    <a:pt x="3369" y="162"/>
                    <a:pt x="3323" y="284"/>
                    <a:pt x="3285" y="407"/>
                  </a:cubicBezTo>
                  <a:cubicBezTo>
                    <a:pt x="3269" y="476"/>
                    <a:pt x="3254" y="537"/>
                    <a:pt x="3239" y="598"/>
                  </a:cubicBezTo>
                  <a:cubicBezTo>
                    <a:pt x="3216" y="529"/>
                    <a:pt x="3178" y="468"/>
                    <a:pt x="3139" y="407"/>
                  </a:cubicBezTo>
                  <a:cubicBezTo>
                    <a:pt x="3063" y="315"/>
                    <a:pt x="2963" y="231"/>
                    <a:pt x="2856" y="177"/>
                  </a:cubicBezTo>
                  <a:cubicBezTo>
                    <a:pt x="2741" y="116"/>
                    <a:pt x="2619" y="85"/>
                    <a:pt x="2496" y="70"/>
                  </a:cubicBezTo>
                  <a:cubicBezTo>
                    <a:pt x="2427" y="54"/>
                    <a:pt x="2358" y="54"/>
                    <a:pt x="2289" y="54"/>
                  </a:cubicBezTo>
                  <a:cubicBezTo>
                    <a:pt x="2221" y="54"/>
                    <a:pt x="2159" y="54"/>
                    <a:pt x="2090" y="62"/>
                  </a:cubicBezTo>
                  <a:cubicBezTo>
                    <a:pt x="1822" y="93"/>
                    <a:pt x="1562" y="177"/>
                    <a:pt x="1325" y="315"/>
                  </a:cubicBezTo>
                  <a:cubicBezTo>
                    <a:pt x="1210" y="384"/>
                    <a:pt x="1110" y="468"/>
                    <a:pt x="1019" y="567"/>
                  </a:cubicBezTo>
                  <a:cubicBezTo>
                    <a:pt x="888" y="713"/>
                    <a:pt x="789" y="881"/>
                    <a:pt x="705" y="1065"/>
                  </a:cubicBezTo>
                  <a:cubicBezTo>
                    <a:pt x="674" y="1142"/>
                    <a:pt x="643" y="1211"/>
                    <a:pt x="613" y="1287"/>
                  </a:cubicBezTo>
                  <a:lnTo>
                    <a:pt x="613" y="1272"/>
                  </a:lnTo>
                  <a:lnTo>
                    <a:pt x="605" y="1249"/>
                  </a:lnTo>
                  <a:cubicBezTo>
                    <a:pt x="597" y="1218"/>
                    <a:pt x="567" y="1195"/>
                    <a:pt x="529" y="1188"/>
                  </a:cubicBezTo>
                  <a:lnTo>
                    <a:pt x="506" y="1188"/>
                  </a:lnTo>
                  <a:cubicBezTo>
                    <a:pt x="490" y="1195"/>
                    <a:pt x="467" y="1211"/>
                    <a:pt x="460" y="1234"/>
                  </a:cubicBezTo>
                  <a:cubicBezTo>
                    <a:pt x="452" y="1249"/>
                    <a:pt x="444" y="1272"/>
                    <a:pt x="452" y="1287"/>
                  </a:cubicBezTo>
                  <a:cubicBezTo>
                    <a:pt x="483" y="1387"/>
                    <a:pt x="506" y="1479"/>
                    <a:pt x="521" y="1586"/>
                  </a:cubicBezTo>
                  <a:cubicBezTo>
                    <a:pt x="513" y="1601"/>
                    <a:pt x="521" y="1624"/>
                    <a:pt x="529" y="1647"/>
                  </a:cubicBezTo>
                  <a:cubicBezTo>
                    <a:pt x="544" y="1800"/>
                    <a:pt x="544" y="1953"/>
                    <a:pt x="521" y="2099"/>
                  </a:cubicBezTo>
                  <a:cubicBezTo>
                    <a:pt x="490" y="2298"/>
                    <a:pt x="437" y="2489"/>
                    <a:pt x="360" y="2673"/>
                  </a:cubicBezTo>
                  <a:cubicBezTo>
                    <a:pt x="268" y="2880"/>
                    <a:pt x="153" y="3079"/>
                    <a:pt x="16" y="3262"/>
                  </a:cubicBezTo>
                  <a:cubicBezTo>
                    <a:pt x="0" y="3278"/>
                    <a:pt x="0" y="3301"/>
                    <a:pt x="8" y="3324"/>
                  </a:cubicBezTo>
                  <a:cubicBezTo>
                    <a:pt x="8" y="3331"/>
                    <a:pt x="16" y="3339"/>
                    <a:pt x="23" y="3347"/>
                  </a:cubicBezTo>
                  <a:cubicBezTo>
                    <a:pt x="23" y="3354"/>
                    <a:pt x="23" y="3362"/>
                    <a:pt x="31" y="3370"/>
                  </a:cubicBezTo>
                  <a:cubicBezTo>
                    <a:pt x="153" y="3561"/>
                    <a:pt x="307" y="3729"/>
                    <a:pt x="490" y="3867"/>
                  </a:cubicBezTo>
                  <a:cubicBezTo>
                    <a:pt x="689" y="4020"/>
                    <a:pt x="911" y="4150"/>
                    <a:pt x="1141" y="4242"/>
                  </a:cubicBezTo>
                  <a:cubicBezTo>
                    <a:pt x="1371" y="4342"/>
                    <a:pt x="1623" y="4411"/>
                    <a:pt x="1868" y="4449"/>
                  </a:cubicBezTo>
                  <a:cubicBezTo>
                    <a:pt x="2021" y="4472"/>
                    <a:pt x="2167" y="4487"/>
                    <a:pt x="2312" y="4487"/>
                  </a:cubicBezTo>
                  <a:cubicBezTo>
                    <a:pt x="2412" y="4487"/>
                    <a:pt x="2511" y="4480"/>
                    <a:pt x="2611" y="4472"/>
                  </a:cubicBezTo>
                  <a:cubicBezTo>
                    <a:pt x="2787" y="4449"/>
                    <a:pt x="2963" y="4403"/>
                    <a:pt x="3132" y="4334"/>
                  </a:cubicBezTo>
                  <a:cubicBezTo>
                    <a:pt x="3285" y="4265"/>
                    <a:pt x="3430" y="4173"/>
                    <a:pt x="3553" y="4059"/>
                  </a:cubicBezTo>
                  <a:cubicBezTo>
                    <a:pt x="3683" y="3936"/>
                    <a:pt x="3782" y="3791"/>
                    <a:pt x="3851" y="3630"/>
                  </a:cubicBezTo>
                  <a:cubicBezTo>
                    <a:pt x="3928" y="3446"/>
                    <a:pt x="3974" y="3247"/>
                    <a:pt x="3989" y="3040"/>
                  </a:cubicBezTo>
                  <a:cubicBezTo>
                    <a:pt x="3989" y="3017"/>
                    <a:pt x="3981" y="3002"/>
                    <a:pt x="3966" y="2987"/>
                  </a:cubicBezTo>
                  <a:cubicBezTo>
                    <a:pt x="3951" y="2971"/>
                    <a:pt x="3928" y="2964"/>
                    <a:pt x="3905" y="2964"/>
                  </a:cubicBezTo>
                  <a:cubicBezTo>
                    <a:pt x="3882" y="2941"/>
                    <a:pt x="3859" y="2926"/>
                    <a:pt x="3844" y="2895"/>
                  </a:cubicBezTo>
                  <a:cubicBezTo>
                    <a:pt x="3721" y="2742"/>
                    <a:pt x="3622" y="2566"/>
                    <a:pt x="3545" y="2390"/>
                  </a:cubicBezTo>
                  <a:cubicBezTo>
                    <a:pt x="3453" y="2160"/>
                    <a:pt x="3392" y="1930"/>
                    <a:pt x="3354" y="1693"/>
                  </a:cubicBezTo>
                  <a:cubicBezTo>
                    <a:pt x="3315" y="1417"/>
                    <a:pt x="3315" y="1134"/>
                    <a:pt x="3354" y="858"/>
                  </a:cubicBezTo>
                  <a:cubicBezTo>
                    <a:pt x="3384" y="613"/>
                    <a:pt x="3453" y="376"/>
                    <a:pt x="3545" y="154"/>
                  </a:cubicBezTo>
                  <a:lnTo>
                    <a:pt x="3553" y="131"/>
                  </a:lnTo>
                  <a:cubicBezTo>
                    <a:pt x="3568" y="108"/>
                    <a:pt x="3568" y="85"/>
                    <a:pt x="3568" y="62"/>
                  </a:cubicBezTo>
                  <a:cubicBezTo>
                    <a:pt x="3560" y="24"/>
                    <a:pt x="3530" y="1"/>
                    <a:pt x="3491" y="1"/>
                  </a:cubicBezTo>
                  <a:close/>
                </a:path>
              </a:pathLst>
            </a:custGeom>
            <a:solidFill>
              <a:srgbClr val="FEB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429" name="Google Shape;1429;p60"/>
            <p:cNvSpPr/>
            <p:nvPr/>
          </p:nvSpPr>
          <p:spPr>
            <a:xfrm>
              <a:off x="3083227" y="3109902"/>
              <a:ext cx="172243" cy="147465"/>
            </a:xfrm>
            <a:custGeom>
              <a:avLst/>
              <a:gdLst/>
              <a:ahLst/>
              <a:cxnLst/>
              <a:rect l="l" t="t" r="r" b="b"/>
              <a:pathLst>
                <a:path w="2711" h="2321" extrusionOk="0">
                  <a:moveTo>
                    <a:pt x="1845" y="1"/>
                  </a:moveTo>
                  <a:cubicBezTo>
                    <a:pt x="1777" y="1"/>
                    <a:pt x="1715" y="8"/>
                    <a:pt x="1646" y="16"/>
                  </a:cubicBezTo>
                  <a:lnTo>
                    <a:pt x="1646" y="24"/>
                  </a:lnTo>
                  <a:cubicBezTo>
                    <a:pt x="1378" y="47"/>
                    <a:pt x="1118" y="139"/>
                    <a:pt x="881" y="269"/>
                  </a:cubicBezTo>
                  <a:cubicBezTo>
                    <a:pt x="766" y="338"/>
                    <a:pt x="659" y="422"/>
                    <a:pt x="575" y="521"/>
                  </a:cubicBezTo>
                  <a:cubicBezTo>
                    <a:pt x="444" y="675"/>
                    <a:pt x="345" y="843"/>
                    <a:pt x="261" y="1027"/>
                  </a:cubicBezTo>
                  <a:cubicBezTo>
                    <a:pt x="230" y="1096"/>
                    <a:pt x="199" y="1172"/>
                    <a:pt x="169" y="1249"/>
                  </a:cubicBezTo>
                  <a:lnTo>
                    <a:pt x="169" y="1226"/>
                  </a:lnTo>
                  <a:lnTo>
                    <a:pt x="161" y="1210"/>
                  </a:lnTo>
                  <a:cubicBezTo>
                    <a:pt x="153" y="1172"/>
                    <a:pt x="123" y="1149"/>
                    <a:pt x="85" y="1149"/>
                  </a:cubicBezTo>
                  <a:lnTo>
                    <a:pt x="62" y="1149"/>
                  </a:lnTo>
                  <a:cubicBezTo>
                    <a:pt x="39" y="1157"/>
                    <a:pt x="23" y="1172"/>
                    <a:pt x="8" y="1188"/>
                  </a:cubicBezTo>
                  <a:cubicBezTo>
                    <a:pt x="0" y="1210"/>
                    <a:pt x="0" y="1226"/>
                    <a:pt x="0" y="1249"/>
                  </a:cubicBezTo>
                  <a:cubicBezTo>
                    <a:pt x="31" y="1348"/>
                    <a:pt x="54" y="1440"/>
                    <a:pt x="69" y="1540"/>
                  </a:cubicBezTo>
                  <a:cubicBezTo>
                    <a:pt x="69" y="1563"/>
                    <a:pt x="69" y="1586"/>
                    <a:pt x="85" y="1609"/>
                  </a:cubicBezTo>
                  <a:cubicBezTo>
                    <a:pt x="92" y="1762"/>
                    <a:pt x="92" y="1915"/>
                    <a:pt x="69" y="2060"/>
                  </a:cubicBezTo>
                  <a:cubicBezTo>
                    <a:pt x="54" y="2145"/>
                    <a:pt x="39" y="2236"/>
                    <a:pt x="16" y="2321"/>
                  </a:cubicBezTo>
                  <a:cubicBezTo>
                    <a:pt x="261" y="2290"/>
                    <a:pt x="498" y="2244"/>
                    <a:pt x="735" y="2183"/>
                  </a:cubicBezTo>
                  <a:cubicBezTo>
                    <a:pt x="888" y="2145"/>
                    <a:pt x="1042" y="2091"/>
                    <a:pt x="1187" y="2037"/>
                  </a:cubicBezTo>
                  <a:cubicBezTo>
                    <a:pt x="1332" y="1976"/>
                    <a:pt x="1463" y="1915"/>
                    <a:pt x="1600" y="1838"/>
                  </a:cubicBezTo>
                  <a:cubicBezTo>
                    <a:pt x="1692" y="1785"/>
                    <a:pt x="1784" y="1723"/>
                    <a:pt x="1876" y="1655"/>
                  </a:cubicBezTo>
                  <a:cubicBezTo>
                    <a:pt x="1959" y="1587"/>
                    <a:pt x="2042" y="1519"/>
                    <a:pt x="2117" y="1444"/>
                  </a:cubicBezTo>
                  <a:lnTo>
                    <a:pt x="2117" y="1444"/>
                  </a:lnTo>
                  <a:cubicBezTo>
                    <a:pt x="2116" y="1445"/>
                    <a:pt x="2115" y="1446"/>
                    <a:pt x="2113" y="1448"/>
                  </a:cubicBezTo>
                  <a:lnTo>
                    <a:pt x="2121" y="1440"/>
                  </a:lnTo>
                  <a:lnTo>
                    <a:pt x="2121" y="1440"/>
                  </a:lnTo>
                  <a:cubicBezTo>
                    <a:pt x="2120" y="1441"/>
                    <a:pt x="2119" y="1443"/>
                    <a:pt x="2117" y="1444"/>
                  </a:cubicBezTo>
                  <a:lnTo>
                    <a:pt x="2117" y="1444"/>
                  </a:lnTo>
                  <a:cubicBezTo>
                    <a:pt x="2177" y="1384"/>
                    <a:pt x="2237" y="1316"/>
                    <a:pt x="2290" y="1249"/>
                  </a:cubicBezTo>
                  <a:cubicBezTo>
                    <a:pt x="2343" y="1180"/>
                    <a:pt x="2397" y="1103"/>
                    <a:pt x="2443" y="1027"/>
                  </a:cubicBezTo>
                  <a:cubicBezTo>
                    <a:pt x="2557" y="828"/>
                    <a:pt x="2649" y="613"/>
                    <a:pt x="2711" y="384"/>
                  </a:cubicBezTo>
                  <a:lnTo>
                    <a:pt x="2695" y="361"/>
                  </a:lnTo>
                  <a:cubicBezTo>
                    <a:pt x="2619" y="261"/>
                    <a:pt x="2527" y="185"/>
                    <a:pt x="2412" y="131"/>
                  </a:cubicBezTo>
                  <a:cubicBezTo>
                    <a:pt x="2305" y="70"/>
                    <a:pt x="2175" y="31"/>
                    <a:pt x="2052" y="16"/>
                  </a:cubicBezTo>
                  <a:cubicBezTo>
                    <a:pt x="1983" y="8"/>
                    <a:pt x="1914" y="1"/>
                    <a:pt x="1845" y="1"/>
                  </a:cubicBezTo>
                  <a:close/>
                </a:path>
              </a:pathLst>
            </a:custGeom>
            <a:solidFill>
              <a:srgbClr val="D79D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430" name="Google Shape;1430;p60"/>
            <p:cNvSpPr/>
            <p:nvPr/>
          </p:nvSpPr>
          <p:spPr>
            <a:xfrm>
              <a:off x="2775269" y="2744128"/>
              <a:ext cx="126562" cy="200008"/>
            </a:xfrm>
            <a:custGeom>
              <a:avLst/>
              <a:gdLst/>
              <a:ahLst/>
              <a:cxnLst/>
              <a:rect l="l" t="t" r="r" b="b"/>
              <a:pathLst>
                <a:path w="1992" h="3148" extrusionOk="0">
                  <a:moveTo>
                    <a:pt x="966" y="2895"/>
                  </a:moveTo>
                  <a:cubicBezTo>
                    <a:pt x="943" y="2925"/>
                    <a:pt x="912" y="2956"/>
                    <a:pt x="889" y="2979"/>
                  </a:cubicBezTo>
                  <a:lnTo>
                    <a:pt x="881" y="2979"/>
                  </a:lnTo>
                  <a:cubicBezTo>
                    <a:pt x="912" y="2948"/>
                    <a:pt x="943" y="2925"/>
                    <a:pt x="966" y="2895"/>
                  </a:cubicBezTo>
                  <a:close/>
                  <a:moveTo>
                    <a:pt x="1103" y="0"/>
                  </a:moveTo>
                  <a:cubicBezTo>
                    <a:pt x="1042" y="0"/>
                    <a:pt x="981" y="16"/>
                    <a:pt x="912" y="31"/>
                  </a:cubicBezTo>
                  <a:cubicBezTo>
                    <a:pt x="828" y="62"/>
                    <a:pt x="751" y="108"/>
                    <a:pt x="682" y="161"/>
                  </a:cubicBezTo>
                  <a:cubicBezTo>
                    <a:pt x="514" y="291"/>
                    <a:pt x="376" y="452"/>
                    <a:pt x="284" y="636"/>
                  </a:cubicBezTo>
                  <a:cubicBezTo>
                    <a:pt x="108" y="950"/>
                    <a:pt x="16" y="1302"/>
                    <a:pt x="1" y="1662"/>
                  </a:cubicBezTo>
                  <a:cubicBezTo>
                    <a:pt x="1" y="1784"/>
                    <a:pt x="9" y="1907"/>
                    <a:pt x="24" y="2029"/>
                  </a:cubicBezTo>
                  <a:cubicBezTo>
                    <a:pt x="55" y="2251"/>
                    <a:pt x="139" y="2458"/>
                    <a:pt x="261" y="2649"/>
                  </a:cubicBezTo>
                  <a:cubicBezTo>
                    <a:pt x="399" y="2841"/>
                    <a:pt x="583" y="3002"/>
                    <a:pt x="797" y="3101"/>
                  </a:cubicBezTo>
                  <a:cubicBezTo>
                    <a:pt x="813" y="3109"/>
                    <a:pt x="828" y="3116"/>
                    <a:pt x="843" y="3116"/>
                  </a:cubicBezTo>
                  <a:cubicBezTo>
                    <a:pt x="858" y="3132"/>
                    <a:pt x="889" y="3147"/>
                    <a:pt x="912" y="3147"/>
                  </a:cubicBezTo>
                  <a:cubicBezTo>
                    <a:pt x="935" y="3147"/>
                    <a:pt x="958" y="3139"/>
                    <a:pt x="966" y="3124"/>
                  </a:cubicBezTo>
                  <a:cubicBezTo>
                    <a:pt x="1203" y="2864"/>
                    <a:pt x="1417" y="2588"/>
                    <a:pt x="1593" y="2290"/>
                  </a:cubicBezTo>
                  <a:cubicBezTo>
                    <a:pt x="1693" y="2129"/>
                    <a:pt x="1770" y="1960"/>
                    <a:pt x="1838" y="1784"/>
                  </a:cubicBezTo>
                  <a:cubicBezTo>
                    <a:pt x="1907" y="1616"/>
                    <a:pt x="1946" y="1440"/>
                    <a:pt x="1969" y="1264"/>
                  </a:cubicBezTo>
                  <a:cubicBezTo>
                    <a:pt x="1992" y="1095"/>
                    <a:pt x="1976" y="919"/>
                    <a:pt x="1930" y="758"/>
                  </a:cubicBezTo>
                  <a:cubicBezTo>
                    <a:pt x="1884" y="590"/>
                    <a:pt x="1793" y="429"/>
                    <a:pt x="1678" y="299"/>
                  </a:cubicBezTo>
                  <a:cubicBezTo>
                    <a:pt x="1609" y="222"/>
                    <a:pt x="1525" y="146"/>
                    <a:pt x="1433" y="92"/>
                  </a:cubicBezTo>
                  <a:cubicBezTo>
                    <a:pt x="1394" y="69"/>
                    <a:pt x="1348" y="54"/>
                    <a:pt x="1303" y="39"/>
                  </a:cubicBezTo>
                  <a:cubicBezTo>
                    <a:pt x="1264" y="23"/>
                    <a:pt x="1211" y="16"/>
                    <a:pt x="1165" y="8"/>
                  </a:cubicBezTo>
                  <a:lnTo>
                    <a:pt x="1111" y="8"/>
                  </a:lnTo>
                  <a:lnTo>
                    <a:pt x="1103" y="0"/>
                  </a:lnTo>
                  <a:close/>
                </a:path>
              </a:pathLst>
            </a:custGeom>
            <a:solidFill>
              <a:srgbClr val="F2B3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431" name="Google Shape;1431;p60"/>
            <p:cNvSpPr/>
            <p:nvPr/>
          </p:nvSpPr>
          <p:spPr>
            <a:xfrm>
              <a:off x="2820570" y="2775769"/>
              <a:ext cx="56483" cy="76433"/>
            </a:xfrm>
            <a:custGeom>
              <a:avLst/>
              <a:gdLst/>
              <a:ahLst/>
              <a:cxnLst/>
              <a:rect l="l" t="t" r="r" b="b"/>
              <a:pathLst>
                <a:path w="889" h="1203" extrusionOk="0">
                  <a:moveTo>
                    <a:pt x="597" y="521"/>
                  </a:moveTo>
                  <a:lnTo>
                    <a:pt x="601" y="532"/>
                  </a:lnTo>
                  <a:lnTo>
                    <a:pt x="601" y="532"/>
                  </a:lnTo>
                  <a:cubicBezTo>
                    <a:pt x="599" y="528"/>
                    <a:pt x="597" y="525"/>
                    <a:pt x="597" y="521"/>
                  </a:cubicBezTo>
                  <a:close/>
                  <a:moveTo>
                    <a:pt x="54" y="0"/>
                  </a:moveTo>
                  <a:cubicBezTo>
                    <a:pt x="23" y="8"/>
                    <a:pt x="8" y="23"/>
                    <a:pt x="8" y="54"/>
                  </a:cubicBezTo>
                  <a:lnTo>
                    <a:pt x="0" y="46"/>
                  </a:lnTo>
                  <a:lnTo>
                    <a:pt x="0" y="46"/>
                  </a:lnTo>
                  <a:cubicBezTo>
                    <a:pt x="0" y="77"/>
                    <a:pt x="15" y="100"/>
                    <a:pt x="46" y="100"/>
                  </a:cubicBezTo>
                  <a:lnTo>
                    <a:pt x="100" y="100"/>
                  </a:lnTo>
                  <a:cubicBezTo>
                    <a:pt x="145" y="107"/>
                    <a:pt x="199" y="123"/>
                    <a:pt x="245" y="146"/>
                  </a:cubicBezTo>
                  <a:cubicBezTo>
                    <a:pt x="291" y="161"/>
                    <a:pt x="329" y="191"/>
                    <a:pt x="367" y="214"/>
                  </a:cubicBezTo>
                  <a:cubicBezTo>
                    <a:pt x="413" y="253"/>
                    <a:pt x="452" y="291"/>
                    <a:pt x="482" y="329"/>
                  </a:cubicBezTo>
                  <a:cubicBezTo>
                    <a:pt x="528" y="391"/>
                    <a:pt x="559" y="459"/>
                    <a:pt x="590" y="521"/>
                  </a:cubicBezTo>
                  <a:cubicBezTo>
                    <a:pt x="643" y="651"/>
                    <a:pt x="681" y="789"/>
                    <a:pt x="697" y="934"/>
                  </a:cubicBezTo>
                  <a:lnTo>
                    <a:pt x="697" y="911"/>
                  </a:lnTo>
                  <a:cubicBezTo>
                    <a:pt x="704" y="980"/>
                    <a:pt x="712" y="1049"/>
                    <a:pt x="712" y="1118"/>
                  </a:cubicBezTo>
                  <a:cubicBezTo>
                    <a:pt x="720" y="1164"/>
                    <a:pt x="750" y="1202"/>
                    <a:pt x="804" y="1202"/>
                  </a:cubicBezTo>
                  <a:cubicBezTo>
                    <a:pt x="850" y="1202"/>
                    <a:pt x="888" y="1164"/>
                    <a:pt x="888" y="1118"/>
                  </a:cubicBezTo>
                  <a:cubicBezTo>
                    <a:pt x="888" y="850"/>
                    <a:pt x="812" y="590"/>
                    <a:pt x="674" y="368"/>
                  </a:cubicBezTo>
                  <a:cubicBezTo>
                    <a:pt x="612" y="268"/>
                    <a:pt x="528" y="184"/>
                    <a:pt x="421" y="115"/>
                  </a:cubicBezTo>
                  <a:cubicBezTo>
                    <a:pt x="375" y="84"/>
                    <a:pt x="322" y="61"/>
                    <a:pt x="260" y="38"/>
                  </a:cubicBezTo>
                  <a:cubicBezTo>
                    <a:pt x="191" y="15"/>
                    <a:pt x="123" y="8"/>
                    <a:pt x="54" y="0"/>
                  </a:cubicBezTo>
                  <a:close/>
                </a:path>
              </a:pathLst>
            </a:custGeom>
            <a:solidFill>
              <a:srgbClr val="D79D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432" name="Google Shape;1432;p60"/>
            <p:cNvSpPr/>
            <p:nvPr/>
          </p:nvSpPr>
          <p:spPr>
            <a:xfrm>
              <a:off x="2802526" y="2537892"/>
              <a:ext cx="688846" cy="681032"/>
            </a:xfrm>
            <a:custGeom>
              <a:avLst/>
              <a:gdLst/>
              <a:ahLst/>
              <a:cxnLst/>
              <a:rect l="l" t="t" r="r" b="b"/>
              <a:pathLst>
                <a:path w="10842" h="10719" extrusionOk="0">
                  <a:moveTo>
                    <a:pt x="5368" y="0"/>
                  </a:moveTo>
                  <a:lnTo>
                    <a:pt x="5368" y="8"/>
                  </a:lnTo>
                  <a:cubicBezTo>
                    <a:pt x="5176" y="8"/>
                    <a:pt x="4970" y="23"/>
                    <a:pt x="4770" y="39"/>
                  </a:cubicBezTo>
                  <a:cubicBezTo>
                    <a:pt x="4457" y="69"/>
                    <a:pt x="4143" y="130"/>
                    <a:pt x="3836" y="184"/>
                  </a:cubicBezTo>
                  <a:cubicBezTo>
                    <a:pt x="3660" y="222"/>
                    <a:pt x="3477" y="253"/>
                    <a:pt x="3293" y="284"/>
                  </a:cubicBezTo>
                  <a:cubicBezTo>
                    <a:pt x="3109" y="306"/>
                    <a:pt x="2948" y="329"/>
                    <a:pt x="2803" y="337"/>
                  </a:cubicBezTo>
                  <a:cubicBezTo>
                    <a:pt x="2726" y="345"/>
                    <a:pt x="2650" y="345"/>
                    <a:pt x="2573" y="345"/>
                  </a:cubicBezTo>
                  <a:cubicBezTo>
                    <a:pt x="2466" y="345"/>
                    <a:pt x="2359" y="337"/>
                    <a:pt x="2252" y="329"/>
                  </a:cubicBezTo>
                  <a:cubicBezTo>
                    <a:pt x="2236" y="329"/>
                    <a:pt x="2213" y="345"/>
                    <a:pt x="2198" y="360"/>
                  </a:cubicBezTo>
                  <a:cubicBezTo>
                    <a:pt x="2190" y="368"/>
                    <a:pt x="2175" y="375"/>
                    <a:pt x="2167" y="383"/>
                  </a:cubicBezTo>
                  <a:cubicBezTo>
                    <a:pt x="2030" y="513"/>
                    <a:pt x="1915" y="659"/>
                    <a:pt x="1808" y="819"/>
                  </a:cubicBezTo>
                  <a:cubicBezTo>
                    <a:pt x="1700" y="965"/>
                    <a:pt x="1616" y="1126"/>
                    <a:pt x="1540" y="1294"/>
                  </a:cubicBezTo>
                  <a:cubicBezTo>
                    <a:pt x="1394" y="1631"/>
                    <a:pt x="1287" y="1983"/>
                    <a:pt x="1226" y="2343"/>
                  </a:cubicBezTo>
                  <a:cubicBezTo>
                    <a:pt x="1172" y="2580"/>
                    <a:pt x="1126" y="2825"/>
                    <a:pt x="1096" y="3063"/>
                  </a:cubicBezTo>
                  <a:cubicBezTo>
                    <a:pt x="1027" y="3553"/>
                    <a:pt x="912" y="4043"/>
                    <a:pt x="766" y="4517"/>
                  </a:cubicBezTo>
                  <a:cubicBezTo>
                    <a:pt x="728" y="4640"/>
                    <a:pt x="682" y="4755"/>
                    <a:pt x="629" y="4862"/>
                  </a:cubicBezTo>
                  <a:cubicBezTo>
                    <a:pt x="590" y="4938"/>
                    <a:pt x="560" y="5015"/>
                    <a:pt x="514" y="5084"/>
                  </a:cubicBezTo>
                  <a:cubicBezTo>
                    <a:pt x="468" y="5183"/>
                    <a:pt x="422" y="5268"/>
                    <a:pt x="376" y="5367"/>
                  </a:cubicBezTo>
                  <a:cubicBezTo>
                    <a:pt x="292" y="5536"/>
                    <a:pt x="223" y="5719"/>
                    <a:pt x="162" y="5903"/>
                  </a:cubicBezTo>
                  <a:cubicBezTo>
                    <a:pt x="54" y="6248"/>
                    <a:pt x="1" y="6615"/>
                    <a:pt x="1" y="6983"/>
                  </a:cubicBezTo>
                  <a:cubicBezTo>
                    <a:pt x="8" y="7335"/>
                    <a:pt x="62" y="7679"/>
                    <a:pt x="177" y="8016"/>
                  </a:cubicBezTo>
                  <a:cubicBezTo>
                    <a:pt x="230" y="8185"/>
                    <a:pt x="307" y="8345"/>
                    <a:pt x="384" y="8506"/>
                  </a:cubicBezTo>
                  <a:cubicBezTo>
                    <a:pt x="468" y="8659"/>
                    <a:pt x="567" y="8812"/>
                    <a:pt x="674" y="8958"/>
                  </a:cubicBezTo>
                  <a:cubicBezTo>
                    <a:pt x="904" y="9264"/>
                    <a:pt x="1172" y="9540"/>
                    <a:pt x="1478" y="9769"/>
                  </a:cubicBezTo>
                  <a:cubicBezTo>
                    <a:pt x="1769" y="9984"/>
                    <a:pt x="2083" y="10168"/>
                    <a:pt x="2420" y="10313"/>
                  </a:cubicBezTo>
                  <a:cubicBezTo>
                    <a:pt x="2757" y="10451"/>
                    <a:pt x="3109" y="10558"/>
                    <a:pt x="3477" y="10627"/>
                  </a:cubicBezTo>
                  <a:cubicBezTo>
                    <a:pt x="3821" y="10688"/>
                    <a:pt x="4173" y="10719"/>
                    <a:pt x="4533" y="10719"/>
                  </a:cubicBezTo>
                  <a:lnTo>
                    <a:pt x="4587" y="10719"/>
                  </a:lnTo>
                  <a:cubicBezTo>
                    <a:pt x="5291" y="10719"/>
                    <a:pt x="5988" y="10566"/>
                    <a:pt x="6623" y="10282"/>
                  </a:cubicBezTo>
                  <a:cubicBezTo>
                    <a:pt x="6937" y="10137"/>
                    <a:pt x="7228" y="9946"/>
                    <a:pt x="7496" y="9716"/>
                  </a:cubicBezTo>
                  <a:cubicBezTo>
                    <a:pt x="7726" y="9501"/>
                    <a:pt x="7932" y="9264"/>
                    <a:pt x="8109" y="9004"/>
                  </a:cubicBezTo>
                  <a:cubicBezTo>
                    <a:pt x="8361" y="9134"/>
                    <a:pt x="8637" y="9218"/>
                    <a:pt x="8920" y="9241"/>
                  </a:cubicBezTo>
                  <a:cubicBezTo>
                    <a:pt x="8997" y="9249"/>
                    <a:pt x="9073" y="9256"/>
                    <a:pt x="9142" y="9256"/>
                  </a:cubicBezTo>
                  <a:lnTo>
                    <a:pt x="9196" y="9256"/>
                  </a:lnTo>
                  <a:cubicBezTo>
                    <a:pt x="9288" y="9249"/>
                    <a:pt x="9387" y="9241"/>
                    <a:pt x="9479" y="9226"/>
                  </a:cubicBezTo>
                  <a:cubicBezTo>
                    <a:pt x="9663" y="9195"/>
                    <a:pt x="9839" y="9134"/>
                    <a:pt x="10000" y="9057"/>
                  </a:cubicBezTo>
                  <a:cubicBezTo>
                    <a:pt x="10160" y="8966"/>
                    <a:pt x="10306" y="8858"/>
                    <a:pt x="10428" y="8721"/>
                  </a:cubicBezTo>
                  <a:cubicBezTo>
                    <a:pt x="10559" y="8590"/>
                    <a:pt x="10658" y="8437"/>
                    <a:pt x="10735" y="8269"/>
                  </a:cubicBezTo>
                  <a:cubicBezTo>
                    <a:pt x="10804" y="8108"/>
                    <a:pt x="10842" y="7940"/>
                    <a:pt x="10834" y="7764"/>
                  </a:cubicBezTo>
                  <a:cubicBezTo>
                    <a:pt x="10827" y="7587"/>
                    <a:pt x="10773" y="7419"/>
                    <a:pt x="10673" y="7281"/>
                  </a:cubicBezTo>
                  <a:cubicBezTo>
                    <a:pt x="10589" y="7159"/>
                    <a:pt x="10482" y="7052"/>
                    <a:pt x="10359" y="6967"/>
                  </a:cubicBezTo>
                  <a:cubicBezTo>
                    <a:pt x="10222" y="6875"/>
                    <a:pt x="10084" y="6799"/>
                    <a:pt x="9931" y="6753"/>
                  </a:cubicBezTo>
                  <a:cubicBezTo>
                    <a:pt x="9762" y="6699"/>
                    <a:pt x="9594" y="6669"/>
                    <a:pt x="9425" y="6669"/>
                  </a:cubicBezTo>
                  <a:cubicBezTo>
                    <a:pt x="9318" y="6669"/>
                    <a:pt x="9203" y="6684"/>
                    <a:pt x="9096" y="6707"/>
                  </a:cubicBezTo>
                  <a:cubicBezTo>
                    <a:pt x="9226" y="6546"/>
                    <a:pt x="9341" y="6385"/>
                    <a:pt x="9456" y="6232"/>
                  </a:cubicBezTo>
                  <a:lnTo>
                    <a:pt x="9571" y="6056"/>
                  </a:lnTo>
                  <a:lnTo>
                    <a:pt x="9647" y="5949"/>
                  </a:lnTo>
                  <a:lnTo>
                    <a:pt x="9732" y="5827"/>
                  </a:lnTo>
                  <a:lnTo>
                    <a:pt x="9847" y="5658"/>
                  </a:lnTo>
                  <a:cubicBezTo>
                    <a:pt x="10107" y="5298"/>
                    <a:pt x="10329" y="4908"/>
                    <a:pt x="10490" y="4502"/>
                  </a:cubicBezTo>
                  <a:cubicBezTo>
                    <a:pt x="10574" y="4295"/>
                    <a:pt x="10627" y="4081"/>
                    <a:pt x="10658" y="3867"/>
                  </a:cubicBezTo>
                  <a:cubicBezTo>
                    <a:pt x="10673" y="3759"/>
                    <a:pt x="10681" y="3660"/>
                    <a:pt x="10681" y="3560"/>
                  </a:cubicBezTo>
                  <a:cubicBezTo>
                    <a:pt x="10681" y="3445"/>
                    <a:pt x="10666" y="3338"/>
                    <a:pt x="10650" y="3231"/>
                  </a:cubicBezTo>
                  <a:cubicBezTo>
                    <a:pt x="10589" y="2894"/>
                    <a:pt x="10451" y="2573"/>
                    <a:pt x="10252" y="2297"/>
                  </a:cubicBezTo>
                  <a:cubicBezTo>
                    <a:pt x="10038" y="2006"/>
                    <a:pt x="9793" y="1746"/>
                    <a:pt x="9510" y="1524"/>
                  </a:cubicBezTo>
                  <a:cubicBezTo>
                    <a:pt x="9226" y="1294"/>
                    <a:pt x="8928" y="1087"/>
                    <a:pt x="8606" y="911"/>
                  </a:cubicBezTo>
                  <a:cubicBezTo>
                    <a:pt x="8292" y="728"/>
                    <a:pt x="7971" y="567"/>
                    <a:pt x="7626" y="429"/>
                  </a:cubicBezTo>
                  <a:cubicBezTo>
                    <a:pt x="7197" y="261"/>
                    <a:pt x="6746" y="138"/>
                    <a:pt x="6286" y="69"/>
                  </a:cubicBezTo>
                  <a:cubicBezTo>
                    <a:pt x="5980" y="23"/>
                    <a:pt x="5674" y="0"/>
                    <a:pt x="5368" y="0"/>
                  </a:cubicBezTo>
                  <a:close/>
                </a:path>
              </a:pathLst>
            </a:custGeom>
            <a:solidFill>
              <a:srgbClr val="FEB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433" name="Google Shape;1433;p60"/>
            <p:cNvSpPr/>
            <p:nvPr/>
          </p:nvSpPr>
          <p:spPr>
            <a:xfrm>
              <a:off x="2889125" y="2537384"/>
              <a:ext cx="592527" cy="316722"/>
            </a:xfrm>
            <a:custGeom>
              <a:avLst/>
              <a:gdLst/>
              <a:ahLst/>
              <a:cxnLst/>
              <a:rect l="l" t="t" r="r" b="b"/>
              <a:pathLst>
                <a:path w="9326" h="4985" extrusionOk="0">
                  <a:moveTo>
                    <a:pt x="4012" y="1"/>
                  </a:moveTo>
                  <a:cubicBezTo>
                    <a:pt x="3821" y="1"/>
                    <a:pt x="3622" y="16"/>
                    <a:pt x="3423" y="31"/>
                  </a:cubicBezTo>
                  <a:lnTo>
                    <a:pt x="3407" y="39"/>
                  </a:lnTo>
                  <a:cubicBezTo>
                    <a:pt x="3094" y="69"/>
                    <a:pt x="2772" y="131"/>
                    <a:pt x="2489" y="184"/>
                  </a:cubicBezTo>
                  <a:cubicBezTo>
                    <a:pt x="2290" y="223"/>
                    <a:pt x="2106" y="261"/>
                    <a:pt x="1930" y="284"/>
                  </a:cubicBezTo>
                  <a:cubicBezTo>
                    <a:pt x="1754" y="314"/>
                    <a:pt x="1593" y="330"/>
                    <a:pt x="1440" y="337"/>
                  </a:cubicBezTo>
                  <a:cubicBezTo>
                    <a:pt x="1363" y="345"/>
                    <a:pt x="1287" y="345"/>
                    <a:pt x="1210" y="345"/>
                  </a:cubicBezTo>
                  <a:cubicBezTo>
                    <a:pt x="1103" y="345"/>
                    <a:pt x="996" y="345"/>
                    <a:pt x="896" y="337"/>
                  </a:cubicBezTo>
                  <a:cubicBezTo>
                    <a:pt x="873" y="337"/>
                    <a:pt x="850" y="345"/>
                    <a:pt x="835" y="360"/>
                  </a:cubicBezTo>
                  <a:lnTo>
                    <a:pt x="820" y="376"/>
                  </a:lnTo>
                  <a:lnTo>
                    <a:pt x="804" y="383"/>
                  </a:lnTo>
                  <a:cubicBezTo>
                    <a:pt x="667" y="521"/>
                    <a:pt x="544" y="667"/>
                    <a:pt x="437" y="820"/>
                  </a:cubicBezTo>
                  <a:cubicBezTo>
                    <a:pt x="337" y="973"/>
                    <a:pt x="246" y="1134"/>
                    <a:pt x="177" y="1302"/>
                  </a:cubicBezTo>
                  <a:cubicBezTo>
                    <a:pt x="108" y="1455"/>
                    <a:pt x="46" y="1616"/>
                    <a:pt x="1" y="1777"/>
                  </a:cubicBezTo>
                  <a:cubicBezTo>
                    <a:pt x="31" y="1807"/>
                    <a:pt x="62" y="1830"/>
                    <a:pt x="100" y="1853"/>
                  </a:cubicBezTo>
                  <a:cubicBezTo>
                    <a:pt x="223" y="1930"/>
                    <a:pt x="353" y="1999"/>
                    <a:pt x="483" y="2060"/>
                  </a:cubicBezTo>
                  <a:cubicBezTo>
                    <a:pt x="621" y="2121"/>
                    <a:pt x="758" y="2175"/>
                    <a:pt x="896" y="2228"/>
                  </a:cubicBezTo>
                  <a:cubicBezTo>
                    <a:pt x="1057" y="2274"/>
                    <a:pt x="1225" y="2320"/>
                    <a:pt x="1386" y="2351"/>
                  </a:cubicBezTo>
                  <a:cubicBezTo>
                    <a:pt x="1555" y="2382"/>
                    <a:pt x="1723" y="2397"/>
                    <a:pt x="1892" y="2405"/>
                  </a:cubicBezTo>
                  <a:cubicBezTo>
                    <a:pt x="1961" y="2408"/>
                    <a:pt x="2030" y="2410"/>
                    <a:pt x="2098" y="2410"/>
                  </a:cubicBezTo>
                  <a:cubicBezTo>
                    <a:pt x="2195" y="2410"/>
                    <a:pt x="2291" y="2406"/>
                    <a:pt x="2389" y="2397"/>
                  </a:cubicBezTo>
                  <a:cubicBezTo>
                    <a:pt x="2542" y="2382"/>
                    <a:pt x="2695" y="2359"/>
                    <a:pt x="2841" y="2328"/>
                  </a:cubicBezTo>
                  <a:cubicBezTo>
                    <a:pt x="3032" y="2282"/>
                    <a:pt x="3224" y="2221"/>
                    <a:pt x="3400" y="2144"/>
                  </a:cubicBezTo>
                  <a:cubicBezTo>
                    <a:pt x="3406" y="2142"/>
                    <a:pt x="3412" y="2141"/>
                    <a:pt x="3417" y="2141"/>
                  </a:cubicBezTo>
                  <a:cubicBezTo>
                    <a:pt x="3430" y="2141"/>
                    <a:pt x="3440" y="2148"/>
                    <a:pt x="3446" y="2160"/>
                  </a:cubicBezTo>
                  <a:lnTo>
                    <a:pt x="3461" y="2160"/>
                  </a:lnTo>
                  <a:cubicBezTo>
                    <a:pt x="3469" y="2160"/>
                    <a:pt x="3484" y="2167"/>
                    <a:pt x="3492" y="2175"/>
                  </a:cubicBezTo>
                  <a:cubicBezTo>
                    <a:pt x="3576" y="2313"/>
                    <a:pt x="3675" y="2443"/>
                    <a:pt x="3775" y="2565"/>
                  </a:cubicBezTo>
                  <a:cubicBezTo>
                    <a:pt x="3852" y="2650"/>
                    <a:pt x="3928" y="2726"/>
                    <a:pt x="4012" y="2803"/>
                  </a:cubicBezTo>
                  <a:cubicBezTo>
                    <a:pt x="4097" y="2872"/>
                    <a:pt x="4181" y="2933"/>
                    <a:pt x="4273" y="2994"/>
                  </a:cubicBezTo>
                  <a:cubicBezTo>
                    <a:pt x="4349" y="3040"/>
                    <a:pt x="4433" y="3086"/>
                    <a:pt x="4518" y="3132"/>
                  </a:cubicBezTo>
                  <a:cubicBezTo>
                    <a:pt x="4602" y="3170"/>
                    <a:pt x="4686" y="3201"/>
                    <a:pt x="4770" y="3224"/>
                  </a:cubicBezTo>
                  <a:cubicBezTo>
                    <a:pt x="4855" y="3254"/>
                    <a:pt x="4939" y="3277"/>
                    <a:pt x="5023" y="3285"/>
                  </a:cubicBezTo>
                  <a:cubicBezTo>
                    <a:pt x="5107" y="3300"/>
                    <a:pt x="5191" y="3308"/>
                    <a:pt x="5268" y="3316"/>
                  </a:cubicBezTo>
                  <a:lnTo>
                    <a:pt x="5276" y="3316"/>
                  </a:lnTo>
                  <a:cubicBezTo>
                    <a:pt x="5303" y="3318"/>
                    <a:pt x="5329" y="3319"/>
                    <a:pt x="5356" y="3319"/>
                  </a:cubicBezTo>
                  <a:cubicBezTo>
                    <a:pt x="5421" y="3319"/>
                    <a:pt x="5486" y="3313"/>
                    <a:pt x="5551" y="3308"/>
                  </a:cubicBezTo>
                  <a:cubicBezTo>
                    <a:pt x="5643" y="3300"/>
                    <a:pt x="5743" y="3285"/>
                    <a:pt x="5834" y="3262"/>
                  </a:cubicBezTo>
                  <a:lnTo>
                    <a:pt x="5827" y="3262"/>
                  </a:lnTo>
                  <a:cubicBezTo>
                    <a:pt x="5972" y="3231"/>
                    <a:pt x="6110" y="3193"/>
                    <a:pt x="6240" y="3132"/>
                  </a:cubicBezTo>
                  <a:lnTo>
                    <a:pt x="6271" y="3132"/>
                  </a:lnTo>
                  <a:cubicBezTo>
                    <a:pt x="6294" y="3132"/>
                    <a:pt x="6317" y="3140"/>
                    <a:pt x="6324" y="3155"/>
                  </a:cubicBezTo>
                  <a:cubicBezTo>
                    <a:pt x="6355" y="3247"/>
                    <a:pt x="6393" y="3331"/>
                    <a:pt x="6439" y="3415"/>
                  </a:cubicBezTo>
                  <a:cubicBezTo>
                    <a:pt x="6439" y="3415"/>
                    <a:pt x="6439" y="3415"/>
                    <a:pt x="6439" y="3408"/>
                  </a:cubicBezTo>
                  <a:cubicBezTo>
                    <a:pt x="6485" y="3507"/>
                    <a:pt x="6547" y="3599"/>
                    <a:pt x="6608" y="3691"/>
                  </a:cubicBezTo>
                  <a:cubicBezTo>
                    <a:pt x="6669" y="3783"/>
                    <a:pt x="6738" y="3867"/>
                    <a:pt x="6807" y="3943"/>
                  </a:cubicBezTo>
                  <a:cubicBezTo>
                    <a:pt x="6906" y="4051"/>
                    <a:pt x="7006" y="4150"/>
                    <a:pt x="7121" y="4242"/>
                  </a:cubicBezTo>
                  <a:cubicBezTo>
                    <a:pt x="7220" y="4326"/>
                    <a:pt x="7327" y="4403"/>
                    <a:pt x="7442" y="4479"/>
                  </a:cubicBezTo>
                  <a:cubicBezTo>
                    <a:pt x="7572" y="4564"/>
                    <a:pt x="7703" y="4640"/>
                    <a:pt x="7840" y="4701"/>
                  </a:cubicBezTo>
                  <a:cubicBezTo>
                    <a:pt x="7955" y="4755"/>
                    <a:pt x="8070" y="4809"/>
                    <a:pt x="8185" y="4847"/>
                  </a:cubicBezTo>
                  <a:cubicBezTo>
                    <a:pt x="8422" y="4923"/>
                    <a:pt x="8667" y="4969"/>
                    <a:pt x="8912" y="4985"/>
                  </a:cubicBezTo>
                  <a:cubicBezTo>
                    <a:pt x="8996" y="4832"/>
                    <a:pt x="9073" y="4671"/>
                    <a:pt x="9142" y="4502"/>
                  </a:cubicBezTo>
                  <a:cubicBezTo>
                    <a:pt x="9219" y="4296"/>
                    <a:pt x="9280" y="4081"/>
                    <a:pt x="9310" y="3867"/>
                  </a:cubicBezTo>
                  <a:cubicBezTo>
                    <a:pt x="9318" y="3760"/>
                    <a:pt x="9326" y="3660"/>
                    <a:pt x="9326" y="3553"/>
                  </a:cubicBezTo>
                  <a:cubicBezTo>
                    <a:pt x="9326" y="3446"/>
                    <a:pt x="9318" y="3339"/>
                    <a:pt x="9295" y="3231"/>
                  </a:cubicBezTo>
                  <a:cubicBezTo>
                    <a:pt x="9234" y="2895"/>
                    <a:pt x="9096" y="2573"/>
                    <a:pt x="8897" y="2297"/>
                  </a:cubicBezTo>
                  <a:cubicBezTo>
                    <a:pt x="8683" y="2006"/>
                    <a:pt x="8438" y="1746"/>
                    <a:pt x="8154" y="1516"/>
                  </a:cubicBezTo>
                  <a:cubicBezTo>
                    <a:pt x="7871" y="1287"/>
                    <a:pt x="7572" y="1088"/>
                    <a:pt x="7251" y="904"/>
                  </a:cubicBezTo>
                  <a:cubicBezTo>
                    <a:pt x="6937" y="728"/>
                    <a:pt x="6615" y="567"/>
                    <a:pt x="6271" y="429"/>
                  </a:cubicBezTo>
                  <a:cubicBezTo>
                    <a:pt x="5842" y="261"/>
                    <a:pt x="5390" y="138"/>
                    <a:pt x="4931" y="69"/>
                  </a:cubicBezTo>
                  <a:cubicBezTo>
                    <a:pt x="4625" y="24"/>
                    <a:pt x="4319" y="1"/>
                    <a:pt x="4012" y="1"/>
                  </a:cubicBezTo>
                  <a:close/>
                </a:path>
              </a:pathLst>
            </a:custGeom>
            <a:solidFill>
              <a:srgbClr val="F2B3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434" name="Google Shape;1434;p60"/>
            <p:cNvSpPr/>
            <p:nvPr/>
          </p:nvSpPr>
          <p:spPr>
            <a:xfrm>
              <a:off x="3223323" y="2748512"/>
              <a:ext cx="64" cy="6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F2B3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435" name="Google Shape;1435;p60"/>
            <p:cNvSpPr/>
            <p:nvPr/>
          </p:nvSpPr>
          <p:spPr>
            <a:xfrm>
              <a:off x="3097840" y="2656576"/>
              <a:ext cx="209666" cy="100385"/>
            </a:xfrm>
            <a:custGeom>
              <a:avLst/>
              <a:gdLst/>
              <a:ahLst/>
              <a:cxnLst/>
              <a:rect l="l" t="t" r="r" b="b"/>
              <a:pathLst>
                <a:path w="3300" h="1580" extrusionOk="0">
                  <a:moveTo>
                    <a:pt x="69" y="0"/>
                  </a:moveTo>
                  <a:cubicBezTo>
                    <a:pt x="61" y="0"/>
                    <a:pt x="54" y="0"/>
                    <a:pt x="46" y="8"/>
                  </a:cubicBezTo>
                  <a:cubicBezTo>
                    <a:pt x="15" y="23"/>
                    <a:pt x="0" y="62"/>
                    <a:pt x="15" y="92"/>
                  </a:cubicBezTo>
                  <a:cubicBezTo>
                    <a:pt x="161" y="368"/>
                    <a:pt x="352" y="628"/>
                    <a:pt x="574" y="865"/>
                  </a:cubicBezTo>
                  <a:cubicBezTo>
                    <a:pt x="620" y="919"/>
                    <a:pt x="674" y="965"/>
                    <a:pt x="735" y="1019"/>
                  </a:cubicBezTo>
                  <a:cubicBezTo>
                    <a:pt x="796" y="1072"/>
                    <a:pt x="857" y="1118"/>
                    <a:pt x="926" y="1164"/>
                  </a:cubicBezTo>
                  <a:cubicBezTo>
                    <a:pt x="1049" y="1256"/>
                    <a:pt x="1187" y="1340"/>
                    <a:pt x="1325" y="1401"/>
                  </a:cubicBezTo>
                  <a:cubicBezTo>
                    <a:pt x="1462" y="1463"/>
                    <a:pt x="1615" y="1509"/>
                    <a:pt x="1769" y="1539"/>
                  </a:cubicBezTo>
                  <a:cubicBezTo>
                    <a:pt x="1889" y="1565"/>
                    <a:pt x="2015" y="1579"/>
                    <a:pt x="2142" y="1579"/>
                  </a:cubicBezTo>
                  <a:cubicBezTo>
                    <a:pt x="2168" y="1579"/>
                    <a:pt x="2194" y="1579"/>
                    <a:pt x="2220" y="1577"/>
                  </a:cubicBezTo>
                  <a:cubicBezTo>
                    <a:pt x="2381" y="1577"/>
                    <a:pt x="2542" y="1555"/>
                    <a:pt x="2703" y="1509"/>
                  </a:cubicBezTo>
                  <a:cubicBezTo>
                    <a:pt x="2787" y="1486"/>
                    <a:pt x="2863" y="1463"/>
                    <a:pt x="2940" y="1432"/>
                  </a:cubicBezTo>
                  <a:cubicBezTo>
                    <a:pt x="3032" y="1401"/>
                    <a:pt x="3116" y="1348"/>
                    <a:pt x="3193" y="1294"/>
                  </a:cubicBezTo>
                  <a:cubicBezTo>
                    <a:pt x="3299" y="1209"/>
                    <a:pt x="3234" y="1038"/>
                    <a:pt x="3109" y="1038"/>
                  </a:cubicBezTo>
                  <a:cubicBezTo>
                    <a:pt x="3099" y="1038"/>
                    <a:pt x="3088" y="1039"/>
                    <a:pt x="3078" y="1042"/>
                  </a:cubicBezTo>
                  <a:cubicBezTo>
                    <a:pt x="3009" y="1057"/>
                    <a:pt x="2940" y="1080"/>
                    <a:pt x="2871" y="1103"/>
                  </a:cubicBezTo>
                  <a:cubicBezTo>
                    <a:pt x="2817" y="1126"/>
                    <a:pt x="2764" y="1149"/>
                    <a:pt x="2703" y="1164"/>
                  </a:cubicBezTo>
                  <a:cubicBezTo>
                    <a:pt x="2527" y="1218"/>
                    <a:pt x="2350" y="1248"/>
                    <a:pt x="2174" y="1264"/>
                  </a:cubicBezTo>
                  <a:cubicBezTo>
                    <a:pt x="2006" y="1264"/>
                    <a:pt x="1837" y="1248"/>
                    <a:pt x="1677" y="1218"/>
                  </a:cubicBezTo>
                  <a:cubicBezTo>
                    <a:pt x="1577" y="1195"/>
                    <a:pt x="1478" y="1164"/>
                    <a:pt x="1378" y="1126"/>
                  </a:cubicBezTo>
                  <a:cubicBezTo>
                    <a:pt x="1279" y="1095"/>
                    <a:pt x="1187" y="1049"/>
                    <a:pt x="1095" y="1003"/>
                  </a:cubicBezTo>
                  <a:cubicBezTo>
                    <a:pt x="919" y="911"/>
                    <a:pt x="750" y="789"/>
                    <a:pt x="605" y="659"/>
                  </a:cubicBezTo>
                  <a:cubicBezTo>
                    <a:pt x="528" y="582"/>
                    <a:pt x="459" y="513"/>
                    <a:pt x="390" y="429"/>
                  </a:cubicBezTo>
                  <a:cubicBezTo>
                    <a:pt x="314" y="345"/>
                    <a:pt x="245" y="245"/>
                    <a:pt x="184" y="146"/>
                  </a:cubicBezTo>
                  <a:lnTo>
                    <a:pt x="184" y="146"/>
                  </a:lnTo>
                  <a:lnTo>
                    <a:pt x="199" y="161"/>
                  </a:lnTo>
                  <a:cubicBezTo>
                    <a:pt x="168" y="115"/>
                    <a:pt x="145" y="77"/>
                    <a:pt x="122" y="39"/>
                  </a:cubicBezTo>
                  <a:cubicBezTo>
                    <a:pt x="115" y="16"/>
                    <a:pt x="92" y="0"/>
                    <a:pt x="69" y="0"/>
                  </a:cubicBezTo>
                  <a:close/>
                </a:path>
              </a:pathLst>
            </a:custGeom>
            <a:solidFill>
              <a:srgbClr val="F2B3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436" name="Google Shape;1436;p60"/>
            <p:cNvSpPr/>
            <p:nvPr/>
          </p:nvSpPr>
          <p:spPr>
            <a:xfrm>
              <a:off x="3335209" y="2989757"/>
              <a:ext cx="70587" cy="93142"/>
            </a:xfrm>
            <a:custGeom>
              <a:avLst/>
              <a:gdLst/>
              <a:ahLst/>
              <a:cxnLst/>
              <a:rect l="l" t="t" r="r" b="b"/>
              <a:pathLst>
                <a:path w="1111" h="1466" extrusionOk="0">
                  <a:moveTo>
                    <a:pt x="1026" y="1"/>
                  </a:moveTo>
                  <a:cubicBezTo>
                    <a:pt x="980" y="1"/>
                    <a:pt x="950" y="31"/>
                    <a:pt x="950" y="77"/>
                  </a:cubicBezTo>
                  <a:lnTo>
                    <a:pt x="942" y="77"/>
                  </a:lnTo>
                  <a:cubicBezTo>
                    <a:pt x="934" y="131"/>
                    <a:pt x="934" y="192"/>
                    <a:pt x="927" y="246"/>
                  </a:cubicBezTo>
                  <a:lnTo>
                    <a:pt x="927" y="253"/>
                  </a:lnTo>
                  <a:cubicBezTo>
                    <a:pt x="911" y="376"/>
                    <a:pt x="873" y="491"/>
                    <a:pt x="835" y="606"/>
                  </a:cubicBezTo>
                  <a:cubicBezTo>
                    <a:pt x="781" y="736"/>
                    <a:pt x="712" y="851"/>
                    <a:pt x="628" y="958"/>
                  </a:cubicBezTo>
                  <a:cubicBezTo>
                    <a:pt x="551" y="1050"/>
                    <a:pt x="475" y="1126"/>
                    <a:pt x="383" y="1203"/>
                  </a:cubicBezTo>
                  <a:lnTo>
                    <a:pt x="391" y="1195"/>
                  </a:lnTo>
                  <a:lnTo>
                    <a:pt x="391" y="1195"/>
                  </a:lnTo>
                  <a:cubicBezTo>
                    <a:pt x="306" y="1256"/>
                    <a:pt x="215" y="1318"/>
                    <a:pt x="115" y="1364"/>
                  </a:cubicBezTo>
                  <a:lnTo>
                    <a:pt x="31" y="1394"/>
                  </a:lnTo>
                  <a:cubicBezTo>
                    <a:pt x="16" y="1394"/>
                    <a:pt x="0" y="1417"/>
                    <a:pt x="8" y="1440"/>
                  </a:cubicBezTo>
                  <a:cubicBezTo>
                    <a:pt x="8" y="1457"/>
                    <a:pt x="21" y="1466"/>
                    <a:pt x="37" y="1466"/>
                  </a:cubicBezTo>
                  <a:cubicBezTo>
                    <a:pt x="42" y="1466"/>
                    <a:pt x="48" y="1465"/>
                    <a:pt x="54" y="1463"/>
                  </a:cubicBezTo>
                  <a:cubicBezTo>
                    <a:pt x="199" y="1417"/>
                    <a:pt x="329" y="1348"/>
                    <a:pt x="460" y="1256"/>
                  </a:cubicBezTo>
                  <a:cubicBezTo>
                    <a:pt x="582" y="1172"/>
                    <a:pt x="689" y="1065"/>
                    <a:pt x="789" y="950"/>
                  </a:cubicBezTo>
                  <a:cubicBezTo>
                    <a:pt x="835" y="897"/>
                    <a:pt x="873" y="835"/>
                    <a:pt x="911" y="774"/>
                  </a:cubicBezTo>
                  <a:cubicBezTo>
                    <a:pt x="950" y="705"/>
                    <a:pt x="988" y="636"/>
                    <a:pt x="1018" y="560"/>
                  </a:cubicBezTo>
                  <a:cubicBezTo>
                    <a:pt x="1072" y="407"/>
                    <a:pt x="1110" y="246"/>
                    <a:pt x="1110" y="77"/>
                  </a:cubicBezTo>
                  <a:cubicBezTo>
                    <a:pt x="1110" y="31"/>
                    <a:pt x="1072" y="1"/>
                    <a:pt x="1026" y="1"/>
                  </a:cubicBezTo>
                  <a:close/>
                </a:path>
              </a:pathLst>
            </a:custGeom>
            <a:solidFill>
              <a:srgbClr val="D79D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437" name="Google Shape;1437;p60"/>
            <p:cNvSpPr/>
            <p:nvPr/>
          </p:nvSpPr>
          <p:spPr>
            <a:xfrm>
              <a:off x="3396013" y="2986389"/>
              <a:ext cx="81071" cy="61756"/>
            </a:xfrm>
            <a:custGeom>
              <a:avLst/>
              <a:gdLst/>
              <a:ahLst/>
              <a:cxnLst/>
              <a:rect l="l" t="t" r="r" b="b"/>
              <a:pathLst>
                <a:path w="1276" h="972" extrusionOk="0">
                  <a:moveTo>
                    <a:pt x="230" y="0"/>
                  </a:moveTo>
                  <a:cubicBezTo>
                    <a:pt x="199" y="0"/>
                    <a:pt x="161" y="8"/>
                    <a:pt x="130" y="15"/>
                  </a:cubicBezTo>
                  <a:lnTo>
                    <a:pt x="138" y="15"/>
                  </a:lnTo>
                  <a:cubicBezTo>
                    <a:pt x="115" y="15"/>
                    <a:pt x="100" y="23"/>
                    <a:pt x="77" y="31"/>
                  </a:cubicBezTo>
                  <a:cubicBezTo>
                    <a:pt x="61" y="38"/>
                    <a:pt x="46" y="46"/>
                    <a:pt x="31" y="61"/>
                  </a:cubicBezTo>
                  <a:cubicBezTo>
                    <a:pt x="8" y="77"/>
                    <a:pt x="0" y="107"/>
                    <a:pt x="0" y="130"/>
                  </a:cubicBezTo>
                  <a:cubicBezTo>
                    <a:pt x="8" y="146"/>
                    <a:pt x="8" y="153"/>
                    <a:pt x="16" y="169"/>
                  </a:cubicBezTo>
                  <a:cubicBezTo>
                    <a:pt x="23" y="176"/>
                    <a:pt x="38" y="184"/>
                    <a:pt x="54" y="192"/>
                  </a:cubicBezTo>
                  <a:cubicBezTo>
                    <a:pt x="100" y="207"/>
                    <a:pt x="153" y="222"/>
                    <a:pt x="215" y="222"/>
                  </a:cubicBezTo>
                  <a:cubicBezTo>
                    <a:pt x="276" y="230"/>
                    <a:pt x="329" y="245"/>
                    <a:pt x="391" y="253"/>
                  </a:cubicBezTo>
                  <a:cubicBezTo>
                    <a:pt x="506" y="276"/>
                    <a:pt x="613" y="322"/>
                    <a:pt x="720" y="368"/>
                  </a:cubicBezTo>
                  <a:cubicBezTo>
                    <a:pt x="796" y="414"/>
                    <a:pt x="873" y="467"/>
                    <a:pt x="942" y="528"/>
                  </a:cubicBezTo>
                  <a:lnTo>
                    <a:pt x="950" y="536"/>
                  </a:lnTo>
                  <a:cubicBezTo>
                    <a:pt x="973" y="551"/>
                    <a:pt x="996" y="574"/>
                    <a:pt x="1018" y="605"/>
                  </a:cubicBezTo>
                  <a:cubicBezTo>
                    <a:pt x="1041" y="628"/>
                    <a:pt x="1064" y="666"/>
                    <a:pt x="1087" y="697"/>
                  </a:cubicBezTo>
                  <a:lnTo>
                    <a:pt x="1087" y="689"/>
                  </a:lnTo>
                  <a:cubicBezTo>
                    <a:pt x="1118" y="743"/>
                    <a:pt x="1149" y="804"/>
                    <a:pt x="1172" y="873"/>
                  </a:cubicBezTo>
                  <a:cubicBezTo>
                    <a:pt x="1179" y="896"/>
                    <a:pt x="1187" y="919"/>
                    <a:pt x="1195" y="950"/>
                  </a:cubicBezTo>
                  <a:cubicBezTo>
                    <a:pt x="1195" y="965"/>
                    <a:pt x="1208" y="972"/>
                    <a:pt x="1224" y="972"/>
                  </a:cubicBezTo>
                  <a:cubicBezTo>
                    <a:pt x="1248" y="972"/>
                    <a:pt x="1276" y="957"/>
                    <a:pt x="1271" y="934"/>
                  </a:cubicBezTo>
                  <a:cubicBezTo>
                    <a:pt x="1256" y="865"/>
                    <a:pt x="1241" y="804"/>
                    <a:pt x="1218" y="743"/>
                  </a:cubicBezTo>
                  <a:cubicBezTo>
                    <a:pt x="1187" y="674"/>
                    <a:pt x="1156" y="613"/>
                    <a:pt x="1118" y="559"/>
                  </a:cubicBezTo>
                  <a:cubicBezTo>
                    <a:pt x="1103" y="528"/>
                    <a:pt x="1080" y="498"/>
                    <a:pt x="1064" y="475"/>
                  </a:cubicBezTo>
                  <a:cubicBezTo>
                    <a:pt x="1041" y="444"/>
                    <a:pt x="1018" y="414"/>
                    <a:pt x="996" y="391"/>
                  </a:cubicBezTo>
                  <a:cubicBezTo>
                    <a:pt x="950" y="337"/>
                    <a:pt x="896" y="283"/>
                    <a:pt x="842" y="245"/>
                  </a:cubicBezTo>
                  <a:cubicBezTo>
                    <a:pt x="728" y="153"/>
                    <a:pt x="597" y="84"/>
                    <a:pt x="460" y="38"/>
                  </a:cubicBezTo>
                  <a:cubicBezTo>
                    <a:pt x="421" y="31"/>
                    <a:pt x="383" y="23"/>
                    <a:pt x="352" y="15"/>
                  </a:cubicBezTo>
                  <a:cubicBezTo>
                    <a:pt x="314" y="8"/>
                    <a:pt x="276" y="0"/>
                    <a:pt x="245" y="0"/>
                  </a:cubicBezTo>
                  <a:close/>
                </a:path>
              </a:pathLst>
            </a:custGeom>
            <a:solidFill>
              <a:srgbClr val="D79D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438" name="Google Shape;1438;p60"/>
            <p:cNvSpPr/>
            <p:nvPr/>
          </p:nvSpPr>
          <p:spPr>
            <a:xfrm>
              <a:off x="3562858" y="2527663"/>
              <a:ext cx="191685" cy="227074"/>
            </a:xfrm>
            <a:custGeom>
              <a:avLst/>
              <a:gdLst/>
              <a:ahLst/>
              <a:cxnLst/>
              <a:rect l="l" t="t" r="r" b="b"/>
              <a:pathLst>
                <a:path w="3017" h="3574" extrusionOk="0">
                  <a:moveTo>
                    <a:pt x="927" y="0"/>
                  </a:moveTo>
                  <a:cubicBezTo>
                    <a:pt x="896" y="0"/>
                    <a:pt x="873" y="8"/>
                    <a:pt x="850" y="16"/>
                  </a:cubicBezTo>
                  <a:cubicBezTo>
                    <a:pt x="827" y="23"/>
                    <a:pt x="804" y="31"/>
                    <a:pt x="789" y="46"/>
                  </a:cubicBezTo>
                  <a:cubicBezTo>
                    <a:pt x="766" y="54"/>
                    <a:pt x="751" y="69"/>
                    <a:pt x="735" y="85"/>
                  </a:cubicBezTo>
                  <a:cubicBezTo>
                    <a:pt x="697" y="123"/>
                    <a:pt x="674" y="169"/>
                    <a:pt x="659" y="215"/>
                  </a:cubicBezTo>
                  <a:cubicBezTo>
                    <a:pt x="651" y="261"/>
                    <a:pt x="643" y="314"/>
                    <a:pt x="643" y="360"/>
                  </a:cubicBezTo>
                  <a:cubicBezTo>
                    <a:pt x="643" y="422"/>
                    <a:pt x="659" y="483"/>
                    <a:pt x="666" y="544"/>
                  </a:cubicBezTo>
                  <a:cubicBezTo>
                    <a:pt x="697" y="659"/>
                    <a:pt x="735" y="766"/>
                    <a:pt x="781" y="881"/>
                  </a:cubicBezTo>
                  <a:cubicBezTo>
                    <a:pt x="697" y="781"/>
                    <a:pt x="605" y="705"/>
                    <a:pt x="498" y="644"/>
                  </a:cubicBezTo>
                  <a:cubicBezTo>
                    <a:pt x="452" y="621"/>
                    <a:pt x="398" y="598"/>
                    <a:pt x="345" y="598"/>
                  </a:cubicBezTo>
                  <a:lnTo>
                    <a:pt x="314" y="598"/>
                  </a:lnTo>
                  <a:cubicBezTo>
                    <a:pt x="268" y="598"/>
                    <a:pt x="230" y="605"/>
                    <a:pt x="192" y="621"/>
                  </a:cubicBezTo>
                  <a:cubicBezTo>
                    <a:pt x="146" y="644"/>
                    <a:pt x="107" y="674"/>
                    <a:pt x="77" y="705"/>
                  </a:cubicBezTo>
                  <a:cubicBezTo>
                    <a:pt x="46" y="743"/>
                    <a:pt x="23" y="789"/>
                    <a:pt x="16" y="835"/>
                  </a:cubicBezTo>
                  <a:cubicBezTo>
                    <a:pt x="0" y="927"/>
                    <a:pt x="16" y="1026"/>
                    <a:pt x="62" y="1118"/>
                  </a:cubicBezTo>
                  <a:cubicBezTo>
                    <a:pt x="115" y="1233"/>
                    <a:pt x="176" y="1333"/>
                    <a:pt x="253" y="1432"/>
                  </a:cubicBezTo>
                  <a:cubicBezTo>
                    <a:pt x="345" y="1555"/>
                    <a:pt x="437" y="1662"/>
                    <a:pt x="513" y="1746"/>
                  </a:cubicBezTo>
                  <a:lnTo>
                    <a:pt x="574" y="1815"/>
                  </a:lnTo>
                  <a:cubicBezTo>
                    <a:pt x="513" y="1800"/>
                    <a:pt x="452" y="1784"/>
                    <a:pt x="383" y="1784"/>
                  </a:cubicBezTo>
                  <a:cubicBezTo>
                    <a:pt x="268" y="1784"/>
                    <a:pt x="161" y="1830"/>
                    <a:pt x="92" y="1922"/>
                  </a:cubicBezTo>
                  <a:cubicBezTo>
                    <a:pt x="54" y="1968"/>
                    <a:pt x="23" y="2029"/>
                    <a:pt x="16" y="2091"/>
                  </a:cubicBezTo>
                  <a:cubicBezTo>
                    <a:pt x="0" y="2159"/>
                    <a:pt x="0" y="2228"/>
                    <a:pt x="16" y="2290"/>
                  </a:cubicBezTo>
                  <a:cubicBezTo>
                    <a:pt x="62" y="2573"/>
                    <a:pt x="314" y="2757"/>
                    <a:pt x="536" y="2887"/>
                  </a:cubicBezTo>
                  <a:cubicBezTo>
                    <a:pt x="659" y="2963"/>
                    <a:pt x="789" y="3032"/>
                    <a:pt x="927" y="3094"/>
                  </a:cubicBezTo>
                  <a:lnTo>
                    <a:pt x="988" y="3116"/>
                  </a:lnTo>
                  <a:lnTo>
                    <a:pt x="1049" y="3147"/>
                  </a:lnTo>
                  <a:cubicBezTo>
                    <a:pt x="1256" y="3323"/>
                    <a:pt x="1501" y="3446"/>
                    <a:pt x="1761" y="3522"/>
                  </a:cubicBezTo>
                  <a:cubicBezTo>
                    <a:pt x="1868" y="3553"/>
                    <a:pt x="1983" y="3568"/>
                    <a:pt x="2098" y="3568"/>
                  </a:cubicBezTo>
                  <a:lnTo>
                    <a:pt x="2144" y="3568"/>
                  </a:lnTo>
                  <a:cubicBezTo>
                    <a:pt x="2266" y="3561"/>
                    <a:pt x="2381" y="3530"/>
                    <a:pt x="2489" y="3484"/>
                  </a:cubicBezTo>
                  <a:cubicBezTo>
                    <a:pt x="2588" y="3438"/>
                    <a:pt x="2680" y="3361"/>
                    <a:pt x="2749" y="3270"/>
                  </a:cubicBezTo>
                  <a:cubicBezTo>
                    <a:pt x="2756" y="3331"/>
                    <a:pt x="2756" y="3384"/>
                    <a:pt x="2772" y="3438"/>
                  </a:cubicBezTo>
                  <a:cubicBezTo>
                    <a:pt x="2772" y="3461"/>
                    <a:pt x="2779" y="3476"/>
                    <a:pt x="2795" y="3492"/>
                  </a:cubicBezTo>
                  <a:cubicBezTo>
                    <a:pt x="2802" y="3499"/>
                    <a:pt x="2818" y="3507"/>
                    <a:pt x="2833" y="3507"/>
                  </a:cubicBezTo>
                  <a:cubicBezTo>
                    <a:pt x="2841" y="3515"/>
                    <a:pt x="2848" y="3522"/>
                    <a:pt x="2856" y="3530"/>
                  </a:cubicBezTo>
                  <a:cubicBezTo>
                    <a:pt x="2868" y="3560"/>
                    <a:pt x="2895" y="3574"/>
                    <a:pt x="2922" y="3574"/>
                  </a:cubicBezTo>
                  <a:cubicBezTo>
                    <a:pt x="2963" y="3574"/>
                    <a:pt x="3006" y="3542"/>
                    <a:pt x="3001" y="3492"/>
                  </a:cubicBezTo>
                  <a:cubicBezTo>
                    <a:pt x="3001" y="3461"/>
                    <a:pt x="3001" y="3423"/>
                    <a:pt x="2994" y="3384"/>
                  </a:cubicBezTo>
                  <a:cubicBezTo>
                    <a:pt x="3009" y="3369"/>
                    <a:pt x="3017" y="3354"/>
                    <a:pt x="3017" y="3331"/>
                  </a:cubicBezTo>
                  <a:cubicBezTo>
                    <a:pt x="3001" y="3063"/>
                    <a:pt x="2971" y="2787"/>
                    <a:pt x="2910" y="2527"/>
                  </a:cubicBezTo>
                  <a:cubicBezTo>
                    <a:pt x="2894" y="2427"/>
                    <a:pt x="2879" y="2328"/>
                    <a:pt x="2864" y="2228"/>
                  </a:cubicBezTo>
                  <a:lnTo>
                    <a:pt x="2864" y="2213"/>
                  </a:lnTo>
                  <a:cubicBezTo>
                    <a:pt x="2848" y="2129"/>
                    <a:pt x="2833" y="2029"/>
                    <a:pt x="2810" y="1930"/>
                  </a:cubicBezTo>
                  <a:cubicBezTo>
                    <a:pt x="2734" y="1570"/>
                    <a:pt x="2619" y="1218"/>
                    <a:pt x="2466" y="881"/>
                  </a:cubicBezTo>
                  <a:cubicBezTo>
                    <a:pt x="2389" y="735"/>
                    <a:pt x="2297" y="590"/>
                    <a:pt x="2190" y="467"/>
                  </a:cubicBezTo>
                  <a:cubicBezTo>
                    <a:pt x="2144" y="414"/>
                    <a:pt x="2083" y="360"/>
                    <a:pt x="2029" y="314"/>
                  </a:cubicBezTo>
                  <a:cubicBezTo>
                    <a:pt x="1976" y="268"/>
                    <a:pt x="1922" y="238"/>
                    <a:pt x="1868" y="215"/>
                  </a:cubicBezTo>
                  <a:cubicBezTo>
                    <a:pt x="1838" y="200"/>
                    <a:pt x="1799" y="192"/>
                    <a:pt x="1769" y="192"/>
                  </a:cubicBezTo>
                  <a:lnTo>
                    <a:pt x="1738" y="192"/>
                  </a:lnTo>
                  <a:cubicBezTo>
                    <a:pt x="1692" y="200"/>
                    <a:pt x="1646" y="222"/>
                    <a:pt x="1616" y="253"/>
                  </a:cubicBezTo>
                  <a:cubicBezTo>
                    <a:pt x="1554" y="322"/>
                    <a:pt x="1516" y="406"/>
                    <a:pt x="1501" y="498"/>
                  </a:cubicBezTo>
                  <a:cubicBezTo>
                    <a:pt x="1493" y="567"/>
                    <a:pt x="1486" y="636"/>
                    <a:pt x="1486" y="712"/>
                  </a:cubicBezTo>
                  <a:cubicBezTo>
                    <a:pt x="1432" y="582"/>
                    <a:pt x="1378" y="467"/>
                    <a:pt x="1317" y="345"/>
                  </a:cubicBezTo>
                  <a:cubicBezTo>
                    <a:pt x="1264" y="245"/>
                    <a:pt x="1187" y="154"/>
                    <a:pt x="1110" y="77"/>
                  </a:cubicBezTo>
                  <a:cubicBezTo>
                    <a:pt x="1087" y="62"/>
                    <a:pt x="1064" y="54"/>
                    <a:pt x="1049" y="39"/>
                  </a:cubicBezTo>
                  <a:cubicBezTo>
                    <a:pt x="1026" y="31"/>
                    <a:pt x="1011" y="16"/>
                    <a:pt x="988" y="16"/>
                  </a:cubicBezTo>
                  <a:cubicBezTo>
                    <a:pt x="965" y="8"/>
                    <a:pt x="942" y="0"/>
                    <a:pt x="927" y="0"/>
                  </a:cubicBezTo>
                  <a:close/>
                </a:path>
              </a:pathLst>
            </a:custGeom>
            <a:solidFill>
              <a:srgbClr val="FEB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439" name="Google Shape;1439;p60"/>
            <p:cNvSpPr/>
            <p:nvPr/>
          </p:nvSpPr>
          <p:spPr>
            <a:xfrm>
              <a:off x="2426521" y="2690631"/>
              <a:ext cx="188318" cy="262717"/>
            </a:xfrm>
            <a:custGeom>
              <a:avLst/>
              <a:gdLst/>
              <a:ahLst/>
              <a:cxnLst/>
              <a:rect l="l" t="t" r="r" b="b"/>
              <a:pathLst>
                <a:path w="2964" h="4135" extrusionOk="0">
                  <a:moveTo>
                    <a:pt x="973" y="0"/>
                  </a:moveTo>
                  <a:cubicBezTo>
                    <a:pt x="950" y="0"/>
                    <a:pt x="927" y="0"/>
                    <a:pt x="896" y="8"/>
                  </a:cubicBezTo>
                  <a:cubicBezTo>
                    <a:pt x="873" y="16"/>
                    <a:pt x="850" y="23"/>
                    <a:pt x="835" y="39"/>
                  </a:cubicBezTo>
                  <a:cubicBezTo>
                    <a:pt x="812" y="54"/>
                    <a:pt x="797" y="61"/>
                    <a:pt x="789" y="84"/>
                  </a:cubicBezTo>
                  <a:cubicBezTo>
                    <a:pt x="774" y="100"/>
                    <a:pt x="758" y="115"/>
                    <a:pt x="751" y="138"/>
                  </a:cubicBezTo>
                  <a:cubicBezTo>
                    <a:pt x="736" y="161"/>
                    <a:pt x="728" y="176"/>
                    <a:pt x="720" y="199"/>
                  </a:cubicBezTo>
                  <a:cubicBezTo>
                    <a:pt x="697" y="314"/>
                    <a:pt x="682" y="429"/>
                    <a:pt x="697" y="544"/>
                  </a:cubicBezTo>
                  <a:cubicBezTo>
                    <a:pt x="705" y="674"/>
                    <a:pt x="728" y="804"/>
                    <a:pt x="751" y="934"/>
                  </a:cubicBezTo>
                  <a:cubicBezTo>
                    <a:pt x="713" y="881"/>
                    <a:pt x="667" y="819"/>
                    <a:pt x="621" y="774"/>
                  </a:cubicBezTo>
                  <a:cubicBezTo>
                    <a:pt x="559" y="697"/>
                    <a:pt x="483" y="651"/>
                    <a:pt x="391" y="628"/>
                  </a:cubicBezTo>
                  <a:cubicBezTo>
                    <a:pt x="375" y="623"/>
                    <a:pt x="358" y="620"/>
                    <a:pt x="342" y="620"/>
                  </a:cubicBezTo>
                  <a:cubicBezTo>
                    <a:pt x="313" y="620"/>
                    <a:pt x="283" y="629"/>
                    <a:pt x="253" y="643"/>
                  </a:cubicBezTo>
                  <a:cubicBezTo>
                    <a:pt x="246" y="651"/>
                    <a:pt x="238" y="651"/>
                    <a:pt x="230" y="659"/>
                  </a:cubicBezTo>
                  <a:cubicBezTo>
                    <a:pt x="207" y="674"/>
                    <a:pt x="177" y="705"/>
                    <a:pt x="154" y="728"/>
                  </a:cubicBezTo>
                  <a:cubicBezTo>
                    <a:pt x="123" y="781"/>
                    <a:pt x="92" y="835"/>
                    <a:pt x="77" y="896"/>
                  </a:cubicBezTo>
                  <a:cubicBezTo>
                    <a:pt x="54" y="965"/>
                    <a:pt x="39" y="1041"/>
                    <a:pt x="23" y="1118"/>
                  </a:cubicBezTo>
                  <a:cubicBezTo>
                    <a:pt x="1" y="1279"/>
                    <a:pt x="1" y="1447"/>
                    <a:pt x="23" y="1616"/>
                  </a:cubicBezTo>
                  <a:cubicBezTo>
                    <a:pt x="77" y="1976"/>
                    <a:pt x="169" y="2335"/>
                    <a:pt x="314" y="2680"/>
                  </a:cubicBezTo>
                  <a:cubicBezTo>
                    <a:pt x="345" y="2772"/>
                    <a:pt x="383" y="2864"/>
                    <a:pt x="422" y="2948"/>
                  </a:cubicBezTo>
                  <a:cubicBezTo>
                    <a:pt x="422" y="2948"/>
                    <a:pt x="422" y="2956"/>
                    <a:pt x="429" y="2963"/>
                  </a:cubicBezTo>
                  <a:cubicBezTo>
                    <a:pt x="468" y="3055"/>
                    <a:pt x="506" y="3147"/>
                    <a:pt x="552" y="3239"/>
                  </a:cubicBezTo>
                  <a:cubicBezTo>
                    <a:pt x="644" y="3491"/>
                    <a:pt x="766" y="3729"/>
                    <a:pt x="904" y="3966"/>
                  </a:cubicBezTo>
                  <a:cubicBezTo>
                    <a:pt x="912" y="3981"/>
                    <a:pt x="927" y="3997"/>
                    <a:pt x="950" y="3997"/>
                  </a:cubicBezTo>
                  <a:cubicBezTo>
                    <a:pt x="965" y="4027"/>
                    <a:pt x="988" y="4058"/>
                    <a:pt x="1003" y="4096"/>
                  </a:cubicBezTo>
                  <a:cubicBezTo>
                    <a:pt x="1019" y="4122"/>
                    <a:pt x="1046" y="4134"/>
                    <a:pt x="1073" y="4134"/>
                  </a:cubicBezTo>
                  <a:cubicBezTo>
                    <a:pt x="1086" y="4134"/>
                    <a:pt x="1099" y="4132"/>
                    <a:pt x="1111" y="4127"/>
                  </a:cubicBezTo>
                  <a:cubicBezTo>
                    <a:pt x="1134" y="4089"/>
                    <a:pt x="1149" y="4050"/>
                    <a:pt x="1157" y="4012"/>
                  </a:cubicBezTo>
                  <a:cubicBezTo>
                    <a:pt x="1164" y="4004"/>
                    <a:pt x="1172" y="3989"/>
                    <a:pt x="1180" y="3981"/>
                  </a:cubicBezTo>
                  <a:cubicBezTo>
                    <a:pt x="1180" y="3958"/>
                    <a:pt x="1180" y="3935"/>
                    <a:pt x="1172" y="3920"/>
                  </a:cubicBezTo>
                  <a:cubicBezTo>
                    <a:pt x="1149" y="3867"/>
                    <a:pt x="1118" y="3821"/>
                    <a:pt x="1095" y="3767"/>
                  </a:cubicBezTo>
                  <a:lnTo>
                    <a:pt x="1095" y="3767"/>
                  </a:lnTo>
                  <a:cubicBezTo>
                    <a:pt x="1175" y="3795"/>
                    <a:pt x="1259" y="3811"/>
                    <a:pt x="1343" y="3811"/>
                  </a:cubicBezTo>
                  <a:cubicBezTo>
                    <a:pt x="1373" y="3811"/>
                    <a:pt x="1403" y="3809"/>
                    <a:pt x="1432" y="3805"/>
                  </a:cubicBezTo>
                  <a:cubicBezTo>
                    <a:pt x="1547" y="3790"/>
                    <a:pt x="1662" y="3744"/>
                    <a:pt x="1761" y="3683"/>
                  </a:cubicBezTo>
                  <a:lnTo>
                    <a:pt x="1800" y="3660"/>
                  </a:lnTo>
                  <a:cubicBezTo>
                    <a:pt x="1892" y="3599"/>
                    <a:pt x="1983" y="3522"/>
                    <a:pt x="2060" y="3438"/>
                  </a:cubicBezTo>
                  <a:cubicBezTo>
                    <a:pt x="2236" y="3239"/>
                    <a:pt x="2374" y="2994"/>
                    <a:pt x="2450" y="2733"/>
                  </a:cubicBezTo>
                  <a:lnTo>
                    <a:pt x="2489" y="2680"/>
                  </a:lnTo>
                  <a:lnTo>
                    <a:pt x="2527" y="2619"/>
                  </a:lnTo>
                  <a:cubicBezTo>
                    <a:pt x="2604" y="2496"/>
                    <a:pt x="2673" y="2366"/>
                    <a:pt x="2741" y="2236"/>
                  </a:cubicBezTo>
                  <a:cubicBezTo>
                    <a:pt x="2849" y="2006"/>
                    <a:pt x="2963" y="1715"/>
                    <a:pt x="2849" y="1455"/>
                  </a:cubicBezTo>
                  <a:cubicBezTo>
                    <a:pt x="2818" y="1394"/>
                    <a:pt x="2780" y="1340"/>
                    <a:pt x="2734" y="1286"/>
                  </a:cubicBezTo>
                  <a:cubicBezTo>
                    <a:pt x="2688" y="1241"/>
                    <a:pt x="2634" y="1210"/>
                    <a:pt x="2573" y="1187"/>
                  </a:cubicBezTo>
                  <a:cubicBezTo>
                    <a:pt x="2537" y="1177"/>
                    <a:pt x="2501" y="1172"/>
                    <a:pt x="2464" y="1172"/>
                  </a:cubicBezTo>
                  <a:cubicBezTo>
                    <a:pt x="2392" y="1172"/>
                    <a:pt x="2320" y="1192"/>
                    <a:pt x="2259" y="1233"/>
                  </a:cubicBezTo>
                  <a:cubicBezTo>
                    <a:pt x="2205" y="1271"/>
                    <a:pt x="2160" y="1309"/>
                    <a:pt x="2121" y="1363"/>
                  </a:cubicBezTo>
                  <a:lnTo>
                    <a:pt x="2137" y="1264"/>
                  </a:lnTo>
                  <a:cubicBezTo>
                    <a:pt x="2152" y="1156"/>
                    <a:pt x="2167" y="1011"/>
                    <a:pt x="2183" y="865"/>
                  </a:cubicBezTo>
                  <a:cubicBezTo>
                    <a:pt x="2190" y="743"/>
                    <a:pt x="2183" y="620"/>
                    <a:pt x="2167" y="498"/>
                  </a:cubicBezTo>
                  <a:cubicBezTo>
                    <a:pt x="2152" y="398"/>
                    <a:pt x="2114" y="306"/>
                    <a:pt x="2045" y="238"/>
                  </a:cubicBezTo>
                  <a:cubicBezTo>
                    <a:pt x="2014" y="199"/>
                    <a:pt x="1976" y="176"/>
                    <a:pt x="1930" y="161"/>
                  </a:cubicBezTo>
                  <a:cubicBezTo>
                    <a:pt x="1903" y="152"/>
                    <a:pt x="1876" y="148"/>
                    <a:pt x="1849" y="148"/>
                  </a:cubicBezTo>
                  <a:cubicBezTo>
                    <a:pt x="1830" y="148"/>
                    <a:pt x="1811" y="150"/>
                    <a:pt x="1792" y="153"/>
                  </a:cubicBezTo>
                  <a:cubicBezTo>
                    <a:pt x="1746" y="161"/>
                    <a:pt x="1708" y="176"/>
                    <a:pt x="1670" y="199"/>
                  </a:cubicBezTo>
                  <a:lnTo>
                    <a:pt x="1639" y="222"/>
                  </a:lnTo>
                  <a:cubicBezTo>
                    <a:pt x="1601" y="253"/>
                    <a:pt x="1570" y="291"/>
                    <a:pt x="1547" y="337"/>
                  </a:cubicBezTo>
                  <a:cubicBezTo>
                    <a:pt x="1486" y="452"/>
                    <a:pt x="1455" y="567"/>
                    <a:pt x="1432" y="689"/>
                  </a:cubicBezTo>
                  <a:cubicBezTo>
                    <a:pt x="1417" y="574"/>
                    <a:pt x="1386" y="460"/>
                    <a:pt x="1348" y="352"/>
                  </a:cubicBezTo>
                  <a:cubicBezTo>
                    <a:pt x="1325" y="291"/>
                    <a:pt x="1302" y="238"/>
                    <a:pt x="1264" y="184"/>
                  </a:cubicBezTo>
                  <a:cubicBezTo>
                    <a:pt x="1241" y="146"/>
                    <a:pt x="1210" y="107"/>
                    <a:pt x="1172" y="77"/>
                  </a:cubicBezTo>
                  <a:cubicBezTo>
                    <a:pt x="1134" y="39"/>
                    <a:pt x="1088" y="16"/>
                    <a:pt x="1042" y="8"/>
                  </a:cubicBezTo>
                  <a:cubicBezTo>
                    <a:pt x="1019" y="0"/>
                    <a:pt x="996" y="0"/>
                    <a:pt x="973" y="0"/>
                  </a:cubicBezTo>
                  <a:close/>
                </a:path>
              </a:pathLst>
            </a:custGeom>
            <a:solidFill>
              <a:srgbClr val="FEB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440" name="Google Shape;1440;p60"/>
            <p:cNvSpPr/>
            <p:nvPr/>
          </p:nvSpPr>
          <p:spPr>
            <a:xfrm>
              <a:off x="2493170" y="2796672"/>
              <a:ext cx="14168" cy="55530"/>
            </a:xfrm>
            <a:custGeom>
              <a:avLst/>
              <a:gdLst/>
              <a:ahLst/>
              <a:cxnLst/>
              <a:rect l="l" t="t" r="r" b="b"/>
              <a:pathLst>
                <a:path w="223" h="874" extrusionOk="0">
                  <a:moveTo>
                    <a:pt x="138" y="0"/>
                  </a:moveTo>
                  <a:cubicBezTo>
                    <a:pt x="138" y="0"/>
                    <a:pt x="131" y="8"/>
                    <a:pt x="123" y="8"/>
                  </a:cubicBezTo>
                  <a:cubicBezTo>
                    <a:pt x="115" y="8"/>
                    <a:pt x="108" y="16"/>
                    <a:pt x="100" y="31"/>
                  </a:cubicBezTo>
                  <a:cubicBezTo>
                    <a:pt x="77" y="92"/>
                    <a:pt x="54" y="161"/>
                    <a:pt x="31" y="230"/>
                  </a:cubicBezTo>
                  <a:cubicBezTo>
                    <a:pt x="16" y="299"/>
                    <a:pt x="8" y="368"/>
                    <a:pt x="8" y="437"/>
                  </a:cubicBezTo>
                  <a:cubicBezTo>
                    <a:pt x="0" y="498"/>
                    <a:pt x="8" y="567"/>
                    <a:pt x="23" y="636"/>
                  </a:cubicBezTo>
                  <a:cubicBezTo>
                    <a:pt x="39" y="705"/>
                    <a:pt x="69" y="781"/>
                    <a:pt x="108" y="842"/>
                  </a:cubicBezTo>
                  <a:cubicBezTo>
                    <a:pt x="118" y="863"/>
                    <a:pt x="138" y="873"/>
                    <a:pt x="160" y="873"/>
                  </a:cubicBezTo>
                  <a:cubicBezTo>
                    <a:pt x="171" y="873"/>
                    <a:pt x="182" y="871"/>
                    <a:pt x="192" y="865"/>
                  </a:cubicBezTo>
                  <a:cubicBezTo>
                    <a:pt x="207" y="858"/>
                    <a:pt x="215" y="842"/>
                    <a:pt x="222" y="827"/>
                  </a:cubicBezTo>
                  <a:cubicBezTo>
                    <a:pt x="222" y="819"/>
                    <a:pt x="222" y="804"/>
                    <a:pt x="222" y="797"/>
                  </a:cubicBezTo>
                  <a:cubicBezTo>
                    <a:pt x="215" y="789"/>
                    <a:pt x="207" y="774"/>
                    <a:pt x="199" y="774"/>
                  </a:cubicBezTo>
                  <a:lnTo>
                    <a:pt x="199" y="766"/>
                  </a:lnTo>
                  <a:cubicBezTo>
                    <a:pt x="177" y="735"/>
                    <a:pt x="154" y="697"/>
                    <a:pt x="138" y="666"/>
                  </a:cubicBezTo>
                  <a:cubicBezTo>
                    <a:pt x="131" y="651"/>
                    <a:pt x="123" y="628"/>
                    <a:pt x="115" y="605"/>
                  </a:cubicBezTo>
                  <a:cubicBezTo>
                    <a:pt x="108" y="582"/>
                    <a:pt x="108" y="552"/>
                    <a:pt x="100" y="529"/>
                  </a:cubicBezTo>
                  <a:cubicBezTo>
                    <a:pt x="100" y="498"/>
                    <a:pt x="92" y="467"/>
                    <a:pt x="92" y="437"/>
                  </a:cubicBezTo>
                  <a:cubicBezTo>
                    <a:pt x="92" y="398"/>
                    <a:pt x="100" y="352"/>
                    <a:pt x="100" y="314"/>
                  </a:cubicBezTo>
                  <a:cubicBezTo>
                    <a:pt x="100" y="322"/>
                    <a:pt x="100" y="322"/>
                    <a:pt x="100" y="329"/>
                  </a:cubicBezTo>
                  <a:cubicBezTo>
                    <a:pt x="108" y="276"/>
                    <a:pt x="115" y="230"/>
                    <a:pt x="131" y="184"/>
                  </a:cubicBezTo>
                  <a:cubicBezTo>
                    <a:pt x="146" y="138"/>
                    <a:pt x="161" y="92"/>
                    <a:pt x="177" y="54"/>
                  </a:cubicBezTo>
                  <a:cubicBezTo>
                    <a:pt x="184" y="31"/>
                    <a:pt x="169" y="8"/>
                    <a:pt x="154" y="0"/>
                  </a:cubicBezTo>
                  <a:close/>
                </a:path>
              </a:pathLst>
            </a:custGeom>
            <a:solidFill>
              <a:srgbClr val="D79D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441" name="Google Shape;1441;p60"/>
            <p:cNvSpPr/>
            <p:nvPr/>
          </p:nvSpPr>
          <p:spPr>
            <a:xfrm>
              <a:off x="3657717" y="2633704"/>
              <a:ext cx="26812" cy="55530"/>
            </a:xfrm>
            <a:custGeom>
              <a:avLst/>
              <a:gdLst/>
              <a:ahLst/>
              <a:cxnLst/>
              <a:rect l="l" t="t" r="r" b="b"/>
              <a:pathLst>
                <a:path w="422" h="874" extrusionOk="0">
                  <a:moveTo>
                    <a:pt x="46" y="0"/>
                  </a:moveTo>
                  <a:cubicBezTo>
                    <a:pt x="38" y="0"/>
                    <a:pt x="23" y="8"/>
                    <a:pt x="16" y="16"/>
                  </a:cubicBezTo>
                  <a:cubicBezTo>
                    <a:pt x="0" y="31"/>
                    <a:pt x="0" y="54"/>
                    <a:pt x="16" y="69"/>
                  </a:cubicBezTo>
                  <a:cubicBezTo>
                    <a:pt x="38" y="100"/>
                    <a:pt x="69" y="123"/>
                    <a:pt x="92" y="154"/>
                  </a:cubicBezTo>
                  <a:cubicBezTo>
                    <a:pt x="123" y="200"/>
                    <a:pt x="153" y="245"/>
                    <a:pt x="169" y="291"/>
                  </a:cubicBezTo>
                  <a:cubicBezTo>
                    <a:pt x="207" y="376"/>
                    <a:pt x="230" y="468"/>
                    <a:pt x="245" y="559"/>
                  </a:cubicBezTo>
                  <a:cubicBezTo>
                    <a:pt x="253" y="636"/>
                    <a:pt x="253" y="712"/>
                    <a:pt x="253" y="789"/>
                  </a:cubicBezTo>
                  <a:cubicBezTo>
                    <a:pt x="261" y="835"/>
                    <a:pt x="291" y="873"/>
                    <a:pt x="337" y="873"/>
                  </a:cubicBezTo>
                  <a:cubicBezTo>
                    <a:pt x="360" y="873"/>
                    <a:pt x="383" y="858"/>
                    <a:pt x="398" y="850"/>
                  </a:cubicBezTo>
                  <a:cubicBezTo>
                    <a:pt x="414" y="827"/>
                    <a:pt x="421" y="812"/>
                    <a:pt x="421" y="789"/>
                  </a:cubicBezTo>
                  <a:cubicBezTo>
                    <a:pt x="414" y="644"/>
                    <a:pt x="375" y="498"/>
                    <a:pt x="322" y="368"/>
                  </a:cubicBezTo>
                  <a:cubicBezTo>
                    <a:pt x="268" y="230"/>
                    <a:pt x="184" y="115"/>
                    <a:pt x="77" y="16"/>
                  </a:cubicBezTo>
                  <a:cubicBezTo>
                    <a:pt x="69" y="8"/>
                    <a:pt x="54" y="0"/>
                    <a:pt x="46" y="0"/>
                  </a:cubicBezTo>
                  <a:close/>
                </a:path>
              </a:pathLst>
            </a:custGeom>
            <a:solidFill>
              <a:srgbClr val="D79D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442" name="Google Shape;1442;p60"/>
            <p:cNvSpPr/>
            <p:nvPr/>
          </p:nvSpPr>
          <p:spPr>
            <a:xfrm>
              <a:off x="2450855" y="2854045"/>
              <a:ext cx="654792" cy="668960"/>
            </a:xfrm>
            <a:custGeom>
              <a:avLst/>
              <a:gdLst/>
              <a:ahLst/>
              <a:cxnLst/>
              <a:rect l="l" t="t" r="r" b="b"/>
              <a:pathLst>
                <a:path w="10306" h="10529" extrusionOk="0">
                  <a:moveTo>
                    <a:pt x="2052" y="1"/>
                  </a:moveTo>
                  <a:lnTo>
                    <a:pt x="2052" y="8"/>
                  </a:lnTo>
                  <a:lnTo>
                    <a:pt x="2067" y="8"/>
                  </a:lnTo>
                  <a:cubicBezTo>
                    <a:pt x="1715" y="39"/>
                    <a:pt x="1363" y="116"/>
                    <a:pt x="1034" y="230"/>
                  </a:cubicBezTo>
                  <a:cubicBezTo>
                    <a:pt x="766" y="322"/>
                    <a:pt x="513" y="452"/>
                    <a:pt x="276" y="606"/>
                  </a:cubicBezTo>
                  <a:lnTo>
                    <a:pt x="284" y="598"/>
                  </a:lnTo>
                  <a:lnTo>
                    <a:pt x="284" y="598"/>
                  </a:lnTo>
                  <a:cubicBezTo>
                    <a:pt x="215" y="644"/>
                    <a:pt x="153" y="690"/>
                    <a:pt x="92" y="743"/>
                  </a:cubicBezTo>
                  <a:cubicBezTo>
                    <a:pt x="23" y="1203"/>
                    <a:pt x="0" y="1670"/>
                    <a:pt x="31" y="2137"/>
                  </a:cubicBezTo>
                  <a:cubicBezTo>
                    <a:pt x="39" y="2351"/>
                    <a:pt x="54" y="2543"/>
                    <a:pt x="77" y="2719"/>
                  </a:cubicBezTo>
                  <a:cubicBezTo>
                    <a:pt x="100" y="2902"/>
                    <a:pt x="123" y="3078"/>
                    <a:pt x="161" y="3262"/>
                  </a:cubicBezTo>
                  <a:cubicBezTo>
                    <a:pt x="299" y="3982"/>
                    <a:pt x="544" y="4679"/>
                    <a:pt x="881" y="5329"/>
                  </a:cubicBezTo>
                  <a:cubicBezTo>
                    <a:pt x="1218" y="5988"/>
                    <a:pt x="1631" y="6608"/>
                    <a:pt x="2121" y="7167"/>
                  </a:cubicBezTo>
                  <a:cubicBezTo>
                    <a:pt x="2603" y="7733"/>
                    <a:pt x="3155" y="8239"/>
                    <a:pt x="3760" y="8683"/>
                  </a:cubicBezTo>
                  <a:cubicBezTo>
                    <a:pt x="4357" y="9127"/>
                    <a:pt x="5000" y="9502"/>
                    <a:pt x="5681" y="9793"/>
                  </a:cubicBezTo>
                  <a:cubicBezTo>
                    <a:pt x="6064" y="9961"/>
                    <a:pt x="6454" y="10099"/>
                    <a:pt x="6853" y="10206"/>
                  </a:cubicBezTo>
                  <a:lnTo>
                    <a:pt x="6868" y="10214"/>
                  </a:lnTo>
                  <a:cubicBezTo>
                    <a:pt x="7312" y="10367"/>
                    <a:pt x="7771" y="10467"/>
                    <a:pt x="8238" y="10520"/>
                  </a:cubicBezTo>
                  <a:cubicBezTo>
                    <a:pt x="8346" y="10528"/>
                    <a:pt x="8445" y="10528"/>
                    <a:pt x="8545" y="10528"/>
                  </a:cubicBezTo>
                  <a:cubicBezTo>
                    <a:pt x="8566" y="10528"/>
                    <a:pt x="8588" y="10529"/>
                    <a:pt x="8610" y="10529"/>
                  </a:cubicBezTo>
                  <a:cubicBezTo>
                    <a:pt x="8848" y="10529"/>
                    <a:pt x="9086" y="10490"/>
                    <a:pt x="9310" y="10413"/>
                  </a:cubicBezTo>
                  <a:cubicBezTo>
                    <a:pt x="9463" y="10367"/>
                    <a:pt x="9609" y="10298"/>
                    <a:pt x="9747" y="10206"/>
                  </a:cubicBezTo>
                  <a:cubicBezTo>
                    <a:pt x="9877" y="10114"/>
                    <a:pt x="9984" y="10007"/>
                    <a:pt x="10076" y="9877"/>
                  </a:cubicBezTo>
                  <a:cubicBezTo>
                    <a:pt x="10168" y="9747"/>
                    <a:pt x="10237" y="9594"/>
                    <a:pt x="10267" y="9433"/>
                  </a:cubicBezTo>
                  <a:cubicBezTo>
                    <a:pt x="10275" y="9356"/>
                    <a:pt x="10283" y="9280"/>
                    <a:pt x="10290" y="9203"/>
                  </a:cubicBezTo>
                  <a:cubicBezTo>
                    <a:pt x="10298" y="9119"/>
                    <a:pt x="10298" y="9043"/>
                    <a:pt x="10298" y="8966"/>
                  </a:cubicBezTo>
                  <a:cubicBezTo>
                    <a:pt x="10305" y="8782"/>
                    <a:pt x="10298" y="8599"/>
                    <a:pt x="10283" y="8415"/>
                  </a:cubicBezTo>
                  <a:cubicBezTo>
                    <a:pt x="10267" y="8216"/>
                    <a:pt x="10237" y="8024"/>
                    <a:pt x="10183" y="7825"/>
                  </a:cubicBezTo>
                  <a:cubicBezTo>
                    <a:pt x="10145" y="7641"/>
                    <a:pt x="10076" y="7465"/>
                    <a:pt x="9992" y="7297"/>
                  </a:cubicBezTo>
                  <a:cubicBezTo>
                    <a:pt x="9923" y="7152"/>
                    <a:pt x="9831" y="7029"/>
                    <a:pt x="9716" y="6914"/>
                  </a:cubicBezTo>
                  <a:cubicBezTo>
                    <a:pt x="9739" y="6914"/>
                    <a:pt x="9754" y="6907"/>
                    <a:pt x="9762" y="6891"/>
                  </a:cubicBezTo>
                  <a:cubicBezTo>
                    <a:pt x="9777" y="6868"/>
                    <a:pt x="9777" y="6845"/>
                    <a:pt x="9777" y="6822"/>
                  </a:cubicBezTo>
                  <a:cubicBezTo>
                    <a:pt x="9770" y="6807"/>
                    <a:pt x="9754" y="6784"/>
                    <a:pt x="9739" y="6776"/>
                  </a:cubicBezTo>
                  <a:cubicBezTo>
                    <a:pt x="9724" y="6769"/>
                    <a:pt x="9716" y="6769"/>
                    <a:pt x="9701" y="6769"/>
                  </a:cubicBezTo>
                  <a:lnTo>
                    <a:pt x="9678" y="6769"/>
                  </a:lnTo>
                  <a:cubicBezTo>
                    <a:pt x="9609" y="6776"/>
                    <a:pt x="9532" y="6792"/>
                    <a:pt x="9463" y="6799"/>
                  </a:cubicBezTo>
                  <a:cubicBezTo>
                    <a:pt x="9264" y="6822"/>
                    <a:pt x="9065" y="6838"/>
                    <a:pt x="8866" y="6838"/>
                  </a:cubicBezTo>
                  <a:cubicBezTo>
                    <a:pt x="8675" y="6838"/>
                    <a:pt x="8483" y="6830"/>
                    <a:pt x="8292" y="6807"/>
                  </a:cubicBezTo>
                  <a:cubicBezTo>
                    <a:pt x="7825" y="6746"/>
                    <a:pt x="7366" y="6623"/>
                    <a:pt x="6929" y="6447"/>
                  </a:cubicBezTo>
                  <a:cubicBezTo>
                    <a:pt x="6378" y="6225"/>
                    <a:pt x="5857" y="5927"/>
                    <a:pt x="5375" y="5574"/>
                  </a:cubicBezTo>
                  <a:cubicBezTo>
                    <a:pt x="4816" y="5153"/>
                    <a:pt x="4311" y="4656"/>
                    <a:pt x="3882" y="4104"/>
                  </a:cubicBezTo>
                  <a:cubicBezTo>
                    <a:pt x="3668" y="3829"/>
                    <a:pt x="3476" y="3545"/>
                    <a:pt x="3308" y="3247"/>
                  </a:cubicBezTo>
                  <a:cubicBezTo>
                    <a:pt x="3116" y="2918"/>
                    <a:pt x="2948" y="2573"/>
                    <a:pt x="2802" y="2221"/>
                  </a:cubicBezTo>
                  <a:cubicBezTo>
                    <a:pt x="2542" y="1608"/>
                    <a:pt x="2358" y="958"/>
                    <a:pt x="2259" y="299"/>
                  </a:cubicBezTo>
                  <a:cubicBezTo>
                    <a:pt x="2244" y="200"/>
                    <a:pt x="2236" y="100"/>
                    <a:pt x="2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443" name="Google Shape;1443;p60"/>
            <p:cNvSpPr/>
            <p:nvPr/>
          </p:nvSpPr>
          <p:spPr>
            <a:xfrm>
              <a:off x="3052031" y="3286023"/>
              <a:ext cx="21030" cy="11373"/>
            </a:xfrm>
            <a:custGeom>
              <a:avLst/>
              <a:gdLst/>
              <a:ahLst/>
              <a:cxnLst/>
              <a:rect l="l" t="t" r="r" b="b"/>
              <a:pathLst>
                <a:path w="331" h="179" extrusionOk="0">
                  <a:moveTo>
                    <a:pt x="239" y="0"/>
                  </a:moveTo>
                  <a:lnTo>
                    <a:pt x="93" y="23"/>
                  </a:lnTo>
                  <a:cubicBezTo>
                    <a:pt x="1" y="45"/>
                    <a:pt x="14" y="179"/>
                    <a:pt x="103" y="179"/>
                  </a:cubicBezTo>
                  <a:cubicBezTo>
                    <a:pt x="109" y="179"/>
                    <a:pt x="116" y="178"/>
                    <a:pt x="124" y="176"/>
                  </a:cubicBezTo>
                  <a:lnTo>
                    <a:pt x="262" y="153"/>
                  </a:lnTo>
                  <a:cubicBezTo>
                    <a:pt x="300" y="146"/>
                    <a:pt x="331" y="100"/>
                    <a:pt x="323" y="62"/>
                  </a:cubicBezTo>
                  <a:cubicBezTo>
                    <a:pt x="315" y="23"/>
                    <a:pt x="285" y="0"/>
                    <a:pt x="246" y="0"/>
                  </a:cubicBezTo>
                  <a:close/>
                </a:path>
              </a:pathLst>
            </a:custGeom>
            <a:solidFill>
              <a:srgbClr val="AB49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444" name="Google Shape;1444;p60"/>
            <p:cNvSpPr/>
            <p:nvPr/>
          </p:nvSpPr>
          <p:spPr>
            <a:xfrm>
              <a:off x="3052539" y="3283609"/>
              <a:ext cx="21030" cy="12262"/>
            </a:xfrm>
            <a:custGeom>
              <a:avLst/>
              <a:gdLst/>
              <a:ahLst/>
              <a:cxnLst/>
              <a:rect l="l" t="t" r="r" b="b"/>
              <a:pathLst>
                <a:path w="331" h="193" extrusionOk="0">
                  <a:moveTo>
                    <a:pt x="231" y="0"/>
                  </a:moveTo>
                  <a:cubicBezTo>
                    <a:pt x="177" y="15"/>
                    <a:pt x="123" y="31"/>
                    <a:pt x="70" y="38"/>
                  </a:cubicBezTo>
                  <a:cubicBezTo>
                    <a:pt x="24" y="46"/>
                    <a:pt x="1" y="92"/>
                    <a:pt x="1" y="130"/>
                  </a:cubicBezTo>
                  <a:cubicBezTo>
                    <a:pt x="8" y="170"/>
                    <a:pt x="44" y="193"/>
                    <a:pt x="78" y="193"/>
                  </a:cubicBezTo>
                  <a:cubicBezTo>
                    <a:pt x="83" y="193"/>
                    <a:pt x="88" y="192"/>
                    <a:pt x="93" y="191"/>
                  </a:cubicBezTo>
                  <a:cubicBezTo>
                    <a:pt x="154" y="184"/>
                    <a:pt x="208" y="168"/>
                    <a:pt x="261" y="153"/>
                  </a:cubicBezTo>
                  <a:cubicBezTo>
                    <a:pt x="284" y="153"/>
                    <a:pt x="300" y="138"/>
                    <a:pt x="315" y="123"/>
                  </a:cubicBezTo>
                  <a:cubicBezTo>
                    <a:pt x="323" y="107"/>
                    <a:pt x="330" y="84"/>
                    <a:pt x="323" y="61"/>
                  </a:cubicBezTo>
                  <a:cubicBezTo>
                    <a:pt x="323" y="46"/>
                    <a:pt x="307" y="23"/>
                    <a:pt x="292" y="15"/>
                  </a:cubicBezTo>
                  <a:cubicBezTo>
                    <a:pt x="277" y="8"/>
                    <a:pt x="261" y="0"/>
                    <a:pt x="246" y="0"/>
                  </a:cubicBezTo>
                  <a:close/>
                </a:path>
              </a:pathLst>
            </a:custGeom>
            <a:solidFill>
              <a:srgbClr val="AB49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445" name="Google Shape;1445;p60"/>
            <p:cNvSpPr/>
            <p:nvPr/>
          </p:nvSpPr>
          <p:spPr>
            <a:xfrm>
              <a:off x="3053047" y="3285515"/>
              <a:ext cx="20014" cy="11373"/>
            </a:xfrm>
            <a:custGeom>
              <a:avLst/>
              <a:gdLst/>
              <a:ahLst/>
              <a:cxnLst/>
              <a:rect l="l" t="t" r="r" b="b"/>
              <a:pathLst>
                <a:path w="315" h="179" extrusionOk="0">
                  <a:moveTo>
                    <a:pt x="192" y="1"/>
                  </a:moveTo>
                  <a:lnTo>
                    <a:pt x="70" y="24"/>
                  </a:lnTo>
                  <a:cubicBezTo>
                    <a:pt x="31" y="31"/>
                    <a:pt x="1" y="70"/>
                    <a:pt x="8" y="116"/>
                  </a:cubicBezTo>
                  <a:cubicBezTo>
                    <a:pt x="15" y="156"/>
                    <a:pt x="45" y="178"/>
                    <a:pt x="83" y="178"/>
                  </a:cubicBezTo>
                  <a:cubicBezTo>
                    <a:pt x="89" y="178"/>
                    <a:pt x="94" y="178"/>
                    <a:pt x="100" y="177"/>
                  </a:cubicBezTo>
                  <a:lnTo>
                    <a:pt x="223" y="154"/>
                  </a:lnTo>
                  <a:cubicBezTo>
                    <a:pt x="315" y="138"/>
                    <a:pt x="307" y="1"/>
                    <a:pt x="207" y="1"/>
                  </a:cubicBezTo>
                  <a:close/>
                </a:path>
              </a:pathLst>
            </a:custGeom>
            <a:solidFill>
              <a:srgbClr val="AB49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446" name="Google Shape;1446;p60"/>
            <p:cNvSpPr/>
            <p:nvPr/>
          </p:nvSpPr>
          <p:spPr>
            <a:xfrm>
              <a:off x="3050633" y="3284053"/>
              <a:ext cx="21920" cy="12389"/>
            </a:xfrm>
            <a:custGeom>
              <a:avLst/>
              <a:gdLst/>
              <a:ahLst/>
              <a:cxnLst/>
              <a:rect l="l" t="t" r="r" b="b"/>
              <a:pathLst>
                <a:path w="345" h="195" extrusionOk="0">
                  <a:moveTo>
                    <a:pt x="238" y="1"/>
                  </a:moveTo>
                  <a:lnTo>
                    <a:pt x="108" y="39"/>
                  </a:lnTo>
                  <a:cubicBezTo>
                    <a:pt x="0" y="46"/>
                    <a:pt x="20" y="194"/>
                    <a:pt x="111" y="194"/>
                  </a:cubicBezTo>
                  <a:cubicBezTo>
                    <a:pt x="117" y="194"/>
                    <a:pt x="124" y="194"/>
                    <a:pt x="131" y="192"/>
                  </a:cubicBezTo>
                  <a:lnTo>
                    <a:pt x="261" y="154"/>
                  </a:lnTo>
                  <a:cubicBezTo>
                    <a:pt x="284" y="154"/>
                    <a:pt x="299" y="139"/>
                    <a:pt x="314" y="123"/>
                  </a:cubicBezTo>
                  <a:cubicBezTo>
                    <a:pt x="345" y="70"/>
                    <a:pt x="314" y="1"/>
                    <a:pt x="253" y="1"/>
                  </a:cubicBezTo>
                  <a:close/>
                </a:path>
              </a:pathLst>
            </a:custGeom>
            <a:solidFill>
              <a:srgbClr val="AB49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447" name="Google Shape;1447;p60"/>
            <p:cNvSpPr/>
            <p:nvPr/>
          </p:nvSpPr>
          <p:spPr>
            <a:xfrm>
              <a:off x="3049680" y="3283609"/>
              <a:ext cx="24334" cy="12262"/>
            </a:xfrm>
            <a:custGeom>
              <a:avLst/>
              <a:gdLst/>
              <a:ahLst/>
              <a:cxnLst/>
              <a:rect l="l" t="t" r="r" b="b"/>
              <a:pathLst>
                <a:path w="383" h="193" extrusionOk="0">
                  <a:moveTo>
                    <a:pt x="260" y="0"/>
                  </a:moveTo>
                  <a:cubicBezTo>
                    <a:pt x="199" y="15"/>
                    <a:pt x="138" y="23"/>
                    <a:pt x="69" y="38"/>
                  </a:cubicBezTo>
                  <a:cubicBezTo>
                    <a:pt x="31" y="46"/>
                    <a:pt x="0" y="92"/>
                    <a:pt x="8" y="130"/>
                  </a:cubicBezTo>
                  <a:cubicBezTo>
                    <a:pt x="14" y="170"/>
                    <a:pt x="44" y="193"/>
                    <a:pt x="82" y="193"/>
                  </a:cubicBezTo>
                  <a:cubicBezTo>
                    <a:pt x="88" y="193"/>
                    <a:pt x="94" y="192"/>
                    <a:pt x="100" y="191"/>
                  </a:cubicBezTo>
                  <a:lnTo>
                    <a:pt x="291" y="153"/>
                  </a:lnTo>
                  <a:cubicBezTo>
                    <a:pt x="383" y="138"/>
                    <a:pt x="368" y="0"/>
                    <a:pt x="276" y="0"/>
                  </a:cubicBezTo>
                  <a:close/>
                </a:path>
              </a:pathLst>
            </a:custGeom>
            <a:solidFill>
              <a:srgbClr val="AB49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448" name="Google Shape;1448;p60"/>
            <p:cNvSpPr/>
            <p:nvPr/>
          </p:nvSpPr>
          <p:spPr>
            <a:xfrm>
              <a:off x="3046566" y="3284053"/>
              <a:ext cx="23571" cy="12771"/>
            </a:xfrm>
            <a:custGeom>
              <a:avLst/>
              <a:gdLst/>
              <a:ahLst/>
              <a:cxnLst/>
              <a:rect l="l" t="t" r="r" b="b"/>
              <a:pathLst>
                <a:path w="371" h="201" extrusionOk="0">
                  <a:moveTo>
                    <a:pt x="279" y="1"/>
                  </a:moveTo>
                  <a:cubicBezTo>
                    <a:pt x="217" y="16"/>
                    <a:pt x="156" y="31"/>
                    <a:pt x="95" y="47"/>
                  </a:cubicBezTo>
                  <a:cubicBezTo>
                    <a:pt x="0" y="61"/>
                    <a:pt x="17" y="201"/>
                    <a:pt x="111" y="201"/>
                  </a:cubicBezTo>
                  <a:cubicBezTo>
                    <a:pt x="116" y="201"/>
                    <a:pt x="121" y="200"/>
                    <a:pt x="126" y="200"/>
                  </a:cubicBezTo>
                  <a:cubicBezTo>
                    <a:pt x="179" y="184"/>
                    <a:pt x="240" y="169"/>
                    <a:pt x="302" y="154"/>
                  </a:cubicBezTo>
                  <a:cubicBezTo>
                    <a:pt x="325" y="146"/>
                    <a:pt x="340" y="139"/>
                    <a:pt x="355" y="123"/>
                  </a:cubicBezTo>
                  <a:cubicBezTo>
                    <a:pt x="363" y="108"/>
                    <a:pt x="371" y="85"/>
                    <a:pt x="371" y="62"/>
                  </a:cubicBezTo>
                  <a:cubicBezTo>
                    <a:pt x="363" y="31"/>
                    <a:pt x="332" y="1"/>
                    <a:pt x="294" y="1"/>
                  </a:cubicBezTo>
                  <a:close/>
                </a:path>
              </a:pathLst>
            </a:custGeom>
            <a:solidFill>
              <a:srgbClr val="AB49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449" name="Google Shape;1449;p60"/>
            <p:cNvSpPr/>
            <p:nvPr/>
          </p:nvSpPr>
          <p:spPr>
            <a:xfrm>
              <a:off x="3276820" y="2709374"/>
              <a:ext cx="528357" cy="774682"/>
            </a:xfrm>
            <a:custGeom>
              <a:avLst/>
              <a:gdLst/>
              <a:ahLst/>
              <a:cxnLst/>
              <a:rect l="l" t="t" r="r" b="b"/>
              <a:pathLst>
                <a:path w="8316" h="12193" extrusionOk="0">
                  <a:moveTo>
                    <a:pt x="6324" y="0"/>
                  </a:moveTo>
                  <a:cubicBezTo>
                    <a:pt x="6031" y="0"/>
                    <a:pt x="5739" y="32"/>
                    <a:pt x="5452" y="96"/>
                  </a:cubicBezTo>
                  <a:lnTo>
                    <a:pt x="5459" y="96"/>
                  </a:lnTo>
                  <a:lnTo>
                    <a:pt x="5459" y="103"/>
                  </a:lnTo>
                  <a:cubicBezTo>
                    <a:pt x="5398" y="111"/>
                    <a:pt x="5344" y="126"/>
                    <a:pt x="5291" y="142"/>
                  </a:cubicBezTo>
                  <a:cubicBezTo>
                    <a:pt x="5314" y="241"/>
                    <a:pt x="5329" y="341"/>
                    <a:pt x="5344" y="440"/>
                  </a:cubicBezTo>
                  <a:cubicBezTo>
                    <a:pt x="5452" y="1099"/>
                    <a:pt x="5467" y="1772"/>
                    <a:pt x="5398" y="2438"/>
                  </a:cubicBezTo>
                  <a:cubicBezTo>
                    <a:pt x="5367" y="2821"/>
                    <a:pt x="5306" y="3196"/>
                    <a:pt x="5222" y="3572"/>
                  </a:cubicBezTo>
                  <a:cubicBezTo>
                    <a:pt x="5145" y="3908"/>
                    <a:pt x="5054" y="4238"/>
                    <a:pt x="4931" y="4559"/>
                  </a:cubicBezTo>
                  <a:cubicBezTo>
                    <a:pt x="4686" y="5210"/>
                    <a:pt x="4349" y="5838"/>
                    <a:pt x="3943" y="6404"/>
                  </a:cubicBezTo>
                  <a:cubicBezTo>
                    <a:pt x="3591" y="6887"/>
                    <a:pt x="3178" y="7323"/>
                    <a:pt x="2718" y="7698"/>
                  </a:cubicBezTo>
                  <a:cubicBezTo>
                    <a:pt x="2351" y="7997"/>
                    <a:pt x="1953" y="8249"/>
                    <a:pt x="1524" y="8441"/>
                  </a:cubicBezTo>
                  <a:cubicBezTo>
                    <a:pt x="1164" y="8602"/>
                    <a:pt x="789" y="8716"/>
                    <a:pt x="406" y="8785"/>
                  </a:cubicBezTo>
                  <a:cubicBezTo>
                    <a:pt x="330" y="8801"/>
                    <a:pt x="261" y="8808"/>
                    <a:pt x="192" y="8816"/>
                  </a:cubicBezTo>
                  <a:lnTo>
                    <a:pt x="169" y="8816"/>
                  </a:lnTo>
                  <a:cubicBezTo>
                    <a:pt x="154" y="8824"/>
                    <a:pt x="146" y="8831"/>
                    <a:pt x="138" y="8839"/>
                  </a:cubicBezTo>
                  <a:cubicBezTo>
                    <a:pt x="123" y="8854"/>
                    <a:pt x="115" y="8877"/>
                    <a:pt x="115" y="8900"/>
                  </a:cubicBezTo>
                  <a:cubicBezTo>
                    <a:pt x="115" y="8923"/>
                    <a:pt x="123" y="8939"/>
                    <a:pt x="146" y="8954"/>
                  </a:cubicBezTo>
                  <a:cubicBezTo>
                    <a:pt x="152" y="8965"/>
                    <a:pt x="165" y="8972"/>
                    <a:pt x="178" y="8972"/>
                  </a:cubicBezTo>
                  <a:cubicBezTo>
                    <a:pt x="183" y="8972"/>
                    <a:pt x="188" y="8971"/>
                    <a:pt x="192" y="8969"/>
                  </a:cubicBezTo>
                  <a:lnTo>
                    <a:pt x="192" y="8969"/>
                  </a:lnTo>
                  <a:cubicBezTo>
                    <a:pt x="123" y="9107"/>
                    <a:pt x="69" y="9260"/>
                    <a:pt x="46" y="9413"/>
                  </a:cubicBezTo>
                  <a:cubicBezTo>
                    <a:pt x="8" y="9597"/>
                    <a:pt x="0" y="9788"/>
                    <a:pt x="16" y="9980"/>
                  </a:cubicBezTo>
                  <a:cubicBezTo>
                    <a:pt x="23" y="10179"/>
                    <a:pt x="54" y="10378"/>
                    <a:pt x="100" y="10569"/>
                  </a:cubicBezTo>
                  <a:cubicBezTo>
                    <a:pt x="138" y="10745"/>
                    <a:pt x="184" y="10921"/>
                    <a:pt x="245" y="11098"/>
                  </a:cubicBezTo>
                  <a:cubicBezTo>
                    <a:pt x="268" y="11174"/>
                    <a:pt x="299" y="11251"/>
                    <a:pt x="322" y="11320"/>
                  </a:cubicBezTo>
                  <a:cubicBezTo>
                    <a:pt x="353" y="11396"/>
                    <a:pt x="383" y="11465"/>
                    <a:pt x="422" y="11534"/>
                  </a:cubicBezTo>
                  <a:cubicBezTo>
                    <a:pt x="498" y="11679"/>
                    <a:pt x="605" y="11802"/>
                    <a:pt x="735" y="11909"/>
                  </a:cubicBezTo>
                  <a:cubicBezTo>
                    <a:pt x="858" y="12001"/>
                    <a:pt x="996" y="12070"/>
                    <a:pt x="1149" y="12116"/>
                  </a:cubicBezTo>
                  <a:cubicBezTo>
                    <a:pt x="1302" y="12162"/>
                    <a:pt x="1463" y="12192"/>
                    <a:pt x="1624" y="12192"/>
                  </a:cubicBezTo>
                  <a:cubicBezTo>
                    <a:pt x="1884" y="12192"/>
                    <a:pt x="2144" y="12154"/>
                    <a:pt x="2389" y="12070"/>
                  </a:cubicBezTo>
                  <a:cubicBezTo>
                    <a:pt x="2489" y="12047"/>
                    <a:pt x="2581" y="12009"/>
                    <a:pt x="2680" y="11970"/>
                  </a:cubicBezTo>
                  <a:cubicBezTo>
                    <a:pt x="3109" y="11779"/>
                    <a:pt x="3515" y="11542"/>
                    <a:pt x="3897" y="11274"/>
                  </a:cubicBezTo>
                  <a:lnTo>
                    <a:pt x="3913" y="11258"/>
                  </a:lnTo>
                  <a:cubicBezTo>
                    <a:pt x="4257" y="11036"/>
                    <a:pt x="4586" y="10791"/>
                    <a:pt x="4900" y="10516"/>
                  </a:cubicBezTo>
                  <a:cubicBezTo>
                    <a:pt x="5467" y="10033"/>
                    <a:pt x="5972" y="9490"/>
                    <a:pt x="6409" y="8893"/>
                  </a:cubicBezTo>
                  <a:cubicBezTo>
                    <a:pt x="6853" y="8288"/>
                    <a:pt x="7228" y="7637"/>
                    <a:pt x="7526" y="6956"/>
                  </a:cubicBezTo>
                  <a:cubicBezTo>
                    <a:pt x="7825" y="6274"/>
                    <a:pt x="8039" y="5562"/>
                    <a:pt x="8162" y="4827"/>
                  </a:cubicBezTo>
                  <a:cubicBezTo>
                    <a:pt x="8284" y="4108"/>
                    <a:pt x="8315" y="3373"/>
                    <a:pt x="8231" y="2645"/>
                  </a:cubicBezTo>
                  <a:cubicBezTo>
                    <a:pt x="8215" y="2461"/>
                    <a:pt x="8185" y="2285"/>
                    <a:pt x="8154" y="2102"/>
                  </a:cubicBezTo>
                  <a:cubicBezTo>
                    <a:pt x="8124" y="1918"/>
                    <a:pt x="8078" y="1734"/>
                    <a:pt x="8024" y="1527"/>
                  </a:cubicBezTo>
                  <a:cubicBezTo>
                    <a:pt x="7917" y="1076"/>
                    <a:pt x="7756" y="632"/>
                    <a:pt x="7549" y="218"/>
                  </a:cubicBezTo>
                  <a:cubicBezTo>
                    <a:pt x="7473" y="188"/>
                    <a:pt x="7404" y="157"/>
                    <a:pt x="7327" y="134"/>
                  </a:cubicBezTo>
                  <a:lnTo>
                    <a:pt x="7335" y="134"/>
                  </a:lnTo>
                  <a:cubicBezTo>
                    <a:pt x="7059" y="57"/>
                    <a:pt x="6784" y="11"/>
                    <a:pt x="6501" y="4"/>
                  </a:cubicBezTo>
                  <a:cubicBezTo>
                    <a:pt x="6442" y="1"/>
                    <a:pt x="6383" y="0"/>
                    <a:pt x="63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450" name="Google Shape;1450;p60"/>
            <p:cNvSpPr/>
            <p:nvPr/>
          </p:nvSpPr>
          <p:spPr>
            <a:xfrm>
              <a:off x="3281966" y="3270393"/>
              <a:ext cx="22809" cy="10864"/>
            </a:xfrm>
            <a:custGeom>
              <a:avLst/>
              <a:gdLst/>
              <a:ahLst/>
              <a:cxnLst/>
              <a:rect l="l" t="t" r="r" b="b"/>
              <a:pathLst>
                <a:path w="359" h="171" extrusionOk="0">
                  <a:moveTo>
                    <a:pt x="254" y="0"/>
                  </a:moveTo>
                  <a:cubicBezTo>
                    <a:pt x="250" y="0"/>
                    <a:pt x="246" y="1"/>
                    <a:pt x="241" y="1"/>
                  </a:cubicBezTo>
                  <a:lnTo>
                    <a:pt x="103" y="17"/>
                  </a:lnTo>
                  <a:lnTo>
                    <a:pt x="103" y="24"/>
                  </a:lnTo>
                  <a:lnTo>
                    <a:pt x="88" y="24"/>
                  </a:lnTo>
                  <a:cubicBezTo>
                    <a:pt x="1" y="46"/>
                    <a:pt x="24" y="171"/>
                    <a:pt x="105" y="171"/>
                  </a:cubicBezTo>
                  <a:cubicBezTo>
                    <a:pt x="109" y="171"/>
                    <a:pt x="114" y="171"/>
                    <a:pt x="119" y="170"/>
                  </a:cubicBezTo>
                  <a:lnTo>
                    <a:pt x="264" y="154"/>
                  </a:lnTo>
                  <a:cubicBezTo>
                    <a:pt x="359" y="147"/>
                    <a:pt x="342" y="0"/>
                    <a:pt x="254" y="0"/>
                  </a:cubicBezTo>
                  <a:close/>
                </a:path>
              </a:pathLst>
            </a:custGeom>
            <a:solidFill>
              <a:srgbClr val="AB49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451" name="Google Shape;1451;p60"/>
            <p:cNvSpPr/>
            <p:nvPr/>
          </p:nvSpPr>
          <p:spPr>
            <a:xfrm>
              <a:off x="3282665" y="3268932"/>
              <a:ext cx="21475" cy="10356"/>
            </a:xfrm>
            <a:custGeom>
              <a:avLst/>
              <a:gdLst/>
              <a:ahLst/>
              <a:cxnLst/>
              <a:rect l="l" t="t" r="r" b="b"/>
              <a:pathLst>
                <a:path w="338" h="163" extrusionOk="0">
                  <a:moveTo>
                    <a:pt x="257" y="0"/>
                  </a:moveTo>
                  <a:cubicBezTo>
                    <a:pt x="253" y="0"/>
                    <a:pt x="249" y="1"/>
                    <a:pt x="245" y="1"/>
                  </a:cubicBezTo>
                  <a:cubicBezTo>
                    <a:pt x="184" y="9"/>
                    <a:pt x="130" y="9"/>
                    <a:pt x="69" y="9"/>
                  </a:cubicBezTo>
                  <a:lnTo>
                    <a:pt x="54" y="9"/>
                  </a:lnTo>
                  <a:cubicBezTo>
                    <a:pt x="39" y="17"/>
                    <a:pt x="31" y="24"/>
                    <a:pt x="16" y="40"/>
                  </a:cubicBezTo>
                  <a:cubicBezTo>
                    <a:pt x="8" y="55"/>
                    <a:pt x="0" y="78"/>
                    <a:pt x="0" y="101"/>
                  </a:cubicBezTo>
                  <a:cubicBezTo>
                    <a:pt x="8" y="116"/>
                    <a:pt x="16" y="139"/>
                    <a:pt x="31" y="147"/>
                  </a:cubicBezTo>
                  <a:cubicBezTo>
                    <a:pt x="46" y="162"/>
                    <a:pt x="69" y="162"/>
                    <a:pt x="92" y="162"/>
                  </a:cubicBezTo>
                  <a:cubicBezTo>
                    <a:pt x="146" y="162"/>
                    <a:pt x="207" y="162"/>
                    <a:pt x="261" y="154"/>
                  </a:cubicBezTo>
                  <a:cubicBezTo>
                    <a:pt x="307" y="147"/>
                    <a:pt x="337" y="109"/>
                    <a:pt x="330" y="63"/>
                  </a:cubicBezTo>
                  <a:cubicBezTo>
                    <a:pt x="323" y="28"/>
                    <a:pt x="291" y="0"/>
                    <a:pt x="257" y="0"/>
                  </a:cubicBezTo>
                  <a:close/>
                </a:path>
              </a:pathLst>
            </a:custGeom>
            <a:solidFill>
              <a:srgbClr val="AB49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452" name="Google Shape;1452;p60"/>
            <p:cNvSpPr/>
            <p:nvPr/>
          </p:nvSpPr>
          <p:spPr>
            <a:xfrm>
              <a:off x="3283809" y="3269821"/>
              <a:ext cx="21793" cy="10928"/>
            </a:xfrm>
            <a:custGeom>
              <a:avLst/>
              <a:gdLst/>
              <a:ahLst/>
              <a:cxnLst/>
              <a:rect l="l" t="t" r="r" b="b"/>
              <a:pathLst>
                <a:path w="343" h="172" extrusionOk="0">
                  <a:moveTo>
                    <a:pt x="240" y="1"/>
                  </a:moveTo>
                  <a:cubicBezTo>
                    <a:pt x="234" y="1"/>
                    <a:pt x="227" y="1"/>
                    <a:pt x="220" y="3"/>
                  </a:cubicBezTo>
                  <a:lnTo>
                    <a:pt x="97" y="18"/>
                  </a:lnTo>
                  <a:lnTo>
                    <a:pt x="82" y="18"/>
                  </a:lnTo>
                  <a:cubicBezTo>
                    <a:pt x="0" y="48"/>
                    <a:pt x="19" y="171"/>
                    <a:pt x="105" y="171"/>
                  </a:cubicBezTo>
                  <a:cubicBezTo>
                    <a:pt x="107" y="171"/>
                    <a:pt x="110" y="171"/>
                    <a:pt x="112" y="171"/>
                  </a:cubicBezTo>
                  <a:lnTo>
                    <a:pt x="243" y="156"/>
                  </a:lnTo>
                  <a:cubicBezTo>
                    <a:pt x="343" y="149"/>
                    <a:pt x="336" y="1"/>
                    <a:pt x="240" y="1"/>
                  </a:cubicBezTo>
                  <a:close/>
                </a:path>
              </a:pathLst>
            </a:custGeom>
            <a:solidFill>
              <a:srgbClr val="AB49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453" name="Google Shape;1453;p60"/>
            <p:cNvSpPr/>
            <p:nvPr/>
          </p:nvSpPr>
          <p:spPr>
            <a:xfrm>
              <a:off x="3284571" y="3268932"/>
              <a:ext cx="20712" cy="10356"/>
            </a:xfrm>
            <a:custGeom>
              <a:avLst/>
              <a:gdLst/>
              <a:ahLst/>
              <a:cxnLst/>
              <a:rect l="l" t="t" r="r" b="b"/>
              <a:pathLst>
                <a:path w="326" h="163" extrusionOk="0">
                  <a:moveTo>
                    <a:pt x="221" y="0"/>
                  </a:moveTo>
                  <a:cubicBezTo>
                    <a:pt x="217" y="0"/>
                    <a:pt x="212" y="1"/>
                    <a:pt x="208" y="1"/>
                  </a:cubicBezTo>
                  <a:cubicBezTo>
                    <a:pt x="162" y="9"/>
                    <a:pt x="116" y="9"/>
                    <a:pt x="70" y="9"/>
                  </a:cubicBezTo>
                  <a:lnTo>
                    <a:pt x="55" y="9"/>
                  </a:lnTo>
                  <a:cubicBezTo>
                    <a:pt x="16" y="24"/>
                    <a:pt x="1" y="63"/>
                    <a:pt x="1" y="93"/>
                  </a:cubicBezTo>
                  <a:cubicBezTo>
                    <a:pt x="1" y="116"/>
                    <a:pt x="16" y="132"/>
                    <a:pt x="32" y="147"/>
                  </a:cubicBezTo>
                  <a:cubicBezTo>
                    <a:pt x="47" y="162"/>
                    <a:pt x="70" y="162"/>
                    <a:pt x="85" y="162"/>
                  </a:cubicBezTo>
                  <a:lnTo>
                    <a:pt x="223" y="154"/>
                  </a:lnTo>
                  <a:cubicBezTo>
                    <a:pt x="325" y="147"/>
                    <a:pt x="309" y="0"/>
                    <a:pt x="221" y="0"/>
                  </a:cubicBezTo>
                  <a:close/>
                </a:path>
              </a:pathLst>
            </a:custGeom>
            <a:solidFill>
              <a:srgbClr val="AB49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454" name="Google Shape;1454;p60"/>
            <p:cNvSpPr/>
            <p:nvPr/>
          </p:nvSpPr>
          <p:spPr>
            <a:xfrm>
              <a:off x="3281839" y="3267915"/>
              <a:ext cx="25859" cy="10864"/>
            </a:xfrm>
            <a:custGeom>
              <a:avLst/>
              <a:gdLst/>
              <a:ahLst/>
              <a:cxnLst/>
              <a:rect l="l" t="t" r="r" b="b"/>
              <a:pathLst>
                <a:path w="407" h="171" extrusionOk="0">
                  <a:moveTo>
                    <a:pt x="304" y="1"/>
                  </a:moveTo>
                  <a:cubicBezTo>
                    <a:pt x="299" y="1"/>
                    <a:pt x="294" y="1"/>
                    <a:pt x="289" y="2"/>
                  </a:cubicBezTo>
                  <a:cubicBezTo>
                    <a:pt x="228" y="10"/>
                    <a:pt x="166" y="10"/>
                    <a:pt x="98" y="17"/>
                  </a:cubicBezTo>
                  <a:lnTo>
                    <a:pt x="90" y="17"/>
                  </a:lnTo>
                  <a:cubicBezTo>
                    <a:pt x="1" y="47"/>
                    <a:pt x="27" y="171"/>
                    <a:pt x="113" y="171"/>
                  </a:cubicBezTo>
                  <a:cubicBezTo>
                    <a:pt x="115" y="171"/>
                    <a:pt x="118" y="171"/>
                    <a:pt x="121" y="170"/>
                  </a:cubicBezTo>
                  <a:lnTo>
                    <a:pt x="312" y="155"/>
                  </a:lnTo>
                  <a:cubicBezTo>
                    <a:pt x="407" y="141"/>
                    <a:pt x="397" y="1"/>
                    <a:pt x="304" y="1"/>
                  </a:cubicBezTo>
                  <a:close/>
                </a:path>
              </a:pathLst>
            </a:custGeom>
            <a:solidFill>
              <a:srgbClr val="AB49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455" name="Google Shape;1455;p60"/>
            <p:cNvSpPr/>
            <p:nvPr/>
          </p:nvSpPr>
          <p:spPr>
            <a:xfrm>
              <a:off x="3285588" y="3268042"/>
              <a:ext cx="22428" cy="10737"/>
            </a:xfrm>
            <a:custGeom>
              <a:avLst/>
              <a:gdLst/>
              <a:ahLst/>
              <a:cxnLst/>
              <a:rect l="l" t="t" r="r" b="b"/>
              <a:pathLst>
                <a:path w="353" h="169" extrusionOk="0">
                  <a:moveTo>
                    <a:pt x="261" y="0"/>
                  </a:moveTo>
                  <a:cubicBezTo>
                    <a:pt x="199" y="8"/>
                    <a:pt x="138" y="15"/>
                    <a:pt x="77" y="15"/>
                  </a:cubicBezTo>
                  <a:lnTo>
                    <a:pt x="54" y="15"/>
                  </a:lnTo>
                  <a:cubicBezTo>
                    <a:pt x="23" y="31"/>
                    <a:pt x="0" y="61"/>
                    <a:pt x="0" y="100"/>
                  </a:cubicBezTo>
                  <a:cubicBezTo>
                    <a:pt x="8" y="123"/>
                    <a:pt x="16" y="138"/>
                    <a:pt x="31" y="153"/>
                  </a:cubicBezTo>
                  <a:cubicBezTo>
                    <a:pt x="46" y="161"/>
                    <a:pt x="69" y="168"/>
                    <a:pt x="92" y="168"/>
                  </a:cubicBezTo>
                  <a:cubicBezTo>
                    <a:pt x="153" y="168"/>
                    <a:pt x="222" y="161"/>
                    <a:pt x="284" y="153"/>
                  </a:cubicBezTo>
                  <a:cubicBezTo>
                    <a:pt x="322" y="146"/>
                    <a:pt x="352" y="107"/>
                    <a:pt x="345" y="69"/>
                  </a:cubicBezTo>
                  <a:cubicBezTo>
                    <a:pt x="345" y="23"/>
                    <a:pt x="307" y="0"/>
                    <a:pt x="261" y="0"/>
                  </a:cubicBezTo>
                  <a:close/>
                </a:path>
              </a:pathLst>
            </a:custGeom>
            <a:solidFill>
              <a:srgbClr val="AB49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456" name="Google Shape;1456;p60"/>
            <p:cNvSpPr/>
            <p:nvPr/>
          </p:nvSpPr>
          <p:spPr>
            <a:xfrm>
              <a:off x="2843887" y="3268995"/>
              <a:ext cx="688846" cy="769599"/>
            </a:xfrm>
            <a:custGeom>
              <a:avLst/>
              <a:gdLst/>
              <a:ahLst/>
              <a:cxnLst/>
              <a:rect l="l" t="t" r="r" b="b"/>
              <a:pathLst>
                <a:path w="10842" h="12113" extrusionOk="0">
                  <a:moveTo>
                    <a:pt x="6945" y="0"/>
                  </a:moveTo>
                  <a:lnTo>
                    <a:pt x="6952" y="16"/>
                  </a:lnTo>
                  <a:cubicBezTo>
                    <a:pt x="6937" y="16"/>
                    <a:pt x="6929" y="23"/>
                    <a:pt x="6922" y="31"/>
                  </a:cubicBezTo>
                  <a:cubicBezTo>
                    <a:pt x="6906" y="31"/>
                    <a:pt x="6899" y="39"/>
                    <a:pt x="6891" y="54"/>
                  </a:cubicBezTo>
                  <a:cubicBezTo>
                    <a:pt x="6807" y="207"/>
                    <a:pt x="6707" y="345"/>
                    <a:pt x="6592" y="475"/>
                  </a:cubicBezTo>
                  <a:cubicBezTo>
                    <a:pt x="6485" y="582"/>
                    <a:pt x="6363" y="674"/>
                    <a:pt x="6240" y="758"/>
                  </a:cubicBezTo>
                  <a:cubicBezTo>
                    <a:pt x="6072" y="858"/>
                    <a:pt x="5896" y="942"/>
                    <a:pt x="5712" y="1003"/>
                  </a:cubicBezTo>
                  <a:cubicBezTo>
                    <a:pt x="5513" y="1057"/>
                    <a:pt x="5314" y="1088"/>
                    <a:pt x="5115" y="1095"/>
                  </a:cubicBezTo>
                  <a:lnTo>
                    <a:pt x="5061" y="1095"/>
                  </a:lnTo>
                  <a:cubicBezTo>
                    <a:pt x="4908" y="1095"/>
                    <a:pt x="4755" y="1080"/>
                    <a:pt x="4609" y="1049"/>
                  </a:cubicBezTo>
                  <a:cubicBezTo>
                    <a:pt x="4464" y="1011"/>
                    <a:pt x="4326" y="957"/>
                    <a:pt x="4196" y="888"/>
                  </a:cubicBezTo>
                  <a:cubicBezTo>
                    <a:pt x="4089" y="827"/>
                    <a:pt x="3989" y="758"/>
                    <a:pt x="3897" y="674"/>
                  </a:cubicBezTo>
                  <a:cubicBezTo>
                    <a:pt x="3813" y="590"/>
                    <a:pt x="3737" y="498"/>
                    <a:pt x="3675" y="398"/>
                  </a:cubicBezTo>
                  <a:cubicBezTo>
                    <a:pt x="3645" y="360"/>
                    <a:pt x="3622" y="314"/>
                    <a:pt x="3599" y="268"/>
                  </a:cubicBezTo>
                  <a:cubicBezTo>
                    <a:pt x="3584" y="238"/>
                    <a:pt x="3561" y="215"/>
                    <a:pt x="3530" y="215"/>
                  </a:cubicBezTo>
                  <a:lnTo>
                    <a:pt x="3499" y="215"/>
                  </a:lnTo>
                  <a:lnTo>
                    <a:pt x="3484" y="230"/>
                  </a:lnTo>
                  <a:cubicBezTo>
                    <a:pt x="2833" y="582"/>
                    <a:pt x="2259" y="1042"/>
                    <a:pt x="1769" y="1600"/>
                  </a:cubicBezTo>
                  <a:cubicBezTo>
                    <a:pt x="1294" y="2144"/>
                    <a:pt x="904" y="2764"/>
                    <a:pt x="621" y="3438"/>
                  </a:cubicBezTo>
                  <a:cubicBezTo>
                    <a:pt x="483" y="3767"/>
                    <a:pt x="360" y="4112"/>
                    <a:pt x="268" y="4464"/>
                  </a:cubicBezTo>
                  <a:cubicBezTo>
                    <a:pt x="177" y="4816"/>
                    <a:pt x="108" y="5176"/>
                    <a:pt x="62" y="5536"/>
                  </a:cubicBezTo>
                  <a:cubicBezTo>
                    <a:pt x="16" y="5896"/>
                    <a:pt x="0" y="6263"/>
                    <a:pt x="8" y="6623"/>
                  </a:cubicBezTo>
                  <a:cubicBezTo>
                    <a:pt x="16" y="6990"/>
                    <a:pt x="54" y="7358"/>
                    <a:pt x="115" y="7725"/>
                  </a:cubicBezTo>
                  <a:cubicBezTo>
                    <a:pt x="322" y="9035"/>
                    <a:pt x="781" y="10298"/>
                    <a:pt x="1478" y="11439"/>
                  </a:cubicBezTo>
                  <a:cubicBezTo>
                    <a:pt x="1463" y="11462"/>
                    <a:pt x="1470" y="11500"/>
                    <a:pt x="1493" y="11515"/>
                  </a:cubicBezTo>
                  <a:cubicBezTo>
                    <a:pt x="1838" y="11898"/>
                    <a:pt x="2405" y="12105"/>
                    <a:pt x="3170" y="12112"/>
                  </a:cubicBezTo>
                  <a:lnTo>
                    <a:pt x="3216" y="12112"/>
                  </a:lnTo>
                  <a:cubicBezTo>
                    <a:pt x="3538" y="12112"/>
                    <a:pt x="3859" y="12082"/>
                    <a:pt x="4173" y="12020"/>
                  </a:cubicBezTo>
                  <a:cubicBezTo>
                    <a:pt x="4487" y="11975"/>
                    <a:pt x="4793" y="11898"/>
                    <a:pt x="5099" y="11814"/>
                  </a:cubicBezTo>
                  <a:cubicBezTo>
                    <a:pt x="5398" y="11722"/>
                    <a:pt x="5697" y="11615"/>
                    <a:pt x="5949" y="11515"/>
                  </a:cubicBezTo>
                  <a:cubicBezTo>
                    <a:pt x="6309" y="11377"/>
                    <a:pt x="6654" y="11240"/>
                    <a:pt x="6975" y="11086"/>
                  </a:cubicBezTo>
                  <a:cubicBezTo>
                    <a:pt x="7680" y="10773"/>
                    <a:pt x="8346" y="10382"/>
                    <a:pt x="8958" y="9923"/>
                  </a:cubicBezTo>
                  <a:cubicBezTo>
                    <a:pt x="9555" y="9479"/>
                    <a:pt x="10061" y="8920"/>
                    <a:pt x="10436" y="8284"/>
                  </a:cubicBezTo>
                  <a:cubicBezTo>
                    <a:pt x="10650" y="7909"/>
                    <a:pt x="10780" y="7488"/>
                    <a:pt x="10811" y="7052"/>
                  </a:cubicBezTo>
                  <a:cubicBezTo>
                    <a:pt x="10842" y="6608"/>
                    <a:pt x="10811" y="6164"/>
                    <a:pt x="10719" y="5727"/>
                  </a:cubicBezTo>
                  <a:cubicBezTo>
                    <a:pt x="10681" y="5536"/>
                    <a:pt x="10635" y="5329"/>
                    <a:pt x="10566" y="5069"/>
                  </a:cubicBezTo>
                  <a:cubicBezTo>
                    <a:pt x="10528" y="4908"/>
                    <a:pt x="10474" y="4739"/>
                    <a:pt x="10420" y="4563"/>
                  </a:cubicBezTo>
                  <a:cubicBezTo>
                    <a:pt x="10313" y="4219"/>
                    <a:pt x="10183" y="3874"/>
                    <a:pt x="10038" y="3545"/>
                  </a:cubicBezTo>
                  <a:cubicBezTo>
                    <a:pt x="9739" y="2841"/>
                    <a:pt x="9356" y="2182"/>
                    <a:pt x="8897" y="1578"/>
                  </a:cubicBezTo>
                  <a:cubicBezTo>
                    <a:pt x="8330" y="850"/>
                    <a:pt x="7695" y="322"/>
                    <a:pt x="7006" y="8"/>
                  </a:cubicBezTo>
                  <a:cubicBezTo>
                    <a:pt x="6991" y="0"/>
                    <a:pt x="6975" y="0"/>
                    <a:pt x="69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457" name="Google Shape;1457;p60"/>
            <p:cNvSpPr/>
            <p:nvPr/>
          </p:nvSpPr>
          <p:spPr>
            <a:xfrm>
              <a:off x="3373648" y="2714966"/>
              <a:ext cx="431530" cy="1198588"/>
            </a:xfrm>
            <a:custGeom>
              <a:avLst/>
              <a:gdLst/>
              <a:ahLst/>
              <a:cxnLst/>
              <a:rect l="l" t="t" r="r" b="b"/>
              <a:pathLst>
                <a:path w="6792" h="18865" extrusionOk="0">
                  <a:moveTo>
                    <a:pt x="5658" y="0"/>
                  </a:moveTo>
                  <a:lnTo>
                    <a:pt x="5658" y="0"/>
                  </a:lnTo>
                  <a:cubicBezTo>
                    <a:pt x="5681" y="46"/>
                    <a:pt x="5704" y="92"/>
                    <a:pt x="5727" y="130"/>
                  </a:cubicBezTo>
                  <a:cubicBezTo>
                    <a:pt x="5880" y="444"/>
                    <a:pt x="5995" y="781"/>
                    <a:pt x="6071" y="1125"/>
                  </a:cubicBezTo>
                  <a:cubicBezTo>
                    <a:pt x="6148" y="1478"/>
                    <a:pt x="6186" y="1845"/>
                    <a:pt x="6194" y="2213"/>
                  </a:cubicBezTo>
                  <a:cubicBezTo>
                    <a:pt x="6209" y="2588"/>
                    <a:pt x="6186" y="2963"/>
                    <a:pt x="6140" y="3346"/>
                  </a:cubicBezTo>
                  <a:cubicBezTo>
                    <a:pt x="6102" y="3721"/>
                    <a:pt x="6025" y="4096"/>
                    <a:pt x="5934" y="4471"/>
                  </a:cubicBezTo>
                  <a:cubicBezTo>
                    <a:pt x="5842" y="4831"/>
                    <a:pt x="5734" y="5191"/>
                    <a:pt x="5604" y="5535"/>
                  </a:cubicBezTo>
                  <a:cubicBezTo>
                    <a:pt x="5482" y="5857"/>
                    <a:pt x="5344" y="6163"/>
                    <a:pt x="5183" y="6469"/>
                  </a:cubicBezTo>
                  <a:cubicBezTo>
                    <a:pt x="5107" y="6607"/>
                    <a:pt x="5022" y="6760"/>
                    <a:pt x="4900" y="6959"/>
                  </a:cubicBezTo>
                  <a:cubicBezTo>
                    <a:pt x="4785" y="7159"/>
                    <a:pt x="4678" y="7319"/>
                    <a:pt x="4571" y="7480"/>
                  </a:cubicBezTo>
                  <a:cubicBezTo>
                    <a:pt x="4341" y="7825"/>
                    <a:pt x="4096" y="8146"/>
                    <a:pt x="3851" y="8445"/>
                  </a:cubicBezTo>
                  <a:cubicBezTo>
                    <a:pt x="3338" y="9065"/>
                    <a:pt x="2756" y="9624"/>
                    <a:pt x="2113" y="10114"/>
                  </a:cubicBezTo>
                  <a:cubicBezTo>
                    <a:pt x="1792" y="10359"/>
                    <a:pt x="1455" y="10588"/>
                    <a:pt x="1110" y="10795"/>
                  </a:cubicBezTo>
                  <a:cubicBezTo>
                    <a:pt x="926" y="10895"/>
                    <a:pt x="743" y="10994"/>
                    <a:pt x="567" y="11078"/>
                  </a:cubicBezTo>
                  <a:cubicBezTo>
                    <a:pt x="421" y="11147"/>
                    <a:pt x="276" y="11216"/>
                    <a:pt x="138" y="11278"/>
                  </a:cubicBezTo>
                  <a:lnTo>
                    <a:pt x="84" y="11308"/>
                  </a:lnTo>
                  <a:lnTo>
                    <a:pt x="0" y="11346"/>
                  </a:lnTo>
                  <a:cubicBezTo>
                    <a:pt x="390" y="12051"/>
                    <a:pt x="643" y="12816"/>
                    <a:pt x="758" y="13613"/>
                  </a:cubicBezTo>
                  <a:cubicBezTo>
                    <a:pt x="819" y="14018"/>
                    <a:pt x="858" y="14424"/>
                    <a:pt x="873" y="14830"/>
                  </a:cubicBezTo>
                  <a:cubicBezTo>
                    <a:pt x="896" y="15251"/>
                    <a:pt x="888" y="15664"/>
                    <a:pt x="858" y="16086"/>
                  </a:cubicBezTo>
                  <a:cubicBezTo>
                    <a:pt x="827" y="16553"/>
                    <a:pt x="758" y="17020"/>
                    <a:pt x="666" y="17487"/>
                  </a:cubicBezTo>
                  <a:cubicBezTo>
                    <a:pt x="582" y="17946"/>
                    <a:pt x="467" y="18413"/>
                    <a:pt x="329" y="18865"/>
                  </a:cubicBezTo>
                  <a:cubicBezTo>
                    <a:pt x="421" y="18803"/>
                    <a:pt x="521" y="18735"/>
                    <a:pt x="635" y="18650"/>
                  </a:cubicBezTo>
                  <a:cubicBezTo>
                    <a:pt x="1233" y="18206"/>
                    <a:pt x="1738" y="17647"/>
                    <a:pt x="2113" y="17012"/>
                  </a:cubicBezTo>
                  <a:cubicBezTo>
                    <a:pt x="2220" y="16828"/>
                    <a:pt x="2305" y="16629"/>
                    <a:pt x="2366" y="16430"/>
                  </a:cubicBezTo>
                  <a:cubicBezTo>
                    <a:pt x="2435" y="16216"/>
                    <a:pt x="2473" y="15994"/>
                    <a:pt x="2488" y="15779"/>
                  </a:cubicBezTo>
                  <a:cubicBezTo>
                    <a:pt x="2519" y="15335"/>
                    <a:pt x="2488" y="14884"/>
                    <a:pt x="2396" y="14447"/>
                  </a:cubicBezTo>
                  <a:cubicBezTo>
                    <a:pt x="2358" y="14240"/>
                    <a:pt x="2305" y="14041"/>
                    <a:pt x="2243" y="13789"/>
                  </a:cubicBezTo>
                  <a:cubicBezTo>
                    <a:pt x="2197" y="13613"/>
                    <a:pt x="2144" y="13452"/>
                    <a:pt x="2098" y="13291"/>
                  </a:cubicBezTo>
                  <a:cubicBezTo>
                    <a:pt x="1991" y="12939"/>
                    <a:pt x="1860" y="12594"/>
                    <a:pt x="1715" y="12265"/>
                  </a:cubicBezTo>
                  <a:cubicBezTo>
                    <a:pt x="1638" y="12089"/>
                    <a:pt x="1554" y="11913"/>
                    <a:pt x="1470" y="11729"/>
                  </a:cubicBezTo>
                  <a:cubicBezTo>
                    <a:pt x="1784" y="11576"/>
                    <a:pt x="2090" y="11392"/>
                    <a:pt x="2381" y="11186"/>
                  </a:cubicBezTo>
                  <a:cubicBezTo>
                    <a:pt x="2381" y="11178"/>
                    <a:pt x="2389" y="11178"/>
                    <a:pt x="2396" y="11170"/>
                  </a:cubicBezTo>
                  <a:cubicBezTo>
                    <a:pt x="2741" y="10948"/>
                    <a:pt x="3070" y="10703"/>
                    <a:pt x="3384" y="10435"/>
                  </a:cubicBezTo>
                  <a:cubicBezTo>
                    <a:pt x="3943" y="9945"/>
                    <a:pt x="4448" y="9402"/>
                    <a:pt x="4892" y="8805"/>
                  </a:cubicBezTo>
                  <a:cubicBezTo>
                    <a:pt x="5329" y="8200"/>
                    <a:pt x="5704" y="7549"/>
                    <a:pt x="6002" y="6868"/>
                  </a:cubicBezTo>
                  <a:cubicBezTo>
                    <a:pt x="6301" y="6186"/>
                    <a:pt x="6515" y="5474"/>
                    <a:pt x="6638" y="4739"/>
                  </a:cubicBezTo>
                  <a:cubicBezTo>
                    <a:pt x="6768" y="4020"/>
                    <a:pt x="6791" y="3277"/>
                    <a:pt x="6714" y="2550"/>
                  </a:cubicBezTo>
                  <a:cubicBezTo>
                    <a:pt x="6691" y="2358"/>
                    <a:pt x="6661" y="2174"/>
                    <a:pt x="6630" y="2006"/>
                  </a:cubicBezTo>
                  <a:cubicBezTo>
                    <a:pt x="6600" y="1815"/>
                    <a:pt x="6554" y="1631"/>
                    <a:pt x="6500" y="1432"/>
                  </a:cubicBezTo>
                  <a:cubicBezTo>
                    <a:pt x="6393" y="980"/>
                    <a:pt x="6232" y="544"/>
                    <a:pt x="6025" y="123"/>
                  </a:cubicBezTo>
                  <a:cubicBezTo>
                    <a:pt x="5949" y="92"/>
                    <a:pt x="5872" y="61"/>
                    <a:pt x="5803" y="38"/>
                  </a:cubicBezTo>
                  <a:cubicBezTo>
                    <a:pt x="5750" y="23"/>
                    <a:pt x="5704" y="8"/>
                    <a:pt x="5658" y="0"/>
                  </a:cubicBezTo>
                  <a:close/>
                </a:path>
              </a:pathLst>
            </a:custGeom>
            <a:solidFill>
              <a:srgbClr val="191919">
                <a:alpha val="11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458" name="Google Shape;1458;p60"/>
            <p:cNvSpPr/>
            <p:nvPr/>
          </p:nvSpPr>
          <p:spPr>
            <a:xfrm>
              <a:off x="3061688" y="3263659"/>
              <a:ext cx="227328" cy="78847"/>
            </a:xfrm>
            <a:custGeom>
              <a:avLst/>
              <a:gdLst/>
              <a:ahLst/>
              <a:cxnLst/>
              <a:rect l="l" t="t" r="r" b="b"/>
              <a:pathLst>
                <a:path w="3578" h="1241" extrusionOk="0">
                  <a:moveTo>
                    <a:pt x="3486" y="0"/>
                  </a:moveTo>
                  <a:cubicBezTo>
                    <a:pt x="3463" y="0"/>
                    <a:pt x="3432" y="15"/>
                    <a:pt x="3417" y="46"/>
                  </a:cubicBezTo>
                  <a:lnTo>
                    <a:pt x="3425" y="38"/>
                  </a:lnTo>
                  <a:lnTo>
                    <a:pt x="3425" y="38"/>
                  </a:lnTo>
                  <a:cubicBezTo>
                    <a:pt x="3379" y="115"/>
                    <a:pt x="3325" y="192"/>
                    <a:pt x="3279" y="268"/>
                  </a:cubicBezTo>
                  <a:cubicBezTo>
                    <a:pt x="3126" y="475"/>
                    <a:pt x="2935" y="651"/>
                    <a:pt x="2713" y="789"/>
                  </a:cubicBezTo>
                  <a:cubicBezTo>
                    <a:pt x="2644" y="835"/>
                    <a:pt x="2567" y="873"/>
                    <a:pt x="2498" y="911"/>
                  </a:cubicBezTo>
                  <a:cubicBezTo>
                    <a:pt x="2338" y="980"/>
                    <a:pt x="2169" y="1034"/>
                    <a:pt x="2001" y="1064"/>
                  </a:cubicBezTo>
                  <a:lnTo>
                    <a:pt x="2016" y="1064"/>
                  </a:lnTo>
                  <a:cubicBezTo>
                    <a:pt x="1902" y="1079"/>
                    <a:pt x="1789" y="1088"/>
                    <a:pt x="1673" y="1088"/>
                  </a:cubicBezTo>
                  <a:cubicBezTo>
                    <a:pt x="1609" y="1088"/>
                    <a:pt x="1545" y="1085"/>
                    <a:pt x="1480" y="1080"/>
                  </a:cubicBezTo>
                  <a:cubicBezTo>
                    <a:pt x="1319" y="1057"/>
                    <a:pt x="1166" y="1018"/>
                    <a:pt x="1013" y="965"/>
                  </a:cubicBezTo>
                  <a:cubicBezTo>
                    <a:pt x="883" y="911"/>
                    <a:pt x="753" y="842"/>
                    <a:pt x="630" y="758"/>
                  </a:cubicBezTo>
                  <a:cubicBezTo>
                    <a:pt x="508" y="666"/>
                    <a:pt x="401" y="567"/>
                    <a:pt x="301" y="444"/>
                  </a:cubicBezTo>
                  <a:cubicBezTo>
                    <a:pt x="255" y="391"/>
                    <a:pt x="217" y="329"/>
                    <a:pt x="179" y="268"/>
                  </a:cubicBezTo>
                  <a:cubicBezTo>
                    <a:pt x="162" y="240"/>
                    <a:pt x="137" y="228"/>
                    <a:pt x="112" y="228"/>
                  </a:cubicBezTo>
                  <a:cubicBezTo>
                    <a:pt x="56" y="228"/>
                    <a:pt x="1" y="289"/>
                    <a:pt x="48" y="352"/>
                  </a:cubicBezTo>
                  <a:cubicBezTo>
                    <a:pt x="133" y="498"/>
                    <a:pt x="247" y="636"/>
                    <a:pt x="378" y="750"/>
                  </a:cubicBezTo>
                  <a:cubicBezTo>
                    <a:pt x="500" y="858"/>
                    <a:pt x="638" y="957"/>
                    <a:pt x="783" y="1034"/>
                  </a:cubicBezTo>
                  <a:cubicBezTo>
                    <a:pt x="1067" y="1172"/>
                    <a:pt x="1378" y="1241"/>
                    <a:pt x="1691" y="1241"/>
                  </a:cubicBezTo>
                  <a:cubicBezTo>
                    <a:pt x="1707" y="1241"/>
                    <a:pt x="1724" y="1241"/>
                    <a:pt x="1740" y="1240"/>
                  </a:cubicBezTo>
                  <a:cubicBezTo>
                    <a:pt x="2077" y="1233"/>
                    <a:pt x="2406" y="1141"/>
                    <a:pt x="2705" y="980"/>
                  </a:cubicBezTo>
                  <a:cubicBezTo>
                    <a:pt x="2873" y="881"/>
                    <a:pt x="3027" y="766"/>
                    <a:pt x="3164" y="636"/>
                  </a:cubicBezTo>
                  <a:cubicBezTo>
                    <a:pt x="3310" y="490"/>
                    <a:pt x="3440" y="322"/>
                    <a:pt x="3547" y="138"/>
                  </a:cubicBezTo>
                  <a:lnTo>
                    <a:pt x="3555" y="115"/>
                  </a:lnTo>
                  <a:cubicBezTo>
                    <a:pt x="3578" y="77"/>
                    <a:pt x="3563" y="31"/>
                    <a:pt x="3524" y="8"/>
                  </a:cubicBezTo>
                  <a:cubicBezTo>
                    <a:pt x="3517" y="8"/>
                    <a:pt x="3501" y="0"/>
                    <a:pt x="34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459" name="Google Shape;1459;p60"/>
            <p:cNvSpPr/>
            <p:nvPr/>
          </p:nvSpPr>
          <p:spPr>
            <a:xfrm>
              <a:off x="2608424" y="3683946"/>
              <a:ext cx="557075" cy="455355"/>
            </a:xfrm>
            <a:custGeom>
              <a:avLst/>
              <a:gdLst/>
              <a:ahLst/>
              <a:cxnLst/>
              <a:rect l="l" t="t" r="r" b="b"/>
              <a:pathLst>
                <a:path w="8768" h="7167" extrusionOk="0">
                  <a:moveTo>
                    <a:pt x="1808" y="0"/>
                  </a:moveTo>
                  <a:cubicBezTo>
                    <a:pt x="1708" y="0"/>
                    <a:pt x="1609" y="8"/>
                    <a:pt x="1517" y="31"/>
                  </a:cubicBezTo>
                  <a:cubicBezTo>
                    <a:pt x="1456" y="38"/>
                    <a:pt x="1394" y="61"/>
                    <a:pt x="1333" y="77"/>
                  </a:cubicBezTo>
                  <a:cubicBezTo>
                    <a:pt x="1272" y="100"/>
                    <a:pt x="1203" y="130"/>
                    <a:pt x="1142" y="161"/>
                  </a:cubicBezTo>
                  <a:cubicBezTo>
                    <a:pt x="1012" y="230"/>
                    <a:pt x="889" y="322"/>
                    <a:pt x="782" y="421"/>
                  </a:cubicBezTo>
                  <a:cubicBezTo>
                    <a:pt x="659" y="536"/>
                    <a:pt x="560" y="658"/>
                    <a:pt x="468" y="789"/>
                  </a:cubicBezTo>
                  <a:cubicBezTo>
                    <a:pt x="292" y="1034"/>
                    <a:pt x="169" y="1302"/>
                    <a:pt x="93" y="1592"/>
                  </a:cubicBezTo>
                  <a:cubicBezTo>
                    <a:pt x="24" y="1860"/>
                    <a:pt x="1" y="2144"/>
                    <a:pt x="32" y="2427"/>
                  </a:cubicBezTo>
                  <a:cubicBezTo>
                    <a:pt x="62" y="2718"/>
                    <a:pt x="123" y="3001"/>
                    <a:pt x="231" y="3277"/>
                  </a:cubicBezTo>
                  <a:cubicBezTo>
                    <a:pt x="338" y="3560"/>
                    <a:pt x="476" y="3843"/>
                    <a:pt x="636" y="4104"/>
                  </a:cubicBezTo>
                  <a:cubicBezTo>
                    <a:pt x="812" y="4379"/>
                    <a:pt x="1004" y="4647"/>
                    <a:pt x="1211" y="4892"/>
                  </a:cubicBezTo>
                  <a:cubicBezTo>
                    <a:pt x="1425" y="5145"/>
                    <a:pt x="1655" y="5382"/>
                    <a:pt x="1892" y="5604"/>
                  </a:cubicBezTo>
                  <a:cubicBezTo>
                    <a:pt x="2076" y="5780"/>
                    <a:pt x="2267" y="5941"/>
                    <a:pt x="2459" y="6094"/>
                  </a:cubicBezTo>
                  <a:cubicBezTo>
                    <a:pt x="2428" y="6117"/>
                    <a:pt x="2420" y="6163"/>
                    <a:pt x="2443" y="6194"/>
                  </a:cubicBezTo>
                  <a:cubicBezTo>
                    <a:pt x="2489" y="6247"/>
                    <a:pt x="2535" y="6301"/>
                    <a:pt x="2589" y="6347"/>
                  </a:cubicBezTo>
                  <a:cubicBezTo>
                    <a:pt x="2650" y="6393"/>
                    <a:pt x="2711" y="6446"/>
                    <a:pt x="2780" y="6485"/>
                  </a:cubicBezTo>
                  <a:cubicBezTo>
                    <a:pt x="2918" y="6569"/>
                    <a:pt x="3063" y="6646"/>
                    <a:pt x="3209" y="6707"/>
                  </a:cubicBezTo>
                  <a:cubicBezTo>
                    <a:pt x="3347" y="6768"/>
                    <a:pt x="3492" y="6814"/>
                    <a:pt x="3638" y="6860"/>
                  </a:cubicBezTo>
                  <a:cubicBezTo>
                    <a:pt x="3752" y="6913"/>
                    <a:pt x="3867" y="6967"/>
                    <a:pt x="3982" y="7013"/>
                  </a:cubicBezTo>
                  <a:cubicBezTo>
                    <a:pt x="3990" y="7021"/>
                    <a:pt x="4005" y="7021"/>
                    <a:pt x="4013" y="7021"/>
                  </a:cubicBezTo>
                  <a:cubicBezTo>
                    <a:pt x="4043" y="7021"/>
                    <a:pt x="4074" y="7005"/>
                    <a:pt x="4082" y="6975"/>
                  </a:cubicBezTo>
                  <a:cubicBezTo>
                    <a:pt x="4128" y="6975"/>
                    <a:pt x="4174" y="6982"/>
                    <a:pt x="4212" y="6998"/>
                  </a:cubicBezTo>
                  <a:cubicBezTo>
                    <a:pt x="4503" y="7051"/>
                    <a:pt x="4801" y="7090"/>
                    <a:pt x="5161" y="7128"/>
                  </a:cubicBezTo>
                  <a:cubicBezTo>
                    <a:pt x="5414" y="7151"/>
                    <a:pt x="5659" y="7166"/>
                    <a:pt x="5896" y="7166"/>
                  </a:cubicBezTo>
                  <a:cubicBezTo>
                    <a:pt x="6164" y="7166"/>
                    <a:pt x="6432" y="7151"/>
                    <a:pt x="6692" y="7120"/>
                  </a:cubicBezTo>
                  <a:cubicBezTo>
                    <a:pt x="6960" y="7097"/>
                    <a:pt x="7221" y="7051"/>
                    <a:pt x="7481" y="6982"/>
                  </a:cubicBezTo>
                  <a:cubicBezTo>
                    <a:pt x="7711" y="6929"/>
                    <a:pt x="7940" y="6845"/>
                    <a:pt x="8147" y="6730"/>
                  </a:cubicBezTo>
                  <a:cubicBezTo>
                    <a:pt x="8331" y="6638"/>
                    <a:pt x="8492" y="6508"/>
                    <a:pt x="8606" y="6347"/>
                  </a:cubicBezTo>
                  <a:cubicBezTo>
                    <a:pt x="8668" y="6270"/>
                    <a:pt x="8706" y="6179"/>
                    <a:pt x="8737" y="6094"/>
                  </a:cubicBezTo>
                  <a:cubicBezTo>
                    <a:pt x="8760" y="5995"/>
                    <a:pt x="8767" y="5903"/>
                    <a:pt x="8760" y="5803"/>
                  </a:cubicBezTo>
                  <a:cubicBezTo>
                    <a:pt x="8752" y="5696"/>
                    <a:pt x="8729" y="5581"/>
                    <a:pt x="8691" y="5482"/>
                  </a:cubicBezTo>
                  <a:cubicBezTo>
                    <a:pt x="8637" y="5352"/>
                    <a:pt x="8576" y="5237"/>
                    <a:pt x="8499" y="5122"/>
                  </a:cubicBezTo>
                  <a:cubicBezTo>
                    <a:pt x="8407" y="4984"/>
                    <a:pt x="8300" y="4846"/>
                    <a:pt x="8185" y="4724"/>
                  </a:cubicBezTo>
                  <a:cubicBezTo>
                    <a:pt x="8025" y="4548"/>
                    <a:pt x="7856" y="4379"/>
                    <a:pt x="7718" y="4257"/>
                  </a:cubicBezTo>
                  <a:cubicBezTo>
                    <a:pt x="7374" y="3935"/>
                    <a:pt x="7006" y="3637"/>
                    <a:pt x="6669" y="3369"/>
                  </a:cubicBezTo>
                  <a:lnTo>
                    <a:pt x="6340" y="3108"/>
                  </a:lnTo>
                  <a:cubicBezTo>
                    <a:pt x="6095" y="2917"/>
                    <a:pt x="5835" y="2718"/>
                    <a:pt x="5590" y="2511"/>
                  </a:cubicBezTo>
                  <a:cubicBezTo>
                    <a:pt x="5467" y="2412"/>
                    <a:pt x="5345" y="2305"/>
                    <a:pt x="5222" y="2197"/>
                  </a:cubicBezTo>
                  <a:cubicBezTo>
                    <a:pt x="5131" y="2113"/>
                    <a:pt x="5031" y="2021"/>
                    <a:pt x="4939" y="1929"/>
                  </a:cubicBezTo>
                  <a:lnTo>
                    <a:pt x="4886" y="1883"/>
                  </a:lnTo>
                  <a:cubicBezTo>
                    <a:pt x="4457" y="1462"/>
                    <a:pt x="3997" y="1072"/>
                    <a:pt x="3515" y="704"/>
                  </a:cubicBezTo>
                  <a:cubicBezTo>
                    <a:pt x="3270" y="521"/>
                    <a:pt x="3002" y="360"/>
                    <a:pt x="2719" y="230"/>
                  </a:cubicBezTo>
                  <a:cubicBezTo>
                    <a:pt x="2466" y="107"/>
                    <a:pt x="2191" y="31"/>
                    <a:pt x="1915" y="8"/>
                  </a:cubicBezTo>
                  <a:lnTo>
                    <a:pt x="1808" y="8"/>
                  </a:lnTo>
                  <a:lnTo>
                    <a:pt x="180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460" name="Google Shape;1460;p60"/>
            <p:cNvSpPr/>
            <p:nvPr/>
          </p:nvSpPr>
          <p:spPr>
            <a:xfrm>
              <a:off x="2731493" y="4041905"/>
              <a:ext cx="359545" cy="163094"/>
            </a:xfrm>
            <a:custGeom>
              <a:avLst/>
              <a:gdLst/>
              <a:ahLst/>
              <a:cxnLst/>
              <a:rect l="l" t="t" r="r" b="b"/>
              <a:pathLst>
                <a:path w="5659" h="2567" extrusionOk="0">
                  <a:moveTo>
                    <a:pt x="4174" y="1"/>
                  </a:moveTo>
                  <a:cubicBezTo>
                    <a:pt x="4105" y="1"/>
                    <a:pt x="4028" y="9"/>
                    <a:pt x="3951" y="16"/>
                  </a:cubicBezTo>
                  <a:lnTo>
                    <a:pt x="3867" y="16"/>
                  </a:lnTo>
                  <a:cubicBezTo>
                    <a:pt x="3737" y="32"/>
                    <a:pt x="3607" y="32"/>
                    <a:pt x="3477" y="47"/>
                  </a:cubicBezTo>
                  <a:lnTo>
                    <a:pt x="3446" y="47"/>
                  </a:lnTo>
                  <a:cubicBezTo>
                    <a:pt x="2926" y="70"/>
                    <a:pt x="2504" y="85"/>
                    <a:pt x="2114" y="85"/>
                  </a:cubicBezTo>
                  <a:lnTo>
                    <a:pt x="1961" y="85"/>
                  </a:lnTo>
                  <a:cubicBezTo>
                    <a:pt x="1869" y="85"/>
                    <a:pt x="1769" y="85"/>
                    <a:pt x="1678" y="77"/>
                  </a:cubicBezTo>
                  <a:lnTo>
                    <a:pt x="1532" y="70"/>
                  </a:lnTo>
                  <a:lnTo>
                    <a:pt x="1348" y="70"/>
                  </a:lnTo>
                  <a:cubicBezTo>
                    <a:pt x="1264" y="70"/>
                    <a:pt x="1172" y="70"/>
                    <a:pt x="1080" y="77"/>
                  </a:cubicBezTo>
                  <a:cubicBezTo>
                    <a:pt x="728" y="100"/>
                    <a:pt x="476" y="192"/>
                    <a:pt x="292" y="353"/>
                  </a:cubicBezTo>
                  <a:cubicBezTo>
                    <a:pt x="85" y="552"/>
                    <a:pt x="1" y="843"/>
                    <a:pt x="70" y="1126"/>
                  </a:cubicBezTo>
                  <a:cubicBezTo>
                    <a:pt x="123" y="1356"/>
                    <a:pt x="284" y="1578"/>
                    <a:pt x="552" y="1785"/>
                  </a:cubicBezTo>
                  <a:cubicBezTo>
                    <a:pt x="667" y="1884"/>
                    <a:pt x="797" y="1969"/>
                    <a:pt x="935" y="2037"/>
                  </a:cubicBezTo>
                  <a:cubicBezTo>
                    <a:pt x="1065" y="2106"/>
                    <a:pt x="1203" y="2175"/>
                    <a:pt x="1341" y="2229"/>
                  </a:cubicBezTo>
                  <a:cubicBezTo>
                    <a:pt x="1632" y="2344"/>
                    <a:pt x="1938" y="2436"/>
                    <a:pt x="2244" y="2489"/>
                  </a:cubicBezTo>
                  <a:cubicBezTo>
                    <a:pt x="2512" y="2537"/>
                    <a:pt x="2787" y="2567"/>
                    <a:pt x="3056" y="2567"/>
                  </a:cubicBezTo>
                  <a:cubicBezTo>
                    <a:pt x="3087" y="2567"/>
                    <a:pt x="3117" y="2566"/>
                    <a:pt x="3148" y="2566"/>
                  </a:cubicBezTo>
                  <a:cubicBezTo>
                    <a:pt x="3293" y="2566"/>
                    <a:pt x="3439" y="2566"/>
                    <a:pt x="3584" y="2550"/>
                  </a:cubicBezTo>
                  <a:cubicBezTo>
                    <a:pt x="4074" y="2520"/>
                    <a:pt x="4556" y="2428"/>
                    <a:pt x="5031" y="2290"/>
                  </a:cubicBezTo>
                  <a:lnTo>
                    <a:pt x="5031" y="2290"/>
                  </a:lnTo>
                  <a:cubicBezTo>
                    <a:pt x="5023" y="2313"/>
                    <a:pt x="5031" y="2336"/>
                    <a:pt x="5046" y="2351"/>
                  </a:cubicBezTo>
                  <a:cubicBezTo>
                    <a:pt x="5054" y="2367"/>
                    <a:pt x="5077" y="2374"/>
                    <a:pt x="5100" y="2382"/>
                  </a:cubicBezTo>
                  <a:cubicBezTo>
                    <a:pt x="5115" y="2382"/>
                    <a:pt x="5138" y="2374"/>
                    <a:pt x="5154" y="2359"/>
                  </a:cubicBezTo>
                  <a:cubicBezTo>
                    <a:pt x="5215" y="2321"/>
                    <a:pt x="5268" y="2259"/>
                    <a:pt x="5307" y="2198"/>
                  </a:cubicBezTo>
                  <a:cubicBezTo>
                    <a:pt x="5406" y="2168"/>
                    <a:pt x="5513" y="2129"/>
                    <a:pt x="5613" y="2091"/>
                  </a:cubicBezTo>
                  <a:cubicBezTo>
                    <a:pt x="5628" y="2083"/>
                    <a:pt x="5644" y="2068"/>
                    <a:pt x="5651" y="2053"/>
                  </a:cubicBezTo>
                  <a:cubicBezTo>
                    <a:pt x="5659" y="2030"/>
                    <a:pt x="5659" y="2007"/>
                    <a:pt x="5651" y="1984"/>
                  </a:cubicBezTo>
                  <a:cubicBezTo>
                    <a:pt x="5644" y="1969"/>
                    <a:pt x="5628" y="1953"/>
                    <a:pt x="5605" y="1946"/>
                  </a:cubicBezTo>
                  <a:lnTo>
                    <a:pt x="5582" y="1946"/>
                  </a:lnTo>
                  <a:cubicBezTo>
                    <a:pt x="5567" y="1946"/>
                    <a:pt x="5552" y="1946"/>
                    <a:pt x="5544" y="1953"/>
                  </a:cubicBezTo>
                  <a:cubicBezTo>
                    <a:pt x="5498" y="1969"/>
                    <a:pt x="5452" y="1984"/>
                    <a:pt x="5406" y="1999"/>
                  </a:cubicBezTo>
                  <a:cubicBezTo>
                    <a:pt x="5429" y="1946"/>
                    <a:pt x="5452" y="1892"/>
                    <a:pt x="5460" y="1831"/>
                  </a:cubicBezTo>
                  <a:cubicBezTo>
                    <a:pt x="5483" y="1747"/>
                    <a:pt x="5490" y="1662"/>
                    <a:pt x="5498" y="1578"/>
                  </a:cubicBezTo>
                  <a:cubicBezTo>
                    <a:pt x="5513" y="1425"/>
                    <a:pt x="5513" y="1264"/>
                    <a:pt x="5490" y="1103"/>
                  </a:cubicBezTo>
                  <a:cubicBezTo>
                    <a:pt x="5475" y="958"/>
                    <a:pt x="5437" y="820"/>
                    <a:pt x="5383" y="690"/>
                  </a:cubicBezTo>
                  <a:cubicBezTo>
                    <a:pt x="5353" y="613"/>
                    <a:pt x="5307" y="537"/>
                    <a:pt x="5261" y="468"/>
                  </a:cubicBezTo>
                  <a:cubicBezTo>
                    <a:pt x="5115" y="269"/>
                    <a:pt x="4916" y="123"/>
                    <a:pt x="4679" y="62"/>
                  </a:cubicBezTo>
                  <a:cubicBezTo>
                    <a:pt x="4552" y="29"/>
                    <a:pt x="4420" y="7"/>
                    <a:pt x="4291" y="7"/>
                  </a:cubicBezTo>
                  <a:cubicBezTo>
                    <a:pt x="4272" y="7"/>
                    <a:pt x="4254" y="8"/>
                    <a:pt x="4235" y="9"/>
                  </a:cubicBezTo>
                  <a:lnTo>
                    <a:pt x="422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461" name="Google Shape;1461;p60"/>
            <p:cNvSpPr/>
            <p:nvPr/>
          </p:nvSpPr>
          <p:spPr>
            <a:xfrm>
              <a:off x="2731048" y="4050229"/>
              <a:ext cx="77894" cy="127006"/>
            </a:xfrm>
            <a:custGeom>
              <a:avLst/>
              <a:gdLst/>
              <a:ahLst/>
              <a:cxnLst/>
              <a:rect l="l" t="t" r="r" b="b"/>
              <a:pathLst>
                <a:path w="1226" h="1999" extrusionOk="0">
                  <a:moveTo>
                    <a:pt x="804" y="0"/>
                  </a:moveTo>
                  <a:cubicBezTo>
                    <a:pt x="620" y="31"/>
                    <a:pt x="444" y="107"/>
                    <a:pt x="299" y="230"/>
                  </a:cubicBezTo>
                  <a:lnTo>
                    <a:pt x="291" y="222"/>
                  </a:lnTo>
                  <a:cubicBezTo>
                    <a:pt x="84" y="421"/>
                    <a:pt x="0" y="720"/>
                    <a:pt x="69" y="995"/>
                  </a:cubicBezTo>
                  <a:cubicBezTo>
                    <a:pt x="123" y="1233"/>
                    <a:pt x="284" y="1447"/>
                    <a:pt x="552" y="1669"/>
                  </a:cubicBezTo>
                  <a:cubicBezTo>
                    <a:pt x="674" y="1761"/>
                    <a:pt x="797" y="1845"/>
                    <a:pt x="934" y="1914"/>
                  </a:cubicBezTo>
                  <a:cubicBezTo>
                    <a:pt x="988" y="1945"/>
                    <a:pt x="1042" y="1975"/>
                    <a:pt x="1095" y="1998"/>
                  </a:cubicBezTo>
                  <a:cubicBezTo>
                    <a:pt x="1141" y="1853"/>
                    <a:pt x="1172" y="1707"/>
                    <a:pt x="1195" y="1554"/>
                  </a:cubicBezTo>
                  <a:cubicBezTo>
                    <a:pt x="1225" y="1325"/>
                    <a:pt x="1225" y="1095"/>
                    <a:pt x="1202" y="873"/>
                  </a:cubicBezTo>
                  <a:lnTo>
                    <a:pt x="1202" y="873"/>
                  </a:lnTo>
                  <a:cubicBezTo>
                    <a:pt x="1202" y="873"/>
                    <a:pt x="1202" y="873"/>
                    <a:pt x="1202" y="881"/>
                  </a:cubicBezTo>
                  <a:cubicBezTo>
                    <a:pt x="1187" y="796"/>
                    <a:pt x="1172" y="712"/>
                    <a:pt x="1149" y="636"/>
                  </a:cubicBezTo>
                  <a:cubicBezTo>
                    <a:pt x="1133" y="559"/>
                    <a:pt x="1103" y="482"/>
                    <a:pt x="1072" y="406"/>
                  </a:cubicBezTo>
                  <a:cubicBezTo>
                    <a:pt x="1026" y="291"/>
                    <a:pt x="965" y="191"/>
                    <a:pt x="896" y="92"/>
                  </a:cubicBezTo>
                  <a:cubicBezTo>
                    <a:pt x="865" y="61"/>
                    <a:pt x="835" y="23"/>
                    <a:pt x="80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462" name="Google Shape;1462;p60"/>
            <p:cNvSpPr/>
            <p:nvPr/>
          </p:nvSpPr>
          <p:spPr>
            <a:xfrm>
              <a:off x="2787468" y="4055565"/>
              <a:ext cx="64" cy="6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463" name="Google Shape;1463;p60"/>
            <p:cNvSpPr/>
            <p:nvPr/>
          </p:nvSpPr>
          <p:spPr>
            <a:xfrm>
              <a:off x="2843379" y="4071894"/>
              <a:ext cx="20014" cy="59596"/>
            </a:xfrm>
            <a:custGeom>
              <a:avLst/>
              <a:gdLst/>
              <a:ahLst/>
              <a:cxnLst/>
              <a:rect l="l" t="t" r="r" b="b"/>
              <a:pathLst>
                <a:path w="315" h="938" extrusionOk="0">
                  <a:moveTo>
                    <a:pt x="89" y="0"/>
                  </a:moveTo>
                  <a:cubicBezTo>
                    <a:pt x="76" y="0"/>
                    <a:pt x="64" y="4"/>
                    <a:pt x="54" y="11"/>
                  </a:cubicBezTo>
                  <a:lnTo>
                    <a:pt x="47" y="11"/>
                  </a:lnTo>
                  <a:cubicBezTo>
                    <a:pt x="8" y="34"/>
                    <a:pt x="1" y="80"/>
                    <a:pt x="24" y="118"/>
                  </a:cubicBezTo>
                  <a:cubicBezTo>
                    <a:pt x="85" y="233"/>
                    <a:pt x="131" y="356"/>
                    <a:pt x="139" y="478"/>
                  </a:cubicBezTo>
                  <a:lnTo>
                    <a:pt x="139" y="455"/>
                  </a:lnTo>
                  <a:cubicBezTo>
                    <a:pt x="154" y="593"/>
                    <a:pt x="162" y="723"/>
                    <a:pt x="162" y="861"/>
                  </a:cubicBezTo>
                  <a:cubicBezTo>
                    <a:pt x="162" y="907"/>
                    <a:pt x="192" y="938"/>
                    <a:pt x="238" y="938"/>
                  </a:cubicBezTo>
                  <a:cubicBezTo>
                    <a:pt x="276" y="938"/>
                    <a:pt x="315" y="907"/>
                    <a:pt x="315" y="861"/>
                  </a:cubicBezTo>
                  <a:cubicBezTo>
                    <a:pt x="315" y="723"/>
                    <a:pt x="315" y="578"/>
                    <a:pt x="292" y="440"/>
                  </a:cubicBezTo>
                  <a:cubicBezTo>
                    <a:pt x="284" y="371"/>
                    <a:pt x="269" y="302"/>
                    <a:pt x="246" y="233"/>
                  </a:cubicBezTo>
                  <a:cubicBezTo>
                    <a:pt x="223" y="164"/>
                    <a:pt x="192" y="103"/>
                    <a:pt x="154" y="42"/>
                  </a:cubicBezTo>
                  <a:cubicBezTo>
                    <a:pt x="144" y="16"/>
                    <a:pt x="115" y="0"/>
                    <a:pt x="8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464" name="Google Shape;1464;p60"/>
            <p:cNvSpPr/>
            <p:nvPr/>
          </p:nvSpPr>
          <p:spPr>
            <a:xfrm>
              <a:off x="2889125" y="4071576"/>
              <a:ext cx="20014" cy="60295"/>
            </a:xfrm>
            <a:custGeom>
              <a:avLst/>
              <a:gdLst/>
              <a:ahLst/>
              <a:cxnLst/>
              <a:rect l="l" t="t" r="r" b="b"/>
              <a:pathLst>
                <a:path w="315" h="949" extrusionOk="0">
                  <a:moveTo>
                    <a:pt x="92" y="1"/>
                  </a:moveTo>
                  <a:cubicBezTo>
                    <a:pt x="77" y="1"/>
                    <a:pt x="62" y="1"/>
                    <a:pt x="54" y="9"/>
                  </a:cubicBezTo>
                  <a:cubicBezTo>
                    <a:pt x="16" y="32"/>
                    <a:pt x="1" y="78"/>
                    <a:pt x="23" y="116"/>
                  </a:cubicBezTo>
                  <a:cubicBezTo>
                    <a:pt x="39" y="146"/>
                    <a:pt x="54" y="169"/>
                    <a:pt x="69" y="200"/>
                  </a:cubicBezTo>
                  <a:cubicBezTo>
                    <a:pt x="100" y="284"/>
                    <a:pt x="123" y="376"/>
                    <a:pt x="138" y="468"/>
                  </a:cubicBezTo>
                  <a:cubicBezTo>
                    <a:pt x="154" y="606"/>
                    <a:pt x="161" y="736"/>
                    <a:pt x="161" y="874"/>
                  </a:cubicBezTo>
                  <a:cubicBezTo>
                    <a:pt x="161" y="924"/>
                    <a:pt x="200" y="948"/>
                    <a:pt x="238" y="948"/>
                  </a:cubicBezTo>
                  <a:cubicBezTo>
                    <a:pt x="276" y="948"/>
                    <a:pt x="314" y="924"/>
                    <a:pt x="314" y="874"/>
                  </a:cubicBezTo>
                  <a:cubicBezTo>
                    <a:pt x="314" y="728"/>
                    <a:pt x="307" y="583"/>
                    <a:pt x="291" y="445"/>
                  </a:cubicBezTo>
                  <a:cubicBezTo>
                    <a:pt x="284" y="376"/>
                    <a:pt x="268" y="307"/>
                    <a:pt x="246" y="246"/>
                  </a:cubicBezTo>
                  <a:cubicBezTo>
                    <a:pt x="223" y="169"/>
                    <a:pt x="200" y="100"/>
                    <a:pt x="161" y="39"/>
                  </a:cubicBezTo>
                  <a:cubicBezTo>
                    <a:pt x="146" y="16"/>
                    <a:pt x="115" y="1"/>
                    <a:pt x="9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465" name="Google Shape;1465;p60"/>
            <p:cNvSpPr/>
            <p:nvPr/>
          </p:nvSpPr>
          <p:spPr>
            <a:xfrm>
              <a:off x="2931440" y="4065286"/>
              <a:ext cx="20522" cy="56864"/>
            </a:xfrm>
            <a:custGeom>
              <a:avLst/>
              <a:gdLst/>
              <a:ahLst/>
              <a:cxnLst/>
              <a:rect l="l" t="t" r="r" b="b"/>
              <a:pathLst>
                <a:path w="323" h="895" extrusionOk="0">
                  <a:moveTo>
                    <a:pt x="92" y="0"/>
                  </a:moveTo>
                  <a:cubicBezTo>
                    <a:pt x="77" y="0"/>
                    <a:pt x="62" y="8"/>
                    <a:pt x="54" y="8"/>
                  </a:cubicBezTo>
                  <a:lnTo>
                    <a:pt x="54" y="16"/>
                  </a:lnTo>
                  <a:cubicBezTo>
                    <a:pt x="16" y="39"/>
                    <a:pt x="1" y="85"/>
                    <a:pt x="24" y="123"/>
                  </a:cubicBezTo>
                  <a:cubicBezTo>
                    <a:pt x="39" y="154"/>
                    <a:pt x="54" y="184"/>
                    <a:pt x="77" y="222"/>
                  </a:cubicBezTo>
                  <a:cubicBezTo>
                    <a:pt x="108" y="314"/>
                    <a:pt x="131" y="414"/>
                    <a:pt x="146" y="506"/>
                  </a:cubicBezTo>
                  <a:cubicBezTo>
                    <a:pt x="146" y="498"/>
                    <a:pt x="146" y="498"/>
                    <a:pt x="146" y="490"/>
                  </a:cubicBezTo>
                  <a:cubicBezTo>
                    <a:pt x="161" y="598"/>
                    <a:pt x="161" y="705"/>
                    <a:pt x="161" y="820"/>
                  </a:cubicBezTo>
                  <a:cubicBezTo>
                    <a:pt x="161" y="869"/>
                    <a:pt x="202" y="894"/>
                    <a:pt x="242" y="894"/>
                  </a:cubicBezTo>
                  <a:cubicBezTo>
                    <a:pt x="282" y="894"/>
                    <a:pt x="322" y="869"/>
                    <a:pt x="322" y="820"/>
                  </a:cubicBezTo>
                  <a:cubicBezTo>
                    <a:pt x="322" y="682"/>
                    <a:pt x="315" y="552"/>
                    <a:pt x="292" y="414"/>
                  </a:cubicBezTo>
                  <a:cubicBezTo>
                    <a:pt x="269" y="284"/>
                    <a:pt x="223" y="154"/>
                    <a:pt x="161" y="39"/>
                  </a:cubicBezTo>
                  <a:cubicBezTo>
                    <a:pt x="146" y="16"/>
                    <a:pt x="115" y="0"/>
                    <a:pt x="9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466" name="Google Shape;1466;p60"/>
            <p:cNvSpPr/>
            <p:nvPr/>
          </p:nvSpPr>
          <p:spPr>
            <a:xfrm>
              <a:off x="2979600" y="3732043"/>
              <a:ext cx="696661" cy="469015"/>
            </a:xfrm>
            <a:custGeom>
              <a:avLst/>
              <a:gdLst/>
              <a:ahLst/>
              <a:cxnLst/>
              <a:rect l="l" t="t" r="r" b="b"/>
              <a:pathLst>
                <a:path w="10965" h="7382" extrusionOk="0">
                  <a:moveTo>
                    <a:pt x="8851" y="1"/>
                  </a:moveTo>
                  <a:lnTo>
                    <a:pt x="8851" y="9"/>
                  </a:lnTo>
                  <a:cubicBezTo>
                    <a:pt x="8491" y="24"/>
                    <a:pt x="8131" y="78"/>
                    <a:pt x="7779" y="169"/>
                  </a:cubicBezTo>
                  <a:cubicBezTo>
                    <a:pt x="7634" y="208"/>
                    <a:pt x="7473" y="254"/>
                    <a:pt x="7282" y="315"/>
                  </a:cubicBezTo>
                  <a:cubicBezTo>
                    <a:pt x="7090" y="376"/>
                    <a:pt x="6891" y="445"/>
                    <a:pt x="6715" y="506"/>
                  </a:cubicBezTo>
                  <a:cubicBezTo>
                    <a:pt x="6302" y="667"/>
                    <a:pt x="5896" y="851"/>
                    <a:pt x="5505" y="1065"/>
                  </a:cubicBezTo>
                  <a:cubicBezTo>
                    <a:pt x="4732" y="1494"/>
                    <a:pt x="3989" y="1976"/>
                    <a:pt x="3285" y="2512"/>
                  </a:cubicBezTo>
                  <a:cubicBezTo>
                    <a:pt x="2986" y="2734"/>
                    <a:pt x="2688" y="2956"/>
                    <a:pt x="2397" y="3186"/>
                  </a:cubicBezTo>
                  <a:lnTo>
                    <a:pt x="2114" y="3408"/>
                  </a:lnTo>
                  <a:cubicBezTo>
                    <a:pt x="1899" y="3569"/>
                    <a:pt x="1693" y="3722"/>
                    <a:pt x="1478" y="3875"/>
                  </a:cubicBezTo>
                  <a:cubicBezTo>
                    <a:pt x="1264" y="4036"/>
                    <a:pt x="1026" y="4197"/>
                    <a:pt x="804" y="4342"/>
                  </a:cubicBezTo>
                  <a:cubicBezTo>
                    <a:pt x="544" y="4518"/>
                    <a:pt x="276" y="4694"/>
                    <a:pt x="1" y="4855"/>
                  </a:cubicBezTo>
                  <a:cubicBezTo>
                    <a:pt x="422" y="5697"/>
                    <a:pt x="835" y="6547"/>
                    <a:pt x="1287" y="7374"/>
                  </a:cubicBezTo>
                  <a:lnTo>
                    <a:pt x="1302" y="7374"/>
                  </a:lnTo>
                  <a:cubicBezTo>
                    <a:pt x="1317" y="7381"/>
                    <a:pt x="1325" y="7381"/>
                    <a:pt x="1340" y="7381"/>
                  </a:cubicBezTo>
                  <a:cubicBezTo>
                    <a:pt x="2650" y="7366"/>
                    <a:pt x="3951" y="7198"/>
                    <a:pt x="5222" y="6884"/>
                  </a:cubicBezTo>
                  <a:cubicBezTo>
                    <a:pt x="5903" y="6715"/>
                    <a:pt x="6570" y="6493"/>
                    <a:pt x="7213" y="6225"/>
                  </a:cubicBezTo>
                  <a:cubicBezTo>
                    <a:pt x="7833" y="5965"/>
                    <a:pt x="8430" y="5628"/>
                    <a:pt x="8974" y="5238"/>
                  </a:cubicBezTo>
                  <a:cubicBezTo>
                    <a:pt x="9494" y="4863"/>
                    <a:pt x="9954" y="4411"/>
                    <a:pt x="10329" y="3883"/>
                  </a:cubicBezTo>
                  <a:cubicBezTo>
                    <a:pt x="10421" y="3752"/>
                    <a:pt x="10505" y="3615"/>
                    <a:pt x="10581" y="3477"/>
                  </a:cubicBezTo>
                  <a:cubicBezTo>
                    <a:pt x="10666" y="3316"/>
                    <a:pt x="10734" y="3155"/>
                    <a:pt x="10796" y="2987"/>
                  </a:cubicBezTo>
                  <a:cubicBezTo>
                    <a:pt x="10849" y="2811"/>
                    <a:pt x="10895" y="2627"/>
                    <a:pt x="10926" y="2443"/>
                  </a:cubicBezTo>
                  <a:cubicBezTo>
                    <a:pt x="10949" y="2260"/>
                    <a:pt x="10964" y="2076"/>
                    <a:pt x="10956" y="1892"/>
                  </a:cubicBezTo>
                  <a:cubicBezTo>
                    <a:pt x="10941" y="1532"/>
                    <a:pt x="10842" y="1172"/>
                    <a:pt x="10650" y="858"/>
                  </a:cubicBezTo>
                  <a:cubicBezTo>
                    <a:pt x="10604" y="790"/>
                    <a:pt x="10558" y="713"/>
                    <a:pt x="10497" y="652"/>
                  </a:cubicBezTo>
                  <a:cubicBezTo>
                    <a:pt x="10436" y="575"/>
                    <a:pt x="10375" y="514"/>
                    <a:pt x="10298" y="453"/>
                  </a:cubicBezTo>
                  <a:cubicBezTo>
                    <a:pt x="10168" y="338"/>
                    <a:pt x="10022" y="246"/>
                    <a:pt x="9862" y="177"/>
                  </a:cubicBezTo>
                  <a:cubicBezTo>
                    <a:pt x="9701" y="108"/>
                    <a:pt x="9540" y="62"/>
                    <a:pt x="9372" y="39"/>
                  </a:cubicBezTo>
                  <a:cubicBezTo>
                    <a:pt x="9234" y="16"/>
                    <a:pt x="9088" y="1"/>
                    <a:pt x="89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467" name="Google Shape;1467;p60"/>
            <p:cNvSpPr/>
            <p:nvPr/>
          </p:nvSpPr>
          <p:spPr>
            <a:xfrm>
              <a:off x="3051586" y="3775882"/>
              <a:ext cx="625121" cy="426129"/>
            </a:xfrm>
            <a:custGeom>
              <a:avLst/>
              <a:gdLst/>
              <a:ahLst/>
              <a:cxnLst/>
              <a:rect l="l" t="t" r="r" b="b"/>
              <a:pathLst>
                <a:path w="9839" h="6707" extrusionOk="0">
                  <a:moveTo>
                    <a:pt x="9402" y="0"/>
                  </a:moveTo>
                  <a:lnTo>
                    <a:pt x="9402" y="306"/>
                  </a:lnTo>
                  <a:cubicBezTo>
                    <a:pt x="9387" y="666"/>
                    <a:pt x="9311" y="1018"/>
                    <a:pt x="9180" y="1363"/>
                  </a:cubicBezTo>
                  <a:cubicBezTo>
                    <a:pt x="9050" y="1707"/>
                    <a:pt x="8874" y="2044"/>
                    <a:pt x="8660" y="2350"/>
                  </a:cubicBezTo>
                  <a:cubicBezTo>
                    <a:pt x="8438" y="2664"/>
                    <a:pt x="8200" y="2955"/>
                    <a:pt x="7932" y="3223"/>
                  </a:cubicBezTo>
                  <a:cubicBezTo>
                    <a:pt x="7657" y="3499"/>
                    <a:pt x="7366" y="3752"/>
                    <a:pt x="7052" y="3981"/>
                  </a:cubicBezTo>
                  <a:cubicBezTo>
                    <a:pt x="6891" y="4104"/>
                    <a:pt x="6738" y="4211"/>
                    <a:pt x="6585" y="4310"/>
                  </a:cubicBezTo>
                  <a:cubicBezTo>
                    <a:pt x="6432" y="4402"/>
                    <a:pt x="6271" y="4502"/>
                    <a:pt x="6072" y="4617"/>
                  </a:cubicBezTo>
                  <a:cubicBezTo>
                    <a:pt x="5299" y="5061"/>
                    <a:pt x="4480" y="5436"/>
                    <a:pt x="3637" y="5727"/>
                  </a:cubicBezTo>
                  <a:cubicBezTo>
                    <a:pt x="2795" y="6018"/>
                    <a:pt x="1930" y="6224"/>
                    <a:pt x="1042" y="6332"/>
                  </a:cubicBezTo>
                  <a:cubicBezTo>
                    <a:pt x="697" y="6370"/>
                    <a:pt x="353" y="6393"/>
                    <a:pt x="1" y="6401"/>
                  </a:cubicBezTo>
                  <a:cubicBezTo>
                    <a:pt x="47" y="6492"/>
                    <a:pt x="100" y="6592"/>
                    <a:pt x="154" y="6684"/>
                  </a:cubicBezTo>
                  <a:cubicBezTo>
                    <a:pt x="169" y="6699"/>
                    <a:pt x="184" y="6699"/>
                    <a:pt x="200" y="6707"/>
                  </a:cubicBezTo>
                  <a:cubicBezTo>
                    <a:pt x="828" y="6699"/>
                    <a:pt x="1448" y="6653"/>
                    <a:pt x="2068" y="6577"/>
                  </a:cubicBezTo>
                  <a:cubicBezTo>
                    <a:pt x="2749" y="6492"/>
                    <a:pt x="3423" y="6370"/>
                    <a:pt x="4089" y="6201"/>
                  </a:cubicBezTo>
                  <a:cubicBezTo>
                    <a:pt x="4770" y="6033"/>
                    <a:pt x="5437" y="5819"/>
                    <a:pt x="6080" y="5543"/>
                  </a:cubicBezTo>
                  <a:cubicBezTo>
                    <a:pt x="6707" y="5283"/>
                    <a:pt x="7297" y="4946"/>
                    <a:pt x="7848" y="4555"/>
                  </a:cubicBezTo>
                  <a:cubicBezTo>
                    <a:pt x="8369" y="4180"/>
                    <a:pt x="8828" y="3721"/>
                    <a:pt x="9203" y="3200"/>
                  </a:cubicBezTo>
                  <a:cubicBezTo>
                    <a:pt x="9295" y="3070"/>
                    <a:pt x="9379" y="2932"/>
                    <a:pt x="9456" y="2795"/>
                  </a:cubicBezTo>
                  <a:cubicBezTo>
                    <a:pt x="9540" y="2634"/>
                    <a:pt x="9609" y="2465"/>
                    <a:pt x="9670" y="2297"/>
                  </a:cubicBezTo>
                  <a:cubicBezTo>
                    <a:pt x="9724" y="2121"/>
                    <a:pt x="9770" y="1945"/>
                    <a:pt x="9801" y="1761"/>
                  </a:cubicBezTo>
                  <a:cubicBezTo>
                    <a:pt x="9823" y="1577"/>
                    <a:pt x="9839" y="1386"/>
                    <a:pt x="9831" y="1202"/>
                  </a:cubicBezTo>
                  <a:cubicBezTo>
                    <a:pt x="9816" y="842"/>
                    <a:pt x="9716" y="482"/>
                    <a:pt x="9525" y="168"/>
                  </a:cubicBezTo>
                  <a:cubicBezTo>
                    <a:pt x="9494" y="115"/>
                    <a:pt x="9456" y="61"/>
                    <a:pt x="9410" y="8"/>
                  </a:cubicBezTo>
                  <a:lnTo>
                    <a:pt x="9402" y="0"/>
                  </a:lnTo>
                  <a:close/>
                </a:path>
              </a:pathLst>
            </a:custGeom>
            <a:solidFill>
              <a:srgbClr val="191919">
                <a:alpha val="11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468" name="Google Shape;1468;p60"/>
            <p:cNvSpPr/>
            <p:nvPr/>
          </p:nvSpPr>
          <p:spPr>
            <a:xfrm>
              <a:off x="2850241" y="2488716"/>
              <a:ext cx="662098" cy="484073"/>
            </a:xfrm>
            <a:custGeom>
              <a:avLst/>
              <a:gdLst/>
              <a:ahLst/>
              <a:cxnLst/>
              <a:rect l="l" t="t" r="r" b="b"/>
              <a:pathLst>
                <a:path w="10421" h="7619" extrusionOk="0">
                  <a:moveTo>
                    <a:pt x="2197" y="1"/>
                  </a:moveTo>
                  <a:cubicBezTo>
                    <a:pt x="1485" y="1"/>
                    <a:pt x="789" y="85"/>
                    <a:pt x="100" y="231"/>
                  </a:cubicBezTo>
                  <a:cubicBezTo>
                    <a:pt x="77" y="238"/>
                    <a:pt x="54" y="254"/>
                    <a:pt x="46" y="269"/>
                  </a:cubicBezTo>
                  <a:lnTo>
                    <a:pt x="38" y="292"/>
                  </a:lnTo>
                  <a:cubicBezTo>
                    <a:pt x="15" y="307"/>
                    <a:pt x="0" y="338"/>
                    <a:pt x="8" y="368"/>
                  </a:cubicBezTo>
                  <a:cubicBezTo>
                    <a:pt x="46" y="652"/>
                    <a:pt x="130" y="920"/>
                    <a:pt x="268" y="1165"/>
                  </a:cubicBezTo>
                  <a:cubicBezTo>
                    <a:pt x="390" y="1402"/>
                    <a:pt x="559" y="1616"/>
                    <a:pt x="758" y="1800"/>
                  </a:cubicBezTo>
                  <a:cubicBezTo>
                    <a:pt x="1171" y="2160"/>
                    <a:pt x="1669" y="2413"/>
                    <a:pt x="2205" y="2527"/>
                  </a:cubicBezTo>
                  <a:cubicBezTo>
                    <a:pt x="2450" y="2573"/>
                    <a:pt x="2710" y="2604"/>
                    <a:pt x="2963" y="2604"/>
                  </a:cubicBezTo>
                  <a:cubicBezTo>
                    <a:pt x="2977" y="2604"/>
                    <a:pt x="2990" y="2604"/>
                    <a:pt x="3004" y="2604"/>
                  </a:cubicBezTo>
                  <a:cubicBezTo>
                    <a:pt x="3564" y="2604"/>
                    <a:pt x="4108" y="2452"/>
                    <a:pt x="4586" y="2168"/>
                  </a:cubicBezTo>
                  <a:cubicBezTo>
                    <a:pt x="4586" y="2290"/>
                    <a:pt x="4594" y="2405"/>
                    <a:pt x="4624" y="2512"/>
                  </a:cubicBezTo>
                  <a:cubicBezTo>
                    <a:pt x="4678" y="2750"/>
                    <a:pt x="4800" y="2964"/>
                    <a:pt x="4969" y="3132"/>
                  </a:cubicBezTo>
                  <a:cubicBezTo>
                    <a:pt x="5299" y="3433"/>
                    <a:pt x="5727" y="3600"/>
                    <a:pt x="6167" y="3600"/>
                  </a:cubicBezTo>
                  <a:cubicBezTo>
                    <a:pt x="6186" y="3600"/>
                    <a:pt x="6205" y="3600"/>
                    <a:pt x="6224" y="3599"/>
                  </a:cubicBezTo>
                  <a:lnTo>
                    <a:pt x="6324" y="3599"/>
                  </a:lnTo>
                  <a:cubicBezTo>
                    <a:pt x="6722" y="3584"/>
                    <a:pt x="7105" y="3454"/>
                    <a:pt x="7434" y="3232"/>
                  </a:cubicBezTo>
                  <a:lnTo>
                    <a:pt x="7434" y="3232"/>
                  </a:lnTo>
                  <a:cubicBezTo>
                    <a:pt x="7404" y="3308"/>
                    <a:pt x="7388" y="3393"/>
                    <a:pt x="7388" y="3484"/>
                  </a:cubicBezTo>
                  <a:cubicBezTo>
                    <a:pt x="7381" y="3745"/>
                    <a:pt x="7472" y="4005"/>
                    <a:pt x="7649" y="4204"/>
                  </a:cubicBezTo>
                  <a:cubicBezTo>
                    <a:pt x="7817" y="4411"/>
                    <a:pt x="8054" y="4556"/>
                    <a:pt x="8315" y="4618"/>
                  </a:cubicBezTo>
                  <a:cubicBezTo>
                    <a:pt x="8399" y="4641"/>
                    <a:pt x="8483" y="4648"/>
                    <a:pt x="8567" y="4648"/>
                  </a:cubicBezTo>
                  <a:lnTo>
                    <a:pt x="8583" y="4648"/>
                  </a:lnTo>
                  <a:lnTo>
                    <a:pt x="8552" y="4664"/>
                  </a:lnTo>
                  <a:cubicBezTo>
                    <a:pt x="8138" y="5123"/>
                    <a:pt x="7848" y="5682"/>
                    <a:pt x="7717" y="6294"/>
                  </a:cubicBezTo>
                  <a:cubicBezTo>
                    <a:pt x="7679" y="6478"/>
                    <a:pt x="7664" y="6669"/>
                    <a:pt x="7664" y="6868"/>
                  </a:cubicBezTo>
                  <a:cubicBezTo>
                    <a:pt x="7664" y="6945"/>
                    <a:pt x="7679" y="7022"/>
                    <a:pt x="7694" y="7098"/>
                  </a:cubicBezTo>
                  <a:cubicBezTo>
                    <a:pt x="7702" y="7167"/>
                    <a:pt x="7725" y="7236"/>
                    <a:pt x="7756" y="7305"/>
                  </a:cubicBezTo>
                  <a:cubicBezTo>
                    <a:pt x="7779" y="7351"/>
                    <a:pt x="7809" y="7404"/>
                    <a:pt x="7848" y="7450"/>
                  </a:cubicBezTo>
                  <a:cubicBezTo>
                    <a:pt x="7886" y="7496"/>
                    <a:pt x="7932" y="7527"/>
                    <a:pt x="7978" y="7558"/>
                  </a:cubicBezTo>
                  <a:cubicBezTo>
                    <a:pt x="8047" y="7596"/>
                    <a:pt x="8123" y="7619"/>
                    <a:pt x="8200" y="7619"/>
                  </a:cubicBezTo>
                  <a:cubicBezTo>
                    <a:pt x="8238" y="7619"/>
                    <a:pt x="8269" y="7611"/>
                    <a:pt x="8299" y="7603"/>
                  </a:cubicBezTo>
                  <a:cubicBezTo>
                    <a:pt x="8445" y="7573"/>
                    <a:pt x="8575" y="7512"/>
                    <a:pt x="8697" y="7427"/>
                  </a:cubicBezTo>
                  <a:cubicBezTo>
                    <a:pt x="8766" y="7374"/>
                    <a:pt x="8835" y="7320"/>
                    <a:pt x="8904" y="7259"/>
                  </a:cubicBezTo>
                  <a:cubicBezTo>
                    <a:pt x="8981" y="7190"/>
                    <a:pt x="9050" y="7113"/>
                    <a:pt x="9118" y="7045"/>
                  </a:cubicBezTo>
                  <a:cubicBezTo>
                    <a:pt x="9402" y="6738"/>
                    <a:pt x="9639" y="6401"/>
                    <a:pt x="9846" y="6034"/>
                  </a:cubicBezTo>
                  <a:cubicBezTo>
                    <a:pt x="10045" y="5682"/>
                    <a:pt x="10190" y="5299"/>
                    <a:pt x="10290" y="4901"/>
                  </a:cubicBezTo>
                  <a:cubicBezTo>
                    <a:pt x="10382" y="4510"/>
                    <a:pt x="10420" y="4105"/>
                    <a:pt x="10382" y="3699"/>
                  </a:cubicBezTo>
                  <a:cubicBezTo>
                    <a:pt x="10366" y="3492"/>
                    <a:pt x="10328" y="3293"/>
                    <a:pt x="10275" y="3094"/>
                  </a:cubicBezTo>
                  <a:cubicBezTo>
                    <a:pt x="10236" y="2941"/>
                    <a:pt x="10183" y="2795"/>
                    <a:pt x="10114" y="2658"/>
                  </a:cubicBezTo>
                  <a:cubicBezTo>
                    <a:pt x="10053" y="2527"/>
                    <a:pt x="9984" y="2397"/>
                    <a:pt x="9899" y="2282"/>
                  </a:cubicBezTo>
                  <a:cubicBezTo>
                    <a:pt x="9808" y="2160"/>
                    <a:pt x="9716" y="2053"/>
                    <a:pt x="9616" y="1946"/>
                  </a:cubicBezTo>
                  <a:cubicBezTo>
                    <a:pt x="9409" y="1731"/>
                    <a:pt x="9172" y="1540"/>
                    <a:pt x="8912" y="1387"/>
                  </a:cubicBezTo>
                  <a:cubicBezTo>
                    <a:pt x="8644" y="1218"/>
                    <a:pt x="8368" y="1080"/>
                    <a:pt x="8077" y="966"/>
                  </a:cubicBezTo>
                  <a:cubicBezTo>
                    <a:pt x="7472" y="721"/>
                    <a:pt x="6852" y="537"/>
                    <a:pt x="6217" y="414"/>
                  </a:cubicBezTo>
                  <a:cubicBezTo>
                    <a:pt x="5926" y="361"/>
                    <a:pt x="5635" y="307"/>
                    <a:pt x="5321" y="261"/>
                  </a:cubicBezTo>
                  <a:cubicBezTo>
                    <a:pt x="4946" y="200"/>
                    <a:pt x="4609" y="154"/>
                    <a:pt x="4295" y="116"/>
                  </a:cubicBezTo>
                  <a:cubicBezTo>
                    <a:pt x="3667" y="47"/>
                    <a:pt x="3032" y="9"/>
                    <a:pt x="2396" y="1"/>
                  </a:cubicBezTo>
                  <a:close/>
                </a:path>
              </a:pathLst>
            </a:custGeom>
            <a:solidFill>
              <a:srgbClr val="7C22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469" name="Google Shape;1469;p60"/>
            <p:cNvSpPr/>
            <p:nvPr/>
          </p:nvSpPr>
          <p:spPr>
            <a:xfrm>
              <a:off x="2847318" y="2534461"/>
              <a:ext cx="302617" cy="125227"/>
            </a:xfrm>
            <a:custGeom>
              <a:avLst/>
              <a:gdLst/>
              <a:ahLst/>
              <a:cxnLst/>
              <a:rect l="l" t="t" r="r" b="b"/>
              <a:pathLst>
                <a:path w="4763" h="1971" extrusionOk="0">
                  <a:moveTo>
                    <a:pt x="31" y="1"/>
                  </a:moveTo>
                  <a:lnTo>
                    <a:pt x="31" y="8"/>
                  </a:lnTo>
                  <a:cubicBezTo>
                    <a:pt x="15" y="16"/>
                    <a:pt x="0" y="39"/>
                    <a:pt x="8" y="62"/>
                  </a:cubicBezTo>
                  <a:cubicBezTo>
                    <a:pt x="92" y="223"/>
                    <a:pt x="184" y="376"/>
                    <a:pt x="291" y="529"/>
                  </a:cubicBezTo>
                  <a:cubicBezTo>
                    <a:pt x="391" y="667"/>
                    <a:pt x="505" y="805"/>
                    <a:pt x="628" y="935"/>
                  </a:cubicBezTo>
                  <a:cubicBezTo>
                    <a:pt x="873" y="1187"/>
                    <a:pt x="1156" y="1402"/>
                    <a:pt x="1470" y="1570"/>
                  </a:cubicBezTo>
                  <a:cubicBezTo>
                    <a:pt x="1776" y="1739"/>
                    <a:pt x="2106" y="1853"/>
                    <a:pt x="2450" y="1915"/>
                  </a:cubicBezTo>
                  <a:cubicBezTo>
                    <a:pt x="2626" y="1945"/>
                    <a:pt x="2795" y="1968"/>
                    <a:pt x="2978" y="1968"/>
                  </a:cubicBezTo>
                  <a:cubicBezTo>
                    <a:pt x="3020" y="1970"/>
                    <a:pt x="3061" y="1971"/>
                    <a:pt x="3103" y="1971"/>
                  </a:cubicBezTo>
                  <a:cubicBezTo>
                    <a:pt x="3430" y="1971"/>
                    <a:pt x="3761" y="1918"/>
                    <a:pt x="4073" y="1823"/>
                  </a:cubicBezTo>
                  <a:cubicBezTo>
                    <a:pt x="4173" y="1792"/>
                    <a:pt x="4265" y="1754"/>
                    <a:pt x="4364" y="1716"/>
                  </a:cubicBezTo>
                  <a:cubicBezTo>
                    <a:pt x="4479" y="1670"/>
                    <a:pt x="4594" y="1616"/>
                    <a:pt x="4701" y="1555"/>
                  </a:cubicBezTo>
                  <a:cubicBezTo>
                    <a:pt x="4747" y="1524"/>
                    <a:pt x="4762" y="1471"/>
                    <a:pt x="4747" y="1417"/>
                  </a:cubicBezTo>
                  <a:cubicBezTo>
                    <a:pt x="4732" y="1386"/>
                    <a:pt x="4716" y="1363"/>
                    <a:pt x="4686" y="1356"/>
                  </a:cubicBezTo>
                  <a:cubicBezTo>
                    <a:pt x="4670" y="1348"/>
                    <a:pt x="4655" y="1344"/>
                    <a:pt x="4640" y="1344"/>
                  </a:cubicBezTo>
                  <a:cubicBezTo>
                    <a:pt x="4624" y="1344"/>
                    <a:pt x="4609" y="1348"/>
                    <a:pt x="4594" y="1356"/>
                  </a:cubicBezTo>
                  <a:cubicBezTo>
                    <a:pt x="4510" y="1394"/>
                    <a:pt x="4425" y="1440"/>
                    <a:pt x="4333" y="1478"/>
                  </a:cubicBezTo>
                  <a:cubicBezTo>
                    <a:pt x="4249" y="1524"/>
                    <a:pt x="4180" y="1547"/>
                    <a:pt x="4104" y="1578"/>
                  </a:cubicBezTo>
                  <a:cubicBezTo>
                    <a:pt x="3958" y="1631"/>
                    <a:pt x="3821" y="1677"/>
                    <a:pt x="3675" y="1708"/>
                  </a:cubicBezTo>
                  <a:lnTo>
                    <a:pt x="3706" y="1700"/>
                  </a:lnTo>
                  <a:lnTo>
                    <a:pt x="3706" y="1700"/>
                  </a:lnTo>
                  <a:cubicBezTo>
                    <a:pt x="3560" y="1731"/>
                    <a:pt x="3422" y="1762"/>
                    <a:pt x="3277" y="1777"/>
                  </a:cubicBezTo>
                  <a:cubicBezTo>
                    <a:pt x="3170" y="1788"/>
                    <a:pt x="3068" y="1795"/>
                    <a:pt x="2964" y="1795"/>
                  </a:cubicBezTo>
                  <a:cubicBezTo>
                    <a:pt x="2926" y="1795"/>
                    <a:pt x="2887" y="1794"/>
                    <a:pt x="2848" y="1792"/>
                  </a:cubicBezTo>
                  <a:lnTo>
                    <a:pt x="2841" y="1792"/>
                  </a:lnTo>
                  <a:cubicBezTo>
                    <a:pt x="2695" y="1792"/>
                    <a:pt x="2557" y="1777"/>
                    <a:pt x="2412" y="1754"/>
                  </a:cubicBezTo>
                  <a:cubicBezTo>
                    <a:pt x="2267" y="1723"/>
                    <a:pt x="2129" y="1693"/>
                    <a:pt x="1984" y="1647"/>
                  </a:cubicBezTo>
                  <a:lnTo>
                    <a:pt x="1984" y="1647"/>
                  </a:lnTo>
                  <a:cubicBezTo>
                    <a:pt x="1855" y="1604"/>
                    <a:pt x="1732" y="1559"/>
                    <a:pt x="1616" y="1501"/>
                  </a:cubicBezTo>
                  <a:cubicBezTo>
                    <a:pt x="1478" y="1440"/>
                    <a:pt x="1355" y="1371"/>
                    <a:pt x="1233" y="1295"/>
                  </a:cubicBezTo>
                  <a:cubicBezTo>
                    <a:pt x="758" y="996"/>
                    <a:pt x="375" y="575"/>
                    <a:pt x="115" y="85"/>
                  </a:cubicBezTo>
                  <a:lnTo>
                    <a:pt x="84" y="24"/>
                  </a:lnTo>
                  <a:cubicBezTo>
                    <a:pt x="77" y="8"/>
                    <a:pt x="61" y="1"/>
                    <a:pt x="46" y="1"/>
                  </a:cubicBezTo>
                  <a:close/>
                </a:path>
              </a:pathLst>
            </a:custGeom>
            <a:solidFill>
              <a:srgbClr val="6D1D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470" name="Google Shape;1470;p60"/>
            <p:cNvSpPr/>
            <p:nvPr/>
          </p:nvSpPr>
          <p:spPr>
            <a:xfrm>
              <a:off x="2945036" y="2553903"/>
              <a:ext cx="188953" cy="47588"/>
            </a:xfrm>
            <a:custGeom>
              <a:avLst/>
              <a:gdLst/>
              <a:ahLst/>
              <a:cxnLst/>
              <a:rect l="l" t="t" r="r" b="b"/>
              <a:pathLst>
                <a:path w="2974" h="749" extrusionOk="0">
                  <a:moveTo>
                    <a:pt x="32" y="1"/>
                  </a:moveTo>
                  <a:cubicBezTo>
                    <a:pt x="24" y="1"/>
                    <a:pt x="16" y="1"/>
                    <a:pt x="9" y="9"/>
                  </a:cubicBezTo>
                  <a:lnTo>
                    <a:pt x="16" y="9"/>
                  </a:lnTo>
                  <a:cubicBezTo>
                    <a:pt x="1" y="24"/>
                    <a:pt x="1" y="47"/>
                    <a:pt x="16" y="62"/>
                  </a:cubicBezTo>
                  <a:cubicBezTo>
                    <a:pt x="93" y="162"/>
                    <a:pt x="185" y="246"/>
                    <a:pt x="284" y="330"/>
                  </a:cubicBezTo>
                  <a:cubicBezTo>
                    <a:pt x="391" y="407"/>
                    <a:pt x="499" y="476"/>
                    <a:pt x="613" y="529"/>
                  </a:cubicBezTo>
                  <a:cubicBezTo>
                    <a:pt x="728" y="583"/>
                    <a:pt x="843" y="629"/>
                    <a:pt x="966" y="659"/>
                  </a:cubicBezTo>
                  <a:cubicBezTo>
                    <a:pt x="1103" y="698"/>
                    <a:pt x="1234" y="721"/>
                    <a:pt x="1371" y="736"/>
                  </a:cubicBezTo>
                  <a:cubicBezTo>
                    <a:pt x="1448" y="745"/>
                    <a:pt x="1524" y="749"/>
                    <a:pt x="1600" y="749"/>
                  </a:cubicBezTo>
                  <a:cubicBezTo>
                    <a:pt x="1654" y="749"/>
                    <a:pt x="1708" y="747"/>
                    <a:pt x="1762" y="744"/>
                  </a:cubicBezTo>
                  <a:cubicBezTo>
                    <a:pt x="1900" y="736"/>
                    <a:pt x="2038" y="721"/>
                    <a:pt x="2168" y="690"/>
                  </a:cubicBezTo>
                  <a:cubicBezTo>
                    <a:pt x="2298" y="652"/>
                    <a:pt x="2428" y="606"/>
                    <a:pt x="2550" y="552"/>
                  </a:cubicBezTo>
                  <a:cubicBezTo>
                    <a:pt x="2612" y="529"/>
                    <a:pt x="2665" y="499"/>
                    <a:pt x="2727" y="468"/>
                  </a:cubicBezTo>
                  <a:cubicBezTo>
                    <a:pt x="2788" y="430"/>
                    <a:pt x="2849" y="391"/>
                    <a:pt x="2910" y="345"/>
                  </a:cubicBezTo>
                  <a:cubicBezTo>
                    <a:pt x="2926" y="330"/>
                    <a:pt x="2941" y="307"/>
                    <a:pt x="2949" y="284"/>
                  </a:cubicBezTo>
                  <a:cubicBezTo>
                    <a:pt x="2973" y="191"/>
                    <a:pt x="2903" y="108"/>
                    <a:pt x="2819" y="108"/>
                  </a:cubicBezTo>
                  <a:cubicBezTo>
                    <a:pt x="2799" y="108"/>
                    <a:pt x="2778" y="113"/>
                    <a:pt x="2757" y="123"/>
                  </a:cubicBezTo>
                  <a:cubicBezTo>
                    <a:pt x="2359" y="361"/>
                    <a:pt x="1915" y="499"/>
                    <a:pt x="1448" y="537"/>
                  </a:cubicBezTo>
                  <a:cubicBezTo>
                    <a:pt x="1406" y="541"/>
                    <a:pt x="1364" y="543"/>
                    <a:pt x="1323" y="543"/>
                  </a:cubicBezTo>
                  <a:cubicBezTo>
                    <a:pt x="1281" y="543"/>
                    <a:pt x="1241" y="541"/>
                    <a:pt x="1203" y="537"/>
                  </a:cubicBezTo>
                  <a:cubicBezTo>
                    <a:pt x="1119" y="529"/>
                    <a:pt x="1035" y="521"/>
                    <a:pt x="950" y="506"/>
                  </a:cubicBezTo>
                  <a:cubicBezTo>
                    <a:pt x="813" y="476"/>
                    <a:pt x="675" y="430"/>
                    <a:pt x="545" y="368"/>
                  </a:cubicBezTo>
                  <a:lnTo>
                    <a:pt x="529" y="368"/>
                  </a:lnTo>
                  <a:cubicBezTo>
                    <a:pt x="414" y="315"/>
                    <a:pt x="307" y="238"/>
                    <a:pt x="208" y="154"/>
                  </a:cubicBezTo>
                  <a:cubicBezTo>
                    <a:pt x="154" y="108"/>
                    <a:pt x="108" y="62"/>
                    <a:pt x="62" y="9"/>
                  </a:cubicBezTo>
                  <a:cubicBezTo>
                    <a:pt x="55" y="1"/>
                    <a:pt x="47" y="1"/>
                    <a:pt x="32" y="1"/>
                  </a:cubicBezTo>
                  <a:close/>
                </a:path>
              </a:pathLst>
            </a:custGeom>
            <a:solidFill>
              <a:srgbClr val="6D1D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471" name="Google Shape;1471;p60"/>
            <p:cNvSpPr/>
            <p:nvPr/>
          </p:nvSpPr>
          <p:spPr>
            <a:xfrm>
              <a:off x="3363864" y="2657529"/>
              <a:ext cx="65250" cy="87805"/>
            </a:xfrm>
            <a:custGeom>
              <a:avLst/>
              <a:gdLst/>
              <a:ahLst/>
              <a:cxnLst/>
              <a:rect l="l" t="t" r="r" b="b"/>
              <a:pathLst>
                <a:path w="1027" h="1382" extrusionOk="0">
                  <a:moveTo>
                    <a:pt x="62" y="1"/>
                  </a:moveTo>
                  <a:cubicBezTo>
                    <a:pt x="39" y="1"/>
                    <a:pt x="24" y="16"/>
                    <a:pt x="24" y="39"/>
                  </a:cubicBezTo>
                  <a:cubicBezTo>
                    <a:pt x="1" y="184"/>
                    <a:pt x="9" y="330"/>
                    <a:pt x="39" y="468"/>
                  </a:cubicBezTo>
                  <a:cubicBezTo>
                    <a:pt x="70" y="590"/>
                    <a:pt x="123" y="713"/>
                    <a:pt x="200" y="820"/>
                  </a:cubicBezTo>
                  <a:cubicBezTo>
                    <a:pt x="284" y="927"/>
                    <a:pt x="376" y="1027"/>
                    <a:pt x="483" y="1111"/>
                  </a:cubicBezTo>
                  <a:cubicBezTo>
                    <a:pt x="598" y="1210"/>
                    <a:pt x="721" y="1295"/>
                    <a:pt x="851" y="1371"/>
                  </a:cubicBezTo>
                  <a:cubicBezTo>
                    <a:pt x="867" y="1378"/>
                    <a:pt x="885" y="1382"/>
                    <a:pt x="902" y="1382"/>
                  </a:cubicBezTo>
                  <a:cubicBezTo>
                    <a:pt x="939" y="1382"/>
                    <a:pt x="975" y="1365"/>
                    <a:pt x="996" y="1333"/>
                  </a:cubicBezTo>
                  <a:cubicBezTo>
                    <a:pt x="1027" y="1279"/>
                    <a:pt x="1012" y="1210"/>
                    <a:pt x="958" y="1180"/>
                  </a:cubicBezTo>
                  <a:cubicBezTo>
                    <a:pt x="866" y="1134"/>
                    <a:pt x="767" y="1088"/>
                    <a:pt x="682" y="1027"/>
                  </a:cubicBezTo>
                  <a:cubicBezTo>
                    <a:pt x="598" y="981"/>
                    <a:pt x="522" y="927"/>
                    <a:pt x="437" y="866"/>
                  </a:cubicBezTo>
                  <a:cubicBezTo>
                    <a:pt x="376" y="812"/>
                    <a:pt x="315" y="751"/>
                    <a:pt x="269" y="690"/>
                  </a:cubicBezTo>
                  <a:cubicBezTo>
                    <a:pt x="215" y="621"/>
                    <a:pt x="177" y="552"/>
                    <a:pt x="146" y="483"/>
                  </a:cubicBezTo>
                  <a:cubicBezTo>
                    <a:pt x="123" y="414"/>
                    <a:pt x="108" y="345"/>
                    <a:pt x="100" y="276"/>
                  </a:cubicBezTo>
                  <a:lnTo>
                    <a:pt x="100" y="292"/>
                  </a:lnTo>
                  <a:cubicBezTo>
                    <a:pt x="93" y="207"/>
                    <a:pt x="93" y="123"/>
                    <a:pt x="100" y="39"/>
                  </a:cubicBezTo>
                  <a:cubicBezTo>
                    <a:pt x="100" y="16"/>
                    <a:pt x="85" y="1"/>
                    <a:pt x="62" y="1"/>
                  </a:cubicBezTo>
                  <a:close/>
                </a:path>
              </a:pathLst>
            </a:custGeom>
            <a:solidFill>
              <a:srgbClr val="6D1D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472" name="Google Shape;1472;p60"/>
            <p:cNvSpPr/>
            <p:nvPr/>
          </p:nvSpPr>
          <p:spPr>
            <a:xfrm>
              <a:off x="3481341" y="2772846"/>
              <a:ext cx="119001" cy="178470"/>
            </a:xfrm>
            <a:custGeom>
              <a:avLst/>
              <a:gdLst/>
              <a:ahLst/>
              <a:cxnLst/>
              <a:rect l="l" t="t" r="r" b="b"/>
              <a:pathLst>
                <a:path w="1873" h="2809" extrusionOk="0">
                  <a:moveTo>
                    <a:pt x="1835" y="0"/>
                  </a:moveTo>
                  <a:cubicBezTo>
                    <a:pt x="1812" y="0"/>
                    <a:pt x="1796" y="8"/>
                    <a:pt x="1796" y="31"/>
                  </a:cubicBezTo>
                  <a:lnTo>
                    <a:pt x="1789" y="23"/>
                  </a:lnTo>
                  <a:cubicBezTo>
                    <a:pt x="1766" y="161"/>
                    <a:pt x="1735" y="306"/>
                    <a:pt x="1697" y="444"/>
                  </a:cubicBezTo>
                  <a:cubicBezTo>
                    <a:pt x="1651" y="574"/>
                    <a:pt x="1605" y="712"/>
                    <a:pt x="1551" y="842"/>
                  </a:cubicBezTo>
                  <a:cubicBezTo>
                    <a:pt x="1521" y="919"/>
                    <a:pt x="1482" y="995"/>
                    <a:pt x="1444" y="1072"/>
                  </a:cubicBezTo>
                  <a:cubicBezTo>
                    <a:pt x="1406" y="1149"/>
                    <a:pt x="1360" y="1240"/>
                    <a:pt x="1306" y="1317"/>
                  </a:cubicBezTo>
                  <a:cubicBezTo>
                    <a:pt x="1222" y="1462"/>
                    <a:pt x="1130" y="1608"/>
                    <a:pt x="1023" y="1746"/>
                  </a:cubicBezTo>
                  <a:lnTo>
                    <a:pt x="1031" y="1738"/>
                  </a:lnTo>
                  <a:lnTo>
                    <a:pt x="1023" y="1753"/>
                  </a:lnTo>
                  <a:lnTo>
                    <a:pt x="1010" y="1760"/>
                  </a:lnTo>
                  <a:lnTo>
                    <a:pt x="1010" y="1760"/>
                  </a:lnTo>
                  <a:cubicBezTo>
                    <a:pt x="1012" y="1758"/>
                    <a:pt x="1014" y="1756"/>
                    <a:pt x="1015" y="1753"/>
                  </a:cubicBezTo>
                  <a:lnTo>
                    <a:pt x="1015" y="1753"/>
                  </a:lnTo>
                  <a:lnTo>
                    <a:pt x="1008" y="1761"/>
                  </a:lnTo>
                  <a:lnTo>
                    <a:pt x="1010" y="1760"/>
                  </a:lnTo>
                  <a:lnTo>
                    <a:pt x="1010" y="1760"/>
                  </a:lnTo>
                  <a:cubicBezTo>
                    <a:pt x="920" y="1872"/>
                    <a:pt x="830" y="1985"/>
                    <a:pt x="724" y="2090"/>
                  </a:cubicBezTo>
                  <a:cubicBezTo>
                    <a:pt x="625" y="2190"/>
                    <a:pt x="518" y="2282"/>
                    <a:pt x="403" y="2366"/>
                  </a:cubicBezTo>
                  <a:cubicBezTo>
                    <a:pt x="311" y="2435"/>
                    <a:pt x="219" y="2496"/>
                    <a:pt x="120" y="2557"/>
                  </a:cubicBezTo>
                  <a:cubicBezTo>
                    <a:pt x="0" y="2637"/>
                    <a:pt x="70" y="2808"/>
                    <a:pt x="190" y="2808"/>
                  </a:cubicBezTo>
                  <a:cubicBezTo>
                    <a:pt x="209" y="2808"/>
                    <a:pt x="229" y="2804"/>
                    <a:pt x="250" y="2795"/>
                  </a:cubicBezTo>
                  <a:cubicBezTo>
                    <a:pt x="487" y="2657"/>
                    <a:pt x="701" y="2488"/>
                    <a:pt x="885" y="2289"/>
                  </a:cubicBezTo>
                  <a:cubicBezTo>
                    <a:pt x="977" y="2182"/>
                    <a:pt x="1069" y="2075"/>
                    <a:pt x="1153" y="1960"/>
                  </a:cubicBezTo>
                  <a:cubicBezTo>
                    <a:pt x="1230" y="1845"/>
                    <a:pt x="1306" y="1723"/>
                    <a:pt x="1367" y="1600"/>
                  </a:cubicBezTo>
                  <a:cubicBezTo>
                    <a:pt x="1436" y="1485"/>
                    <a:pt x="1490" y="1363"/>
                    <a:pt x="1544" y="1240"/>
                  </a:cubicBezTo>
                  <a:cubicBezTo>
                    <a:pt x="1597" y="1118"/>
                    <a:pt x="1635" y="980"/>
                    <a:pt x="1681" y="850"/>
                  </a:cubicBezTo>
                  <a:cubicBezTo>
                    <a:pt x="1727" y="720"/>
                    <a:pt x="1758" y="582"/>
                    <a:pt x="1789" y="452"/>
                  </a:cubicBezTo>
                  <a:cubicBezTo>
                    <a:pt x="1827" y="314"/>
                    <a:pt x="1850" y="184"/>
                    <a:pt x="1873" y="46"/>
                  </a:cubicBezTo>
                  <a:cubicBezTo>
                    <a:pt x="1873" y="31"/>
                    <a:pt x="1865" y="8"/>
                    <a:pt x="1842" y="0"/>
                  </a:cubicBezTo>
                  <a:close/>
                </a:path>
              </a:pathLst>
            </a:custGeom>
            <a:solidFill>
              <a:srgbClr val="6D1D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473" name="Google Shape;1473;p60"/>
            <p:cNvSpPr/>
            <p:nvPr/>
          </p:nvSpPr>
          <p:spPr>
            <a:xfrm>
              <a:off x="3520988" y="2748957"/>
              <a:ext cx="41933" cy="79355"/>
            </a:xfrm>
            <a:custGeom>
              <a:avLst/>
              <a:gdLst/>
              <a:ahLst/>
              <a:cxnLst/>
              <a:rect l="l" t="t" r="r" b="b"/>
              <a:pathLst>
                <a:path w="660" h="1249" extrusionOk="0">
                  <a:moveTo>
                    <a:pt x="606" y="1"/>
                  </a:moveTo>
                  <a:cubicBezTo>
                    <a:pt x="583" y="1"/>
                    <a:pt x="560" y="24"/>
                    <a:pt x="560" y="55"/>
                  </a:cubicBezTo>
                  <a:lnTo>
                    <a:pt x="552" y="62"/>
                  </a:lnTo>
                  <a:cubicBezTo>
                    <a:pt x="552" y="93"/>
                    <a:pt x="552" y="123"/>
                    <a:pt x="544" y="154"/>
                  </a:cubicBezTo>
                  <a:cubicBezTo>
                    <a:pt x="537" y="200"/>
                    <a:pt x="529" y="254"/>
                    <a:pt x="521" y="300"/>
                  </a:cubicBezTo>
                  <a:cubicBezTo>
                    <a:pt x="498" y="353"/>
                    <a:pt x="483" y="407"/>
                    <a:pt x="460" y="460"/>
                  </a:cubicBezTo>
                  <a:lnTo>
                    <a:pt x="468" y="445"/>
                  </a:lnTo>
                  <a:lnTo>
                    <a:pt x="468" y="445"/>
                  </a:lnTo>
                  <a:cubicBezTo>
                    <a:pt x="384" y="621"/>
                    <a:pt x="284" y="782"/>
                    <a:pt x="169" y="927"/>
                  </a:cubicBezTo>
                  <a:lnTo>
                    <a:pt x="169" y="920"/>
                  </a:lnTo>
                  <a:lnTo>
                    <a:pt x="162" y="935"/>
                  </a:lnTo>
                  <a:cubicBezTo>
                    <a:pt x="116" y="989"/>
                    <a:pt x="70" y="1042"/>
                    <a:pt x="24" y="1096"/>
                  </a:cubicBezTo>
                  <a:cubicBezTo>
                    <a:pt x="8" y="1111"/>
                    <a:pt x="1" y="1134"/>
                    <a:pt x="1" y="1157"/>
                  </a:cubicBezTo>
                  <a:cubicBezTo>
                    <a:pt x="1" y="1180"/>
                    <a:pt x="8" y="1203"/>
                    <a:pt x="24" y="1218"/>
                  </a:cubicBezTo>
                  <a:cubicBezTo>
                    <a:pt x="39" y="1241"/>
                    <a:pt x="62" y="1249"/>
                    <a:pt x="85" y="1249"/>
                  </a:cubicBezTo>
                  <a:cubicBezTo>
                    <a:pt x="116" y="1249"/>
                    <a:pt x="146" y="1234"/>
                    <a:pt x="169" y="1203"/>
                  </a:cubicBezTo>
                  <a:cubicBezTo>
                    <a:pt x="223" y="1119"/>
                    <a:pt x="284" y="1035"/>
                    <a:pt x="338" y="950"/>
                  </a:cubicBezTo>
                  <a:cubicBezTo>
                    <a:pt x="399" y="858"/>
                    <a:pt x="453" y="767"/>
                    <a:pt x="498" y="667"/>
                  </a:cubicBezTo>
                  <a:cubicBezTo>
                    <a:pt x="598" y="476"/>
                    <a:pt x="652" y="269"/>
                    <a:pt x="659" y="55"/>
                  </a:cubicBezTo>
                  <a:cubicBezTo>
                    <a:pt x="659" y="24"/>
                    <a:pt x="636" y="1"/>
                    <a:pt x="606" y="1"/>
                  </a:cubicBezTo>
                  <a:close/>
                </a:path>
              </a:pathLst>
            </a:custGeom>
            <a:solidFill>
              <a:srgbClr val="6D1D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474" name="Google Shape;1474;p60"/>
            <p:cNvSpPr/>
            <p:nvPr/>
          </p:nvSpPr>
          <p:spPr>
            <a:xfrm>
              <a:off x="2938746" y="2968854"/>
              <a:ext cx="160553" cy="108708"/>
            </a:xfrm>
            <a:custGeom>
              <a:avLst/>
              <a:gdLst/>
              <a:ahLst/>
              <a:cxnLst/>
              <a:rect l="l" t="t" r="r" b="b"/>
              <a:pathLst>
                <a:path w="2527" h="1711" extrusionOk="0">
                  <a:moveTo>
                    <a:pt x="54" y="1"/>
                  </a:moveTo>
                  <a:cubicBezTo>
                    <a:pt x="0" y="552"/>
                    <a:pt x="146" y="1065"/>
                    <a:pt x="444" y="1386"/>
                  </a:cubicBezTo>
                  <a:cubicBezTo>
                    <a:pt x="605" y="1555"/>
                    <a:pt x="820" y="1670"/>
                    <a:pt x="1057" y="1700"/>
                  </a:cubicBezTo>
                  <a:cubicBezTo>
                    <a:pt x="1108" y="1707"/>
                    <a:pt x="1159" y="1710"/>
                    <a:pt x="1210" y="1710"/>
                  </a:cubicBezTo>
                  <a:cubicBezTo>
                    <a:pt x="1388" y="1710"/>
                    <a:pt x="1562" y="1669"/>
                    <a:pt x="1723" y="1585"/>
                  </a:cubicBezTo>
                  <a:cubicBezTo>
                    <a:pt x="1945" y="1471"/>
                    <a:pt x="2137" y="1294"/>
                    <a:pt x="2274" y="1080"/>
                  </a:cubicBezTo>
                  <a:cubicBezTo>
                    <a:pt x="2343" y="958"/>
                    <a:pt x="2404" y="835"/>
                    <a:pt x="2443" y="697"/>
                  </a:cubicBezTo>
                  <a:cubicBezTo>
                    <a:pt x="2489" y="552"/>
                    <a:pt x="2512" y="391"/>
                    <a:pt x="2519" y="238"/>
                  </a:cubicBezTo>
                  <a:lnTo>
                    <a:pt x="2527" y="238"/>
                  </a:lnTo>
                  <a:lnTo>
                    <a:pt x="2527" y="230"/>
                  </a:lnTo>
                  <a:cubicBezTo>
                    <a:pt x="2273" y="263"/>
                    <a:pt x="2019" y="279"/>
                    <a:pt x="1766" y="279"/>
                  </a:cubicBezTo>
                  <a:cubicBezTo>
                    <a:pt x="1608" y="279"/>
                    <a:pt x="1451" y="273"/>
                    <a:pt x="1294" y="261"/>
                  </a:cubicBezTo>
                  <a:cubicBezTo>
                    <a:pt x="1049" y="238"/>
                    <a:pt x="804" y="200"/>
                    <a:pt x="567" y="146"/>
                  </a:cubicBezTo>
                  <a:cubicBezTo>
                    <a:pt x="391" y="108"/>
                    <a:pt x="222" y="62"/>
                    <a:pt x="54" y="1"/>
                  </a:cubicBezTo>
                  <a:close/>
                </a:path>
              </a:pathLst>
            </a:custGeom>
            <a:solidFill>
              <a:srgbClr val="2126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475" name="Google Shape;1475;p60"/>
            <p:cNvSpPr/>
            <p:nvPr/>
          </p:nvSpPr>
          <p:spPr>
            <a:xfrm>
              <a:off x="2985445" y="3043762"/>
              <a:ext cx="64" cy="6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476" name="Google Shape;1476;p60"/>
            <p:cNvSpPr/>
            <p:nvPr/>
          </p:nvSpPr>
          <p:spPr>
            <a:xfrm>
              <a:off x="2946053" y="2970315"/>
              <a:ext cx="136727" cy="27320"/>
            </a:xfrm>
            <a:custGeom>
              <a:avLst/>
              <a:gdLst/>
              <a:ahLst/>
              <a:cxnLst/>
              <a:rect l="l" t="t" r="r" b="b"/>
              <a:pathLst>
                <a:path w="2152" h="430" extrusionOk="0">
                  <a:moveTo>
                    <a:pt x="0" y="1"/>
                  </a:moveTo>
                  <a:lnTo>
                    <a:pt x="77" y="54"/>
                  </a:lnTo>
                  <a:cubicBezTo>
                    <a:pt x="130" y="92"/>
                    <a:pt x="184" y="131"/>
                    <a:pt x="245" y="161"/>
                  </a:cubicBezTo>
                  <a:cubicBezTo>
                    <a:pt x="460" y="268"/>
                    <a:pt x="689" y="345"/>
                    <a:pt x="927" y="391"/>
                  </a:cubicBezTo>
                  <a:cubicBezTo>
                    <a:pt x="1026" y="406"/>
                    <a:pt x="1126" y="422"/>
                    <a:pt x="1225" y="429"/>
                  </a:cubicBezTo>
                  <a:cubicBezTo>
                    <a:pt x="1340" y="429"/>
                    <a:pt x="1447" y="429"/>
                    <a:pt x="1554" y="414"/>
                  </a:cubicBezTo>
                  <a:cubicBezTo>
                    <a:pt x="1631" y="406"/>
                    <a:pt x="1700" y="399"/>
                    <a:pt x="1769" y="383"/>
                  </a:cubicBezTo>
                  <a:cubicBezTo>
                    <a:pt x="1845" y="360"/>
                    <a:pt x="1922" y="337"/>
                    <a:pt x="1999" y="307"/>
                  </a:cubicBezTo>
                  <a:lnTo>
                    <a:pt x="1991" y="307"/>
                  </a:lnTo>
                  <a:cubicBezTo>
                    <a:pt x="2052" y="284"/>
                    <a:pt x="2106" y="261"/>
                    <a:pt x="2152" y="230"/>
                  </a:cubicBezTo>
                  <a:lnTo>
                    <a:pt x="2152" y="230"/>
                  </a:lnTo>
                  <a:cubicBezTo>
                    <a:pt x="1991" y="242"/>
                    <a:pt x="1828" y="247"/>
                    <a:pt x="1665" y="247"/>
                  </a:cubicBezTo>
                  <a:cubicBezTo>
                    <a:pt x="1501" y="247"/>
                    <a:pt x="1336" y="242"/>
                    <a:pt x="1172" y="230"/>
                  </a:cubicBezTo>
                  <a:cubicBezTo>
                    <a:pt x="1080" y="223"/>
                    <a:pt x="996" y="215"/>
                    <a:pt x="904" y="200"/>
                  </a:cubicBezTo>
                  <a:cubicBezTo>
                    <a:pt x="743" y="177"/>
                    <a:pt x="597" y="146"/>
                    <a:pt x="452" y="123"/>
                  </a:cubicBezTo>
                  <a:cubicBezTo>
                    <a:pt x="307" y="92"/>
                    <a:pt x="153" y="46"/>
                    <a:pt x="0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477" name="Google Shape;1477;p60"/>
            <p:cNvSpPr/>
            <p:nvPr/>
          </p:nvSpPr>
          <p:spPr>
            <a:xfrm>
              <a:off x="2965495" y="3032961"/>
              <a:ext cx="116777" cy="45110"/>
            </a:xfrm>
            <a:custGeom>
              <a:avLst/>
              <a:gdLst/>
              <a:ahLst/>
              <a:cxnLst/>
              <a:rect l="l" t="t" r="r" b="b"/>
              <a:pathLst>
                <a:path w="1838" h="710" extrusionOk="0">
                  <a:moveTo>
                    <a:pt x="1226" y="0"/>
                  </a:moveTo>
                  <a:cubicBezTo>
                    <a:pt x="1128" y="0"/>
                    <a:pt x="1030" y="6"/>
                    <a:pt x="935" y="17"/>
                  </a:cubicBezTo>
                  <a:cubicBezTo>
                    <a:pt x="720" y="40"/>
                    <a:pt x="513" y="94"/>
                    <a:pt x="322" y="171"/>
                  </a:cubicBezTo>
                  <a:cubicBezTo>
                    <a:pt x="207" y="217"/>
                    <a:pt x="92" y="278"/>
                    <a:pt x="1" y="354"/>
                  </a:cubicBezTo>
                  <a:lnTo>
                    <a:pt x="16" y="377"/>
                  </a:lnTo>
                  <a:cubicBezTo>
                    <a:pt x="184" y="553"/>
                    <a:pt x="399" y="668"/>
                    <a:pt x="636" y="699"/>
                  </a:cubicBezTo>
                  <a:cubicBezTo>
                    <a:pt x="687" y="706"/>
                    <a:pt x="738" y="709"/>
                    <a:pt x="789" y="709"/>
                  </a:cubicBezTo>
                  <a:cubicBezTo>
                    <a:pt x="967" y="709"/>
                    <a:pt x="1141" y="667"/>
                    <a:pt x="1302" y="584"/>
                  </a:cubicBezTo>
                  <a:cubicBezTo>
                    <a:pt x="1524" y="469"/>
                    <a:pt x="1708" y="301"/>
                    <a:pt x="1838" y="94"/>
                  </a:cubicBezTo>
                  <a:cubicBezTo>
                    <a:pt x="1754" y="71"/>
                    <a:pt x="1677" y="48"/>
                    <a:pt x="1593" y="33"/>
                  </a:cubicBezTo>
                  <a:cubicBezTo>
                    <a:pt x="1570" y="25"/>
                    <a:pt x="1539" y="17"/>
                    <a:pt x="1516" y="17"/>
                  </a:cubicBezTo>
                  <a:cubicBezTo>
                    <a:pt x="1421" y="6"/>
                    <a:pt x="1323" y="0"/>
                    <a:pt x="1226" y="0"/>
                  </a:cubicBezTo>
                  <a:close/>
                </a:path>
              </a:pathLst>
            </a:custGeom>
            <a:solidFill>
              <a:srgbClr val="F586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478" name="Google Shape;1478;p60"/>
            <p:cNvSpPr/>
            <p:nvPr/>
          </p:nvSpPr>
          <p:spPr>
            <a:xfrm>
              <a:off x="3140599" y="2887528"/>
              <a:ext cx="36088" cy="67474"/>
            </a:xfrm>
            <a:custGeom>
              <a:avLst/>
              <a:gdLst/>
              <a:ahLst/>
              <a:cxnLst/>
              <a:rect l="l" t="t" r="r" b="b"/>
              <a:pathLst>
                <a:path w="568" h="1062" extrusionOk="0">
                  <a:moveTo>
                    <a:pt x="374" y="0"/>
                  </a:moveTo>
                  <a:cubicBezTo>
                    <a:pt x="255" y="0"/>
                    <a:pt x="120" y="215"/>
                    <a:pt x="62" y="484"/>
                  </a:cubicBezTo>
                  <a:cubicBezTo>
                    <a:pt x="1" y="775"/>
                    <a:pt x="54" y="1036"/>
                    <a:pt x="177" y="1059"/>
                  </a:cubicBezTo>
                  <a:cubicBezTo>
                    <a:pt x="184" y="1060"/>
                    <a:pt x="192" y="1061"/>
                    <a:pt x="199" y="1061"/>
                  </a:cubicBezTo>
                  <a:cubicBezTo>
                    <a:pt x="317" y="1061"/>
                    <a:pt x="456" y="842"/>
                    <a:pt x="506" y="576"/>
                  </a:cubicBezTo>
                  <a:cubicBezTo>
                    <a:pt x="567" y="285"/>
                    <a:pt x="514" y="25"/>
                    <a:pt x="391" y="2"/>
                  </a:cubicBezTo>
                  <a:cubicBezTo>
                    <a:pt x="385" y="1"/>
                    <a:pt x="379" y="0"/>
                    <a:pt x="374" y="0"/>
                  </a:cubicBezTo>
                  <a:close/>
                </a:path>
              </a:pathLst>
            </a:custGeom>
            <a:solidFill>
              <a:srgbClr val="2126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479" name="Google Shape;1479;p60"/>
            <p:cNvSpPr/>
            <p:nvPr/>
          </p:nvSpPr>
          <p:spPr>
            <a:xfrm>
              <a:off x="2903230" y="2834984"/>
              <a:ext cx="33610" cy="63090"/>
            </a:xfrm>
            <a:custGeom>
              <a:avLst/>
              <a:gdLst/>
              <a:ahLst/>
              <a:cxnLst/>
              <a:rect l="l" t="t" r="r" b="b"/>
              <a:pathLst>
                <a:path w="529" h="993" extrusionOk="0">
                  <a:moveTo>
                    <a:pt x="342" y="0"/>
                  </a:moveTo>
                  <a:cubicBezTo>
                    <a:pt x="231" y="0"/>
                    <a:pt x="105" y="193"/>
                    <a:pt x="54" y="454"/>
                  </a:cubicBezTo>
                  <a:cubicBezTo>
                    <a:pt x="1" y="729"/>
                    <a:pt x="46" y="967"/>
                    <a:pt x="161" y="990"/>
                  </a:cubicBezTo>
                  <a:cubicBezTo>
                    <a:pt x="169" y="992"/>
                    <a:pt x="177" y="993"/>
                    <a:pt x="184" y="993"/>
                  </a:cubicBezTo>
                  <a:cubicBezTo>
                    <a:pt x="294" y="993"/>
                    <a:pt x="418" y="795"/>
                    <a:pt x="468" y="538"/>
                  </a:cubicBezTo>
                  <a:cubicBezTo>
                    <a:pt x="529" y="270"/>
                    <a:pt x="483" y="33"/>
                    <a:pt x="360" y="2"/>
                  </a:cubicBezTo>
                  <a:cubicBezTo>
                    <a:pt x="354" y="1"/>
                    <a:pt x="348" y="0"/>
                    <a:pt x="342" y="0"/>
                  </a:cubicBezTo>
                  <a:close/>
                </a:path>
              </a:pathLst>
            </a:custGeom>
            <a:solidFill>
              <a:srgbClr val="2126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480" name="Google Shape;1480;p60"/>
            <p:cNvSpPr/>
            <p:nvPr/>
          </p:nvSpPr>
          <p:spPr>
            <a:xfrm>
              <a:off x="2902722" y="2699844"/>
              <a:ext cx="82278" cy="29734"/>
            </a:xfrm>
            <a:custGeom>
              <a:avLst/>
              <a:gdLst/>
              <a:ahLst/>
              <a:cxnLst/>
              <a:rect l="l" t="t" r="r" b="b"/>
              <a:pathLst>
                <a:path w="1295" h="468" extrusionOk="0">
                  <a:moveTo>
                    <a:pt x="981" y="1"/>
                  </a:moveTo>
                  <a:cubicBezTo>
                    <a:pt x="851" y="1"/>
                    <a:pt x="728" y="16"/>
                    <a:pt x="598" y="47"/>
                  </a:cubicBezTo>
                  <a:cubicBezTo>
                    <a:pt x="453" y="77"/>
                    <a:pt x="307" y="123"/>
                    <a:pt x="169" y="200"/>
                  </a:cubicBezTo>
                  <a:cubicBezTo>
                    <a:pt x="54" y="261"/>
                    <a:pt x="1" y="322"/>
                    <a:pt x="9" y="368"/>
                  </a:cubicBezTo>
                  <a:cubicBezTo>
                    <a:pt x="24" y="422"/>
                    <a:pt x="131" y="468"/>
                    <a:pt x="299" y="468"/>
                  </a:cubicBezTo>
                  <a:cubicBezTo>
                    <a:pt x="430" y="460"/>
                    <a:pt x="560" y="452"/>
                    <a:pt x="682" y="422"/>
                  </a:cubicBezTo>
                  <a:cubicBezTo>
                    <a:pt x="1027" y="345"/>
                    <a:pt x="1295" y="200"/>
                    <a:pt x="1272" y="100"/>
                  </a:cubicBezTo>
                  <a:cubicBezTo>
                    <a:pt x="1256" y="39"/>
                    <a:pt x="1149" y="1"/>
                    <a:pt x="981" y="1"/>
                  </a:cubicBezTo>
                  <a:close/>
                </a:path>
              </a:pathLst>
            </a:custGeom>
            <a:solidFill>
              <a:srgbClr val="7C22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481" name="Google Shape;1481;p60"/>
            <p:cNvSpPr/>
            <p:nvPr/>
          </p:nvSpPr>
          <p:spPr>
            <a:xfrm>
              <a:off x="3162964" y="2733899"/>
              <a:ext cx="80372" cy="47715"/>
            </a:xfrm>
            <a:custGeom>
              <a:avLst/>
              <a:gdLst/>
              <a:ahLst/>
              <a:cxnLst/>
              <a:rect l="l" t="t" r="r" b="b"/>
              <a:pathLst>
                <a:path w="1265" h="751" extrusionOk="0">
                  <a:moveTo>
                    <a:pt x="146" y="1"/>
                  </a:moveTo>
                  <a:cubicBezTo>
                    <a:pt x="85" y="1"/>
                    <a:pt x="47" y="24"/>
                    <a:pt x="32" y="47"/>
                  </a:cubicBezTo>
                  <a:cubicBezTo>
                    <a:pt x="1" y="100"/>
                    <a:pt x="39" y="177"/>
                    <a:pt x="139" y="276"/>
                  </a:cubicBezTo>
                  <a:cubicBezTo>
                    <a:pt x="254" y="383"/>
                    <a:pt x="391" y="483"/>
                    <a:pt x="537" y="560"/>
                  </a:cubicBezTo>
                  <a:cubicBezTo>
                    <a:pt x="713" y="667"/>
                    <a:pt x="912" y="728"/>
                    <a:pt x="1119" y="751"/>
                  </a:cubicBezTo>
                  <a:cubicBezTo>
                    <a:pt x="1180" y="751"/>
                    <a:pt x="1218" y="736"/>
                    <a:pt x="1241" y="705"/>
                  </a:cubicBezTo>
                  <a:cubicBezTo>
                    <a:pt x="1264" y="659"/>
                    <a:pt x="1226" y="575"/>
                    <a:pt x="1126" y="483"/>
                  </a:cubicBezTo>
                  <a:cubicBezTo>
                    <a:pt x="1012" y="368"/>
                    <a:pt x="874" y="269"/>
                    <a:pt x="728" y="192"/>
                  </a:cubicBezTo>
                  <a:cubicBezTo>
                    <a:pt x="552" y="93"/>
                    <a:pt x="353" y="24"/>
                    <a:pt x="146" y="1"/>
                  </a:cubicBezTo>
                  <a:close/>
                </a:path>
              </a:pathLst>
            </a:custGeom>
            <a:solidFill>
              <a:srgbClr val="7C22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482" name="Google Shape;1482;p60"/>
            <p:cNvSpPr/>
            <p:nvPr/>
          </p:nvSpPr>
          <p:spPr>
            <a:xfrm>
              <a:off x="2969879" y="2895915"/>
              <a:ext cx="71096" cy="27765"/>
            </a:xfrm>
            <a:custGeom>
              <a:avLst/>
              <a:gdLst/>
              <a:ahLst/>
              <a:cxnLst/>
              <a:rect l="l" t="t" r="r" b="b"/>
              <a:pathLst>
                <a:path w="1119" h="437" extrusionOk="0">
                  <a:moveTo>
                    <a:pt x="498" y="0"/>
                  </a:moveTo>
                  <a:lnTo>
                    <a:pt x="498" y="8"/>
                  </a:lnTo>
                  <a:lnTo>
                    <a:pt x="422" y="8"/>
                  </a:lnTo>
                  <a:cubicBezTo>
                    <a:pt x="368" y="15"/>
                    <a:pt x="314" y="31"/>
                    <a:pt x="268" y="54"/>
                  </a:cubicBezTo>
                  <a:cubicBezTo>
                    <a:pt x="215" y="69"/>
                    <a:pt x="169" y="100"/>
                    <a:pt x="123" y="138"/>
                  </a:cubicBezTo>
                  <a:cubicBezTo>
                    <a:pt x="77" y="184"/>
                    <a:pt x="39" y="237"/>
                    <a:pt x="8" y="299"/>
                  </a:cubicBezTo>
                  <a:cubicBezTo>
                    <a:pt x="0" y="306"/>
                    <a:pt x="0" y="329"/>
                    <a:pt x="8" y="345"/>
                  </a:cubicBezTo>
                  <a:cubicBezTo>
                    <a:pt x="16" y="360"/>
                    <a:pt x="31" y="375"/>
                    <a:pt x="46" y="383"/>
                  </a:cubicBezTo>
                  <a:cubicBezTo>
                    <a:pt x="54" y="383"/>
                    <a:pt x="62" y="391"/>
                    <a:pt x="77" y="391"/>
                  </a:cubicBezTo>
                  <a:cubicBezTo>
                    <a:pt x="85" y="391"/>
                    <a:pt x="92" y="391"/>
                    <a:pt x="100" y="383"/>
                  </a:cubicBezTo>
                  <a:cubicBezTo>
                    <a:pt x="115" y="375"/>
                    <a:pt x="131" y="368"/>
                    <a:pt x="138" y="352"/>
                  </a:cubicBezTo>
                  <a:lnTo>
                    <a:pt x="146" y="329"/>
                  </a:lnTo>
                  <a:cubicBezTo>
                    <a:pt x="169" y="299"/>
                    <a:pt x="192" y="260"/>
                    <a:pt x="215" y="237"/>
                  </a:cubicBezTo>
                  <a:cubicBezTo>
                    <a:pt x="245" y="207"/>
                    <a:pt x="276" y="184"/>
                    <a:pt x="307" y="169"/>
                  </a:cubicBezTo>
                  <a:cubicBezTo>
                    <a:pt x="337" y="153"/>
                    <a:pt x="360" y="138"/>
                    <a:pt x="391" y="130"/>
                  </a:cubicBezTo>
                  <a:cubicBezTo>
                    <a:pt x="444" y="123"/>
                    <a:pt x="490" y="115"/>
                    <a:pt x="536" y="115"/>
                  </a:cubicBezTo>
                  <a:cubicBezTo>
                    <a:pt x="590" y="115"/>
                    <a:pt x="644" y="123"/>
                    <a:pt x="689" y="138"/>
                  </a:cubicBezTo>
                  <a:cubicBezTo>
                    <a:pt x="743" y="153"/>
                    <a:pt x="789" y="169"/>
                    <a:pt x="835" y="199"/>
                  </a:cubicBezTo>
                  <a:cubicBezTo>
                    <a:pt x="881" y="222"/>
                    <a:pt x="919" y="253"/>
                    <a:pt x="950" y="283"/>
                  </a:cubicBezTo>
                  <a:cubicBezTo>
                    <a:pt x="980" y="314"/>
                    <a:pt x="1003" y="345"/>
                    <a:pt x="1026" y="383"/>
                  </a:cubicBezTo>
                  <a:lnTo>
                    <a:pt x="1034" y="391"/>
                  </a:lnTo>
                  <a:cubicBezTo>
                    <a:pt x="1049" y="421"/>
                    <a:pt x="1057" y="437"/>
                    <a:pt x="1080" y="437"/>
                  </a:cubicBezTo>
                  <a:cubicBezTo>
                    <a:pt x="1095" y="437"/>
                    <a:pt x="1111" y="414"/>
                    <a:pt x="1118" y="406"/>
                  </a:cubicBezTo>
                  <a:cubicBezTo>
                    <a:pt x="1118" y="398"/>
                    <a:pt x="1118" y="383"/>
                    <a:pt x="1118" y="375"/>
                  </a:cubicBezTo>
                  <a:cubicBezTo>
                    <a:pt x="1088" y="329"/>
                    <a:pt x="1057" y="283"/>
                    <a:pt x="1019" y="237"/>
                  </a:cubicBezTo>
                  <a:cubicBezTo>
                    <a:pt x="988" y="199"/>
                    <a:pt x="942" y="161"/>
                    <a:pt x="896" y="130"/>
                  </a:cubicBezTo>
                  <a:cubicBezTo>
                    <a:pt x="804" y="69"/>
                    <a:pt x="697" y="23"/>
                    <a:pt x="590" y="8"/>
                  </a:cubicBezTo>
                  <a:cubicBezTo>
                    <a:pt x="559" y="8"/>
                    <a:pt x="529" y="0"/>
                    <a:pt x="498" y="0"/>
                  </a:cubicBezTo>
                  <a:close/>
                </a:path>
              </a:pathLst>
            </a:custGeom>
            <a:solidFill>
              <a:srgbClr val="B986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483" name="Google Shape;1483;p60"/>
            <p:cNvSpPr/>
            <p:nvPr/>
          </p:nvSpPr>
          <p:spPr>
            <a:xfrm>
              <a:off x="3439281" y="4255957"/>
              <a:ext cx="235524" cy="719026"/>
            </a:xfrm>
            <a:custGeom>
              <a:avLst/>
              <a:gdLst/>
              <a:ahLst/>
              <a:cxnLst/>
              <a:rect l="l" t="t" r="r" b="b"/>
              <a:pathLst>
                <a:path w="3707" h="11317" extrusionOk="0">
                  <a:moveTo>
                    <a:pt x="1601" y="1"/>
                  </a:moveTo>
                  <a:lnTo>
                    <a:pt x="1601" y="8"/>
                  </a:lnTo>
                  <a:lnTo>
                    <a:pt x="1" y="8"/>
                  </a:lnTo>
                  <a:lnTo>
                    <a:pt x="3071" y="11316"/>
                  </a:lnTo>
                  <a:lnTo>
                    <a:pt x="3706" y="11316"/>
                  </a:lnTo>
                  <a:cubicBezTo>
                    <a:pt x="3193" y="7550"/>
                    <a:pt x="2673" y="3775"/>
                    <a:pt x="21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484" name="Google Shape;1484;p60"/>
            <p:cNvSpPr/>
            <p:nvPr/>
          </p:nvSpPr>
          <p:spPr>
            <a:xfrm>
              <a:off x="3186345" y="4256465"/>
              <a:ext cx="215574" cy="643610"/>
            </a:xfrm>
            <a:custGeom>
              <a:avLst/>
              <a:gdLst/>
              <a:ahLst/>
              <a:cxnLst/>
              <a:rect l="l" t="t" r="r" b="b"/>
              <a:pathLst>
                <a:path w="3393" h="10130" extrusionOk="0">
                  <a:moveTo>
                    <a:pt x="0" y="0"/>
                  </a:moveTo>
                  <a:lnTo>
                    <a:pt x="2749" y="10129"/>
                  </a:lnTo>
                  <a:lnTo>
                    <a:pt x="3392" y="10129"/>
                  </a:lnTo>
                  <a:cubicBezTo>
                    <a:pt x="2925" y="6753"/>
                    <a:pt x="2458" y="3377"/>
                    <a:pt x="19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485" name="Google Shape;1485;p60"/>
            <p:cNvSpPr/>
            <p:nvPr/>
          </p:nvSpPr>
          <p:spPr>
            <a:xfrm>
              <a:off x="2554927" y="4256465"/>
              <a:ext cx="232093" cy="704413"/>
            </a:xfrm>
            <a:custGeom>
              <a:avLst/>
              <a:gdLst/>
              <a:ahLst/>
              <a:cxnLst/>
              <a:rect l="l" t="t" r="r" b="b"/>
              <a:pathLst>
                <a:path w="3653" h="11087" extrusionOk="0">
                  <a:moveTo>
                    <a:pt x="1532" y="0"/>
                  </a:moveTo>
                  <a:cubicBezTo>
                    <a:pt x="1019" y="3698"/>
                    <a:pt x="514" y="7388"/>
                    <a:pt x="1" y="11086"/>
                  </a:cubicBezTo>
                  <a:lnTo>
                    <a:pt x="636" y="11086"/>
                  </a:lnTo>
                  <a:cubicBezTo>
                    <a:pt x="1639" y="7388"/>
                    <a:pt x="2650" y="3698"/>
                    <a:pt x="36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486" name="Google Shape;1486;p60"/>
            <p:cNvSpPr/>
            <p:nvPr/>
          </p:nvSpPr>
          <p:spPr>
            <a:xfrm>
              <a:off x="2828321" y="4256465"/>
              <a:ext cx="211635" cy="628997"/>
            </a:xfrm>
            <a:custGeom>
              <a:avLst/>
              <a:gdLst/>
              <a:ahLst/>
              <a:cxnLst/>
              <a:rect l="l" t="t" r="r" b="b"/>
              <a:pathLst>
                <a:path w="3331" h="9900" extrusionOk="0">
                  <a:moveTo>
                    <a:pt x="1363" y="0"/>
                  </a:moveTo>
                  <a:cubicBezTo>
                    <a:pt x="912" y="3300"/>
                    <a:pt x="452" y="6600"/>
                    <a:pt x="1" y="9900"/>
                  </a:cubicBezTo>
                  <a:lnTo>
                    <a:pt x="636" y="9900"/>
                  </a:lnTo>
                  <a:cubicBezTo>
                    <a:pt x="1532" y="6607"/>
                    <a:pt x="2427" y="3308"/>
                    <a:pt x="3331" y="8"/>
                  </a:cubicBezTo>
                  <a:lnTo>
                    <a:pt x="136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487" name="Google Shape;1487;p60"/>
            <p:cNvSpPr/>
            <p:nvPr/>
          </p:nvSpPr>
          <p:spPr>
            <a:xfrm>
              <a:off x="2486817" y="4127551"/>
              <a:ext cx="1221016" cy="218942"/>
            </a:xfrm>
            <a:custGeom>
              <a:avLst/>
              <a:gdLst/>
              <a:ahLst/>
              <a:cxnLst/>
              <a:rect l="l" t="t" r="r" b="b"/>
              <a:pathLst>
                <a:path w="19218" h="3446" extrusionOk="0">
                  <a:moveTo>
                    <a:pt x="1938" y="0"/>
                  </a:moveTo>
                  <a:cubicBezTo>
                    <a:pt x="881" y="0"/>
                    <a:pt x="1" y="781"/>
                    <a:pt x="1" y="1723"/>
                  </a:cubicBezTo>
                  <a:cubicBezTo>
                    <a:pt x="1" y="2657"/>
                    <a:pt x="881" y="3446"/>
                    <a:pt x="1938" y="3446"/>
                  </a:cubicBezTo>
                  <a:lnTo>
                    <a:pt x="17281" y="3446"/>
                  </a:lnTo>
                  <a:cubicBezTo>
                    <a:pt x="18337" y="3446"/>
                    <a:pt x="19218" y="2657"/>
                    <a:pt x="19218" y="1723"/>
                  </a:cubicBezTo>
                  <a:cubicBezTo>
                    <a:pt x="19218" y="781"/>
                    <a:pt x="18337" y="0"/>
                    <a:pt x="1728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488" name="Google Shape;1488;p60"/>
            <p:cNvSpPr/>
            <p:nvPr/>
          </p:nvSpPr>
          <p:spPr>
            <a:xfrm>
              <a:off x="3255408" y="4127043"/>
              <a:ext cx="452433" cy="219450"/>
            </a:xfrm>
            <a:custGeom>
              <a:avLst/>
              <a:gdLst/>
              <a:ahLst/>
              <a:cxnLst/>
              <a:rect l="l" t="t" r="r" b="b"/>
              <a:pathLst>
                <a:path w="7121" h="3454" extrusionOk="0">
                  <a:moveTo>
                    <a:pt x="4028" y="1"/>
                  </a:moveTo>
                  <a:cubicBezTo>
                    <a:pt x="4035" y="62"/>
                    <a:pt x="4035" y="131"/>
                    <a:pt x="4028" y="192"/>
                  </a:cubicBezTo>
                  <a:cubicBezTo>
                    <a:pt x="4028" y="269"/>
                    <a:pt x="4012" y="338"/>
                    <a:pt x="3997" y="407"/>
                  </a:cubicBezTo>
                  <a:cubicBezTo>
                    <a:pt x="3966" y="567"/>
                    <a:pt x="3913" y="720"/>
                    <a:pt x="3836" y="866"/>
                  </a:cubicBezTo>
                  <a:cubicBezTo>
                    <a:pt x="3760" y="1019"/>
                    <a:pt x="3676" y="1164"/>
                    <a:pt x="3568" y="1302"/>
                  </a:cubicBezTo>
                  <a:cubicBezTo>
                    <a:pt x="3469" y="1440"/>
                    <a:pt x="3354" y="1570"/>
                    <a:pt x="3239" y="1693"/>
                  </a:cubicBezTo>
                  <a:cubicBezTo>
                    <a:pt x="3124" y="1808"/>
                    <a:pt x="3002" y="1922"/>
                    <a:pt x="2879" y="2022"/>
                  </a:cubicBezTo>
                  <a:cubicBezTo>
                    <a:pt x="2734" y="2137"/>
                    <a:pt x="2596" y="2236"/>
                    <a:pt x="2443" y="2336"/>
                  </a:cubicBezTo>
                  <a:cubicBezTo>
                    <a:pt x="2129" y="2550"/>
                    <a:pt x="1800" y="2734"/>
                    <a:pt x="1455" y="2895"/>
                  </a:cubicBezTo>
                  <a:cubicBezTo>
                    <a:pt x="1103" y="3063"/>
                    <a:pt x="743" y="3209"/>
                    <a:pt x="368" y="3339"/>
                  </a:cubicBezTo>
                  <a:cubicBezTo>
                    <a:pt x="246" y="3377"/>
                    <a:pt x="123" y="3415"/>
                    <a:pt x="1" y="3454"/>
                  </a:cubicBezTo>
                  <a:lnTo>
                    <a:pt x="5176" y="3454"/>
                  </a:lnTo>
                  <a:cubicBezTo>
                    <a:pt x="6233" y="3454"/>
                    <a:pt x="7121" y="2657"/>
                    <a:pt x="7121" y="1723"/>
                  </a:cubicBezTo>
                  <a:cubicBezTo>
                    <a:pt x="7121" y="789"/>
                    <a:pt x="6233" y="1"/>
                    <a:pt x="5176" y="1"/>
                  </a:cubicBezTo>
                  <a:close/>
                </a:path>
              </a:pathLst>
            </a:custGeom>
            <a:solidFill>
              <a:srgbClr val="191919">
                <a:alpha val="11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490" name="Google Shape;1490;p60"/>
          <p:cNvGrpSpPr/>
          <p:nvPr/>
        </p:nvGrpSpPr>
        <p:grpSpPr>
          <a:xfrm rot="-10628836">
            <a:off x="7487277" y="-62659"/>
            <a:ext cx="1044754" cy="1660894"/>
            <a:chOff x="2388332" y="354875"/>
            <a:chExt cx="981064" cy="1559350"/>
          </a:xfrm>
        </p:grpSpPr>
        <p:sp>
          <p:nvSpPr>
            <p:cNvPr id="1491" name="Google Shape;1491;p60"/>
            <p:cNvSpPr/>
            <p:nvPr/>
          </p:nvSpPr>
          <p:spPr>
            <a:xfrm>
              <a:off x="2828677" y="354875"/>
              <a:ext cx="540719" cy="945344"/>
            </a:xfrm>
            <a:custGeom>
              <a:avLst/>
              <a:gdLst/>
              <a:ahLst/>
              <a:cxnLst/>
              <a:rect l="l" t="t" r="r" b="b"/>
              <a:pathLst>
                <a:path w="16556" h="28945" extrusionOk="0">
                  <a:moveTo>
                    <a:pt x="13535" y="1"/>
                  </a:moveTo>
                  <a:cubicBezTo>
                    <a:pt x="13331" y="1"/>
                    <a:pt x="13134" y="15"/>
                    <a:pt x="12929" y="37"/>
                  </a:cubicBezTo>
                  <a:cubicBezTo>
                    <a:pt x="12681" y="66"/>
                    <a:pt x="12441" y="103"/>
                    <a:pt x="12200" y="161"/>
                  </a:cubicBezTo>
                  <a:cubicBezTo>
                    <a:pt x="11689" y="278"/>
                    <a:pt x="11186" y="439"/>
                    <a:pt x="10704" y="636"/>
                  </a:cubicBezTo>
                  <a:cubicBezTo>
                    <a:pt x="10252" y="825"/>
                    <a:pt x="9807" y="1037"/>
                    <a:pt x="9391" y="1292"/>
                  </a:cubicBezTo>
                  <a:cubicBezTo>
                    <a:pt x="9114" y="1453"/>
                    <a:pt x="8858" y="1628"/>
                    <a:pt x="8661" y="1759"/>
                  </a:cubicBezTo>
                  <a:cubicBezTo>
                    <a:pt x="8384" y="1949"/>
                    <a:pt x="8114" y="2146"/>
                    <a:pt x="7851" y="2350"/>
                  </a:cubicBezTo>
                  <a:cubicBezTo>
                    <a:pt x="7341" y="2744"/>
                    <a:pt x="6859" y="3175"/>
                    <a:pt x="6399" y="3627"/>
                  </a:cubicBezTo>
                  <a:cubicBezTo>
                    <a:pt x="5473" y="4539"/>
                    <a:pt x="4641" y="5553"/>
                    <a:pt x="3919" y="6633"/>
                  </a:cubicBezTo>
                  <a:cubicBezTo>
                    <a:pt x="3196" y="7735"/>
                    <a:pt x="2569" y="8902"/>
                    <a:pt x="2051" y="10113"/>
                  </a:cubicBezTo>
                  <a:cubicBezTo>
                    <a:pt x="1533" y="11339"/>
                    <a:pt x="1110" y="12601"/>
                    <a:pt x="803" y="13900"/>
                  </a:cubicBezTo>
                  <a:cubicBezTo>
                    <a:pt x="650" y="14505"/>
                    <a:pt x="519" y="15147"/>
                    <a:pt x="402" y="15862"/>
                  </a:cubicBezTo>
                  <a:cubicBezTo>
                    <a:pt x="285" y="16548"/>
                    <a:pt x="198" y="17219"/>
                    <a:pt x="147" y="17861"/>
                  </a:cubicBezTo>
                  <a:cubicBezTo>
                    <a:pt x="23" y="19182"/>
                    <a:pt x="1" y="20517"/>
                    <a:pt x="74" y="21845"/>
                  </a:cubicBezTo>
                  <a:cubicBezTo>
                    <a:pt x="147" y="23137"/>
                    <a:pt x="315" y="24428"/>
                    <a:pt x="584" y="25697"/>
                  </a:cubicBezTo>
                  <a:cubicBezTo>
                    <a:pt x="789" y="26668"/>
                    <a:pt x="1051" y="27616"/>
                    <a:pt x="1387" y="28550"/>
                  </a:cubicBezTo>
                  <a:lnTo>
                    <a:pt x="1387" y="28557"/>
                  </a:lnTo>
                  <a:cubicBezTo>
                    <a:pt x="1445" y="28689"/>
                    <a:pt x="1504" y="28813"/>
                    <a:pt x="1555" y="28944"/>
                  </a:cubicBezTo>
                  <a:cubicBezTo>
                    <a:pt x="1606" y="28930"/>
                    <a:pt x="1642" y="28893"/>
                    <a:pt x="1672" y="28857"/>
                  </a:cubicBezTo>
                  <a:cubicBezTo>
                    <a:pt x="1737" y="28718"/>
                    <a:pt x="1810" y="28587"/>
                    <a:pt x="1883" y="28455"/>
                  </a:cubicBezTo>
                  <a:lnTo>
                    <a:pt x="1993" y="28273"/>
                  </a:lnTo>
                  <a:cubicBezTo>
                    <a:pt x="2109" y="28061"/>
                    <a:pt x="2226" y="27850"/>
                    <a:pt x="2343" y="27645"/>
                  </a:cubicBezTo>
                  <a:cubicBezTo>
                    <a:pt x="2569" y="27237"/>
                    <a:pt x="2802" y="26843"/>
                    <a:pt x="3036" y="26442"/>
                  </a:cubicBezTo>
                  <a:cubicBezTo>
                    <a:pt x="3481" y="25683"/>
                    <a:pt x="3963" y="24888"/>
                    <a:pt x="4473" y="24078"/>
                  </a:cubicBezTo>
                  <a:cubicBezTo>
                    <a:pt x="5320" y="22735"/>
                    <a:pt x="6246" y="21305"/>
                    <a:pt x="7508" y="19459"/>
                  </a:cubicBezTo>
                  <a:cubicBezTo>
                    <a:pt x="7997" y="18737"/>
                    <a:pt x="8486" y="18022"/>
                    <a:pt x="8982" y="17300"/>
                  </a:cubicBezTo>
                  <a:cubicBezTo>
                    <a:pt x="9537" y="16497"/>
                    <a:pt x="10084" y="15695"/>
                    <a:pt x="10631" y="14885"/>
                  </a:cubicBezTo>
                  <a:lnTo>
                    <a:pt x="10989" y="14367"/>
                  </a:lnTo>
                  <a:cubicBezTo>
                    <a:pt x="11302" y="13900"/>
                    <a:pt x="11623" y="13418"/>
                    <a:pt x="11952" y="12951"/>
                  </a:cubicBezTo>
                  <a:lnTo>
                    <a:pt x="12273" y="12499"/>
                  </a:lnTo>
                  <a:cubicBezTo>
                    <a:pt x="12594" y="12039"/>
                    <a:pt x="12915" y="11572"/>
                    <a:pt x="13229" y="11113"/>
                  </a:cubicBezTo>
                  <a:cubicBezTo>
                    <a:pt x="13732" y="10383"/>
                    <a:pt x="14148" y="9726"/>
                    <a:pt x="14513" y="9114"/>
                  </a:cubicBezTo>
                  <a:cubicBezTo>
                    <a:pt x="14921" y="8428"/>
                    <a:pt x="15293" y="7720"/>
                    <a:pt x="15622" y="6998"/>
                  </a:cubicBezTo>
                  <a:cubicBezTo>
                    <a:pt x="15928" y="6312"/>
                    <a:pt x="16169" y="5604"/>
                    <a:pt x="16337" y="4882"/>
                  </a:cubicBezTo>
                  <a:cubicBezTo>
                    <a:pt x="16497" y="4196"/>
                    <a:pt x="16556" y="3488"/>
                    <a:pt x="16504" y="2788"/>
                  </a:cubicBezTo>
                  <a:cubicBezTo>
                    <a:pt x="16446" y="2153"/>
                    <a:pt x="16293" y="1635"/>
                    <a:pt x="16030" y="1219"/>
                  </a:cubicBezTo>
                  <a:cubicBezTo>
                    <a:pt x="15782" y="833"/>
                    <a:pt x="15439" y="519"/>
                    <a:pt x="15031" y="315"/>
                  </a:cubicBezTo>
                  <a:cubicBezTo>
                    <a:pt x="14819" y="220"/>
                    <a:pt x="14607" y="139"/>
                    <a:pt x="14381" y="96"/>
                  </a:cubicBezTo>
                  <a:cubicBezTo>
                    <a:pt x="14155" y="45"/>
                    <a:pt x="13914" y="8"/>
                    <a:pt x="136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492" name="Google Shape;1492;p60"/>
            <p:cNvSpPr/>
            <p:nvPr/>
          </p:nvSpPr>
          <p:spPr>
            <a:xfrm>
              <a:off x="2388332" y="1021124"/>
              <a:ext cx="876954" cy="417885"/>
            </a:xfrm>
            <a:custGeom>
              <a:avLst/>
              <a:gdLst/>
              <a:ahLst/>
              <a:cxnLst/>
              <a:rect l="l" t="t" r="r" b="b"/>
              <a:pathLst>
                <a:path w="26851" h="12795" extrusionOk="0">
                  <a:moveTo>
                    <a:pt x="3598" y="1"/>
                  </a:moveTo>
                  <a:cubicBezTo>
                    <a:pt x="3599" y="1"/>
                    <a:pt x="3600" y="1"/>
                    <a:pt x="3602" y="1"/>
                  </a:cubicBezTo>
                  <a:lnTo>
                    <a:pt x="3602" y="1"/>
                  </a:lnTo>
                  <a:cubicBezTo>
                    <a:pt x="3603" y="1"/>
                    <a:pt x="3604" y="1"/>
                    <a:pt x="3605" y="1"/>
                  </a:cubicBezTo>
                  <a:close/>
                  <a:moveTo>
                    <a:pt x="3602" y="1"/>
                  </a:moveTo>
                  <a:cubicBezTo>
                    <a:pt x="3471" y="1"/>
                    <a:pt x="3334" y="8"/>
                    <a:pt x="3196" y="15"/>
                  </a:cubicBezTo>
                  <a:cubicBezTo>
                    <a:pt x="2766" y="37"/>
                    <a:pt x="2350" y="132"/>
                    <a:pt x="1949" y="292"/>
                  </a:cubicBezTo>
                  <a:cubicBezTo>
                    <a:pt x="1526" y="475"/>
                    <a:pt x="1153" y="737"/>
                    <a:pt x="840" y="1073"/>
                  </a:cubicBezTo>
                  <a:cubicBezTo>
                    <a:pt x="212" y="1759"/>
                    <a:pt x="1" y="2729"/>
                    <a:pt x="293" y="3612"/>
                  </a:cubicBezTo>
                  <a:cubicBezTo>
                    <a:pt x="424" y="4028"/>
                    <a:pt x="628" y="4407"/>
                    <a:pt x="905" y="4743"/>
                  </a:cubicBezTo>
                  <a:cubicBezTo>
                    <a:pt x="1190" y="5100"/>
                    <a:pt x="1511" y="5414"/>
                    <a:pt x="1868" y="5691"/>
                  </a:cubicBezTo>
                  <a:cubicBezTo>
                    <a:pt x="2233" y="5976"/>
                    <a:pt x="2620" y="6231"/>
                    <a:pt x="3021" y="6458"/>
                  </a:cubicBezTo>
                  <a:cubicBezTo>
                    <a:pt x="3364" y="6655"/>
                    <a:pt x="3744" y="6844"/>
                    <a:pt x="4174" y="7034"/>
                  </a:cubicBezTo>
                  <a:cubicBezTo>
                    <a:pt x="4568" y="7209"/>
                    <a:pt x="4969" y="7370"/>
                    <a:pt x="5341" y="7508"/>
                  </a:cubicBezTo>
                  <a:cubicBezTo>
                    <a:pt x="5743" y="7669"/>
                    <a:pt x="6144" y="7822"/>
                    <a:pt x="6553" y="7975"/>
                  </a:cubicBezTo>
                  <a:lnTo>
                    <a:pt x="6625" y="8004"/>
                  </a:lnTo>
                  <a:cubicBezTo>
                    <a:pt x="7530" y="8347"/>
                    <a:pt x="8406" y="8683"/>
                    <a:pt x="9289" y="9077"/>
                  </a:cubicBezTo>
                  <a:cubicBezTo>
                    <a:pt x="10047" y="9405"/>
                    <a:pt x="10792" y="9792"/>
                    <a:pt x="11507" y="10222"/>
                  </a:cubicBezTo>
                  <a:cubicBezTo>
                    <a:pt x="12265" y="10682"/>
                    <a:pt x="12958" y="11236"/>
                    <a:pt x="13586" y="11871"/>
                  </a:cubicBezTo>
                  <a:cubicBezTo>
                    <a:pt x="13841" y="12148"/>
                    <a:pt x="14075" y="12433"/>
                    <a:pt x="14294" y="12739"/>
                  </a:cubicBezTo>
                  <a:cubicBezTo>
                    <a:pt x="14319" y="12777"/>
                    <a:pt x="14357" y="12795"/>
                    <a:pt x="14396" y="12795"/>
                  </a:cubicBezTo>
                  <a:cubicBezTo>
                    <a:pt x="14448" y="12795"/>
                    <a:pt x="14499" y="12764"/>
                    <a:pt x="14520" y="12710"/>
                  </a:cubicBezTo>
                  <a:cubicBezTo>
                    <a:pt x="14556" y="12725"/>
                    <a:pt x="14593" y="12732"/>
                    <a:pt x="14629" y="12732"/>
                  </a:cubicBezTo>
                  <a:cubicBezTo>
                    <a:pt x="14673" y="12732"/>
                    <a:pt x="14717" y="12718"/>
                    <a:pt x="14746" y="12681"/>
                  </a:cubicBezTo>
                  <a:cubicBezTo>
                    <a:pt x="15643" y="11747"/>
                    <a:pt x="16636" y="10901"/>
                    <a:pt x="17701" y="10164"/>
                  </a:cubicBezTo>
                  <a:lnTo>
                    <a:pt x="17681" y="10164"/>
                  </a:lnTo>
                  <a:cubicBezTo>
                    <a:pt x="18635" y="9501"/>
                    <a:pt x="19638" y="8881"/>
                    <a:pt x="20605" y="8282"/>
                  </a:cubicBezTo>
                  <a:cubicBezTo>
                    <a:pt x="21203" y="7902"/>
                    <a:pt x="21874" y="7486"/>
                    <a:pt x="22502" y="7078"/>
                  </a:cubicBezTo>
                  <a:cubicBezTo>
                    <a:pt x="23333" y="6545"/>
                    <a:pt x="24129" y="5969"/>
                    <a:pt x="24895" y="5356"/>
                  </a:cubicBezTo>
                  <a:cubicBezTo>
                    <a:pt x="25245" y="5079"/>
                    <a:pt x="25573" y="4772"/>
                    <a:pt x="25872" y="4444"/>
                  </a:cubicBezTo>
                  <a:cubicBezTo>
                    <a:pt x="26128" y="4159"/>
                    <a:pt x="26347" y="3846"/>
                    <a:pt x="26522" y="3510"/>
                  </a:cubicBezTo>
                  <a:cubicBezTo>
                    <a:pt x="26602" y="3357"/>
                    <a:pt x="26668" y="3203"/>
                    <a:pt x="26726" y="3043"/>
                  </a:cubicBezTo>
                  <a:cubicBezTo>
                    <a:pt x="26770" y="2890"/>
                    <a:pt x="26806" y="2737"/>
                    <a:pt x="26828" y="2583"/>
                  </a:cubicBezTo>
                  <a:cubicBezTo>
                    <a:pt x="26843" y="2459"/>
                    <a:pt x="26850" y="2335"/>
                    <a:pt x="26843" y="2204"/>
                  </a:cubicBezTo>
                  <a:cubicBezTo>
                    <a:pt x="26836" y="2073"/>
                    <a:pt x="26806" y="1949"/>
                    <a:pt x="26770" y="1825"/>
                  </a:cubicBezTo>
                  <a:cubicBezTo>
                    <a:pt x="26733" y="1708"/>
                    <a:pt x="26682" y="1591"/>
                    <a:pt x="26609" y="1489"/>
                  </a:cubicBezTo>
                  <a:cubicBezTo>
                    <a:pt x="26573" y="1431"/>
                    <a:pt x="26529" y="1379"/>
                    <a:pt x="26485" y="1328"/>
                  </a:cubicBezTo>
                  <a:cubicBezTo>
                    <a:pt x="26442" y="1277"/>
                    <a:pt x="26383" y="1226"/>
                    <a:pt x="26325" y="1182"/>
                  </a:cubicBezTo>
                  <a:cubicBezTo>
                    <a:pt x="26121" y="1022"/>
                    <a:pt x="25880" y="913"/>
                    <a:pt x="25624" y="869"/>
                  </a:cubicBezTo>
                  <a:cubicBezTo>
                    <a:pt x="25464" y="840"/>
                    <a:pt x="25303" y="825"/>
                    <a:pt x="25150" y="825"/>
                  </a:cubicBezTo>
                  <a:cubicBezTo>
                    <a:pt x="24960" y="825"/>
                    <a:pt x="24778" y="840"/>
                    <a:pt x="24596" y="869"/>
                  </a:cubicBezTo>
                  <a:cubicBezTo>
                    <a:pt x="24158" y="942"/>
                    <a:pt x="23735" y="1066"/>
                    <a:pt x="23319" y="1234"/>
                  </a:cubicBezTo>
                  <a:cubicBezTo>
                    <a:pt x="22524" y="1547"/>
                    <a:pt x="21772" y="1949"/>
                    <a:pt x="21072" y="2445"/>
                  </a:cubicBezTo>
                  <a:cubicBezTo>
                    <a:pt x="20721" y="2685"/>
                    <a:pt x="20371" y="2955"/>
                    <a:pt x="20043" y="3233"/>
                  </a:cubicBezTo>
                  <a:cubicBezTo>
                    <a:pt x="19729" y="3503"/>
                    <a:pt x="19423" y="3794"/>
                    <a:pt x="19102" y="4130"/>
                  </a:cubicBezTo>
                  <a:cubicBezTo>
                    <a:pt x="18489" y="4758"/>
                    <a:pt x="17934" y="5443"/>
                    <a:pt x="17431" y="6166"/>
                  </a:cubicBezTo>
                  <a:cubicBezTo>
                    <a:pt x="16431" y="7596"/>
                    <a:pt x="15622" y="9157"/>
                    <a:pt x="15031" y="10799"/>
                  </a:cubicBezTo>
                  <a:cubicBezTo>
                    <a:pt x="14855" y="11266"/>
                    <a:pt x="14702" y="11754"/>
                    <a:pt x="14556" y="12243"/>
                  </a:cubicBezTo>
                  <a:lnTo>
                    <a:pt x="14454" y="11981"/>
                  </a:lnTo>
                  <a:cubicBezTo>
                    <a:pt x="14403" y="11864"/>
                    <a:pt x="14352" y="11754"/>
                    <a:pt x="14308" y="11638"/>
                  </a:cubicBezTo>
                  <a:cubicBezTo>
                    <a:pt x="14177" y="11331"/>
                    <a:pt x="14038" y="11032"/>
                    <a:pt x="13907" y="10726"/>
                  </a:cubicBezTo>
                  <a:cubicBezTo>
                    <a:pt x="13557" y="9960"/>
                    <a:pt x="13258" y="9318"/>
                    <a:pt x="12958" y="8727"/>
                  </a:cubicBezTo>
                  <a:cubicBezTo>
                    <a:pt x="12127" y="7056"/>
                    <a:pt x="11339" y="5728"/>
                    <a:pt x="10485" y="4539"/>
                  </a:cubicBezTo>
                  <a:cubicBezTo>
                    <a:pt x="10011" y="3882"/>
                    <a:pt x="9500" y="3262"/>
                    <a:pt x="8938" y="2678"/>
                  </a:cubicBezTo>
                  <a:cubicBezTo>
                    <a:pt x="8428" y="2138"/>
                    <a:pt x="7859" y="1649"/>
                    <a:pt x="7246" y="1226"/>
                  </a:cubicBezTo>
                  <a:cubicBezTo>
                    <a:pt x="6662" y="818"/>
                    <a:pt x="6020" y="497"/>
                    <a:pt x="5334" y="278"/>
                  </a:cubicBezTo>
                  <a:cubicBezTo>
                    <a:pt x="4998" y="168"/>
                    <a:pt x="4648" y="88"/>
                    <a:pt x="4291" y="44"/>
                  </a:cubicBezTo>
                  <a:cubicBezTo>
                    <a:pt x="4066" y="15"/>
                    <a:pt x="3834" y="1"/>
                    <a:pt x="36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493" name="Google Shape;1493;p60"/>
            <p:cNvSpPr/>
            <p:nvPr/>
          </p:nvSpPr>
          <p:spPr>
            <a:xfrm>
              <a:off x="2511784" y="1411892"/>
              <a:ext cx="349103" cy="221663"/>
            </a:xfrm>
            <a:custGeom>
              <a:avLst/>
              <a:gdLst/>
              <a:ahLst/>
              <a:cxnLst/>
              <a:rect l="l" t="t" r="r" b="b"/>
              <a:pathLst>
                <a:path w="10689" h="6787" extrusionOk="0">
                  <a:moveTo>
                    <a:pt x="3465" y="0"/>
                  </a:moveTo>
                  <a:cubicBezTo>
                    <a:pt x="3436" y="0"/>
                    <a:pt x="3407" y="0"/>
                    <a:pt x="3378" y="1"/>
                  </a:cubicBezTo>
                  <a:lnTo>
                    <a:pt x="3210" y="1"/>
                  </a:lnTo>
                  <a:cubicBezTo>
                    <a:pt x="2802" y="8"/>
                    <a:pt x="2400" y="74"/>
                    <a:pt x="2014" y="183"/>
                  </a:cubicBezTo>
                  <a:cubicBezTo>
                    <a:pt x="1350" y="373"/>
                    <a:pt x="795" y="731"/>
                    <a:pt x="445" y="1212"/>
                  </a:cubicBezTo>
                  <a:cubicBezTo>
                    <a:pt x="277" y="1438"/>
                    <a:pt x="153" y="1694"/>
                    <a:pt x="80" y="1971"/>
                  </a:cubicBezTo>
                  <a:cubicBezTo>
                    <a:pt x="15" y="2219"/>
                    <a:pt x="0" y="2482"/>
                    <a:pt x="29" y="2744"/>
                  </a:cubicBezTo>
                  <a:cubicBezTo>
                    <a:pt x="58" y="3007"/>
                    <a:pt x="139" y="3270"/>
                    <a:pt x="255" y="3510"/>
                  </a:cubicBezTo>
                  <a:cubicBezTo>
                    <a:pt x="321" y="3642"/>
                    <a:pt x="401" y="3766"/>
                    <a:pt x="489" y="3883"/>
                  </a:cubicBezTo>
                  <a:cubicBezTo>
                    <a:pt x="576" y="4007"/>
                    <a:pt x="679" y="4123"/>
                    <a:pt x="788" y="4233"/>
                  </a:cubicBezTo>
                  <a:cubicBezTo>
                    <a:pt x="1226" y="4678"/>
                    <a:pt x="1853" y="5006"/>
                    <a:pt x="2583" y="5181"/>
                  </a:cubicBezTo>
                  <a:cubicBezTo>
                    <a:pt x="2824" y="5240"/>
                    <a:pt x="3064" y="5283"/>
                    <a:pt x="3291" y="5320"/>
                  </a:cubicBezTo>
                  <a:cubicBezTo>
                    <a:pt x="3400" y="5334"/>
                    <a:pt x="3517" y="5356"/>
                    <a:pt x="3626" y="5371"/>
                  </a:cubicBezTo>
                  <a:cubicBezTo>
                    <a:pt x="4334" y="5422"/>
                    <a:pt x="5042" y="5466"/>
                    <a:pt x="5742" y="5546"/>
                  </a:cubicBezTo>
                  <a:lnTo>
                    <a:pt x="6472" y="5626"/>
                  </a:lnTo>
                  <a:cubicBezTo>
                    <a:pt x="6705" y="5648"/>
                    <a:pt x="6939" y="5677"/>
                    <a:pt x="7179" y="5707"/>
                  </a:cubicBezTo>
                  <a:cubicBezTo>
                    <a:pt x="7646" y="5758"/>
                    <a:pt x="8121" y="5838"/>
                    <a:pt x="8580" y="5940"/>
                  </a:cubicBezTo>
                  <a:cubicBezTo>
                    <a:pt x="9040" y="6042"/>
                    <a:pt x="9478" y="6188"/>
                    <a:pt x="9908" y="6370"/>
                  </a:cubicBezTo>
                  <a:cubicBezTo>
                    <a:pt x="10127" y="6465"/>
                    <a:pt x="10331" y="6575"/>
                    <a:pt x="10536" y="6699"/>
                  </a:cubicBezTo>
                  <a:lnTo>
                    <a:pt x="10681" y="6786"/>
                  </a:lnTo>
                  <a:cubicBezTo>
                    <a:pt x="10689" y="6743"/>
                    <a:pt x="10689" y="6691"/>
                    <a:pt x="10674" y="6648"/>
                  </a:cubicBezTo>
                  <a:cubicBezTo>
                    <a:pt x="10426" y="5925"/>
                    <a:pt x="10112" y="5225"/>
                    <a:pt x="9748" y="4554"/>
                  </a:cubicBezTo>
                  <a:cubicBezTo>
                    <a:pt x="9361" y="3853"/>
                    <a:pt x="8901" y="3204"/>
                    <a:pt x="8376" y="2598"/>
                  </a:cubicBezTo>
                  <a:cubicBezTo>
                    <a:pt x="8099" y="2285"/>
                    <a:pt x="7807" y="1993"/>
                    <a:pt x="7500" y="1716"/>
                  </a:cubicBezTo>
                  <a:cubicBezTo>
                    <a:pt x="7209" y="1453"/>
                    <a:pt x="6895" y="1219"/>
                    <a:pt x="6574" y="1008"/>
                  </a:cubicBezTo>
                  <a:cubicBezTo>
                    <a:pt x="6245" y="789"/>
                    <a:pt x="5895" y="599"/>
                    <a:pt x="5538" y="446"/>
                  </a:cubicBezTo>
                  <a:cubicBezTo>
                    <a:pt x="5173" y="286"/>
                    <a:pt x="4794" y="169"/>
                    <a:pt x="4407" y="96"/>
                  </a:cubicBezTo>
                  <a:cubicBezTo>
                    <a:pt x="4100" y="36"/>
                    <a:pt x="3780" y="0"/>
                    <a:pt x="34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494" name="Google Shape;1494;p60"/>
            <p:cNvSpPr/>
            <p:nvPr/>
          </p:nvSpPr>
          <p:spPr>
            <a:xfrm>
              <a:off x="2871819" y="1548669"/>
              <a:ext cx="33" cy="1731"/>
            </a:xfrm>
            <a:custGeom>
              <a:avLst/>
              <a:gdLst/>
              <a:ahLst/>
              <a:cxnLst/>
              <a:rect l="l" t="t" r="r" b="b"/>
              <a:pathLst>
                <a:path w="1" h="53" extrusionOk="0">
                  <a:moveTo>
                    <a:pt x="0" y="52"/>
                  </a:moveTo>
                  <a:lnTo>
                    <a:pt x="0" y="1"/>
                  </a:lnTo>
                  <a:lnTo>
                    <a:pt x="0" y="30"/>
                  </a:lnTo>
                  <a:cubicBezTo>
                    <a:pt x="0" y="37"/>
                    <a:pt x="0" y="45"/>
                    <a:pt x="0" y="52"/>
                  </a:cubicBezTo>
                  <a:close/>
                </a:path>
              </a:pathLst>
            </a:custGeom>
            <a:solidFill>
              <a:srgbClr val="8ACD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495" name="Google Shape;1495;p60"/>
            <p:cNvSpPr/>
            <p:nvPr/>
          </p:nvSpPr>
          <p:spPr>
            <a:xfrm>
              <a:off x="3147758" y="569577"/>
              <a:ext cx="490" cy="751"/>
            </a:xfrm>
            <a:custGeom>
              <a:avLst/>
              <a:gdLst/>
              <a:ahLst/>
              <a:cxnLst/>
              <a:rect l="l" t="t" r="r" b="b"/>
              <a:pathLst>
                <a:path w="15" h="23" extrusionOk="0">
                  <a:moveTo>
                    <a:pt x="15" y="1"/>
                  </a:moveTo>
                  <a:lnTo>
                    <a:pt x="7" y="8"/>
                  </a:lnTo>
                  <a:lnTo>
                    <a:pt x="0" y="22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8ACD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496" name="Google Shape;1496;p60"/>
            <p:cNvSpPr/>
            <p:nvPr/>
          </p:nvSpPr>
          <p:spPr>
            <a:xfrm>
              <a:off x="2469588" y="429469"/>
              <a:ext cx="761370" cy="1484756"/>
            </a:xfrm>
            <a:custGeom>
              <a:avLst/>
              <a:gdLst/>
              <a:ahLst/>
              <a:cxnLst/>
              <a:rect l="l" t="t" r="r" b="b"/>
              <a:pathLst>
                <a:path w="23312" h="45461" extrusionOk="0">
                  <a:moveTo>
                    <a:pt x="23217" y="0"/>
                  </a:moveTo>
                  <a:cubicBezTo>
                    <a:pt x="23195" y="0"/>
                    <a:pt x="23166" y="15"/>
                    <a:pt x="23151" y="37"/>
                  </a:cubicBezTo>
                  <a:cubicBezTo>
                    <a:pt x="22458" y="1139"/>
                    <a:pt x="21765" y="2255"/>
                    <a:pt x="21086" y="3379"/>
                  </a:cubicBezTo>
                  <a:cubicBezTo>
                    <a:pt x="20430" y="4480"/>
                    <a:pt x="19788" y="5604"/>
                    <a:pt x="19167" y="6735"/>
                  </a:cubicBezTo>
                  <a:cubicBezTo>
                    <a:pt x="17912" y="9011"/>
                    <a:pt x="16774" y="11346"/>
                    <a:pt x="15753" y="13739"/>
                  </a:cubicBezTo>
                  <a:cubicBezTo>
                    <a:pt x="15249" y="14935"/>
                    <a:pt x="14790" y="16147"/>
                    <a:pt x="14359" y="17365"/>
                  </a:cubicBezTo>
                  <a:cubicBezTo>
                    <a:pt x="13921" y="18583"/>
                    <a:pt x="13542" y="19824"/>
                    <a:pt x="13214" y="21071"/>
                  </a:cubicBezTo>
                  <a:cubicBezTo>
                    <a:pt x="13039" y="21699"/>
                    <a:pt x="12878" y="22334"/>
                    <a:pt x="12740" y="22968"/>
                  </a:cubicBezTo>
                  <a:cubicBezTo>
                    <a:pt x="12594" y="23603"/>
                    <a:pt x="12455" y="24245"/>
                    <a:pt x="12338" y="24887"/>
                  </a:cubicBezTo>
                  <a:cubicBezTo>
                    <a:pt x="12222" y="25537"/>
                    <a:pt x="12119" y="26186"/>
                    <a:pt x="12032" y="26835"/>
                  </a:cubicBezTo>
                  <a:cubicBezTo>
                    <a:pt x="11937" y="27507"/>
                    <a:pt x="11871" y="28185"/>
                    <a:pt x="11820" y="28864"/>
                  </a:cubicBezTo>
                  <a:cubicBezTo>
                    <a:pt x="11791" y="29185"/>
                    <a:pt x="11769" y="29506"/>
                    <a:pt x="11747" y="29827"/>
                  </a:cubicBezTo>
                  <a:cubicBezTo>
                    <a:pt x="11565" y="29557"/>
                    <a:pt x="11390" y="29294"/>
                    <a:pt x="11207" y="29031"/>
                  </a:cubicBezTo>
                  <a:cubicBezTo>
                    <a:pt x="10799" y="28470"/>
                    <a:pt x="10361" y="27930"/>
                    <a:pt x="9894" y="27412"/>
                  </a:cubicBezTo>
                  <a:cubicBezTo>
                    <a:pt x="9668" y="27164"/>
                    <a:pt x="9434" y="26923"/>
                    <a:pt x="9201" y="26682"/>
                  </a:cubicBezTo>
                  <a:cubicBezTo>
                    <a:pt x="8982" y="26463"/>
                    <a:pt x="8756" y="26252"/>
                    <a:pt x="8530" y="26033"/>
                  </a:cubicBezTo>
                  <a:cubicBezTo>
                    <a:pt x="8107" y="25624"/>
                    <a:pt x="7669" y="25216"/>
                    <a:pt x="7231" y="24814"/>
                  </a:cubicBezTo>
                  <a:cubicBezTo>
                    <a:pt x="7005" y="24610"/>
                    <a:pt x="6779" y="24398"/>
                    <a:pt x="6545" y="24194"/>
                  </a:cubicBezTo>
                  <a:cubicBezTo>
                    <a:pt x="6312" y="23990"/>
                    <a:pt x="6071" y="23778"/>
                    <a:pt x="5830" y="23574"/>
                  </a:cubicBezTo>
                  <a:cubicBezTo>
                    <a:pt x="5349" y="23165"/>
                    <a:pt x="4852" y="22771"/>
                    <a:pt x="4349" y="22392"/>
                  </a:cubicBezTo>
                  <a:cubicBezTo>
                    <a:pt x="3371" y="21670"/>
                    <a:pt x="2328" y="21028"/>
                    <a:pt x="1204" y="20561"/>
                  </a:cubicBezTo>
                  <a:cubicBezTo>
                    <a:pt x="869" y="20422"/>
                    <a:pt x="519" y="20298"/>
                    <a:pt x="161" y="20196"/>
                  </a:cubicBezTo>
                  <a:lnTo>
                    <a:pt x="139" y="20196"/>
                  </a:lnTo>
                  <a:cubicBezTo>
                    <a:pt x="23" y="20196"/>
                    <a:pt x="1" y="20356"/>
                    <a:pt x="110" y="20393"/>
                  </a:cubicBezTo>
                  <a:cubicBezTo>
                    <a:pt x="475" y="20495"/>
                    <a:pt x="840" y="20626"/>
                    <a:pt x="1190" y="20780"/>
                  </a:cubicBezTo>
                  <a:lnTo>
                    <a:pt x="1197" y="20780"/>
                  </a:lnTo>
                  <a:lnTo>
                    <a:pt x="1219" y="20787"/>
                  </a:lnTo>
                  <a:lnTo>
                    <a:pt x="1204" y="20780"/>
                  </a:lnTo>
                  <a:lnTo>
                    <a:pt x="1204" y="20780"/>
                  </a:lnTo>
                  <a:cubicBezTo>
                    <a:pt x="2343" y="21276"/>
                    <a:pt x="3393" y="21969"/>
                    <a:pt x="4364" y="22735"/>
                  </a:cubicBezTo>
                  <a:cubicBezTo>
                    <a:pt x="4852" y="23122"/>
                    <a:pt x="5319" y="23523"/>
                    <a:pt x="5772" y="23946"/>
                  </a:cubicBezTo>
                  <a:cubicBezTo>
                    <a:pt x="6231" y="24369"/>
                    <a:pt x="6669" y="24807"/>
                    <a:pt x="7100" y="25252"/>
                  </a:cubicBezTo>
                  <a:cubicBezTo>
                    <a:pt x="7311" y="25464"/>
                    <a:pt x="7508" y="25690"/>
                    <a:pt x="7720" y="25909"/>
                  </a:cubicBezTo>
                  <a:cubicBezTo>
                    <a:pt x="7924" y="26128"/>
                    <a:pt x="8107" y="26332"/>
                    <a:pt x="8304" y="26543"/>
                  </a:cubicBezTo>
                  <a:cubicBezTo>
                    <a:pt x="8749" y="27032"/>
                    <a:pt x="9172" y="27550"/>
                    <a:pt x="9580" y="28061"/>
                  </a:cubicBezTo>
                  <a:cubicBezTo>
                    <a:pt x="9799" y="28338"/>
                    <a:pt x="10011" y="28616"/>
                    <a:pt x="10215" y="28893"/>
                  </a:cubicBezTo>
                  <a:cubicBezTo>
                    <a:pt x="10463" y="29228"/>
                    <a:pt x="10711" y="29571"/>
                    <a:pt x="10945" y="29914"/>
                  </a:cubicBezTo>
                  <a:cubicBezTo>
                    <a:pt x="11076" y="30104"/>
                    <a:pt x="11200" y="30294"/>
                    <a:pt x="11331" y="30483"/>
                  </a:cubicBezTo>
                  <a:lnTo>
                    <a:pt x="11507" y="30761"/>
                  </a:lnTo>
                  <a:cubicBezTo>
                    <a:pt x="11565" y="30841"/>
                    <a:pt x="11623" y="30921"/>
                    <a:pt x="11674" y="31001"/>
                  </a:cubicBezTo>
                  <a:cubicBezTo>
                    <a:pt x="11594" y="32679"/>
                    <a:pt x="11594" y="34350"/>
                    <a:pt x="11674" y="36021"/>
                  </a:cubicBezTo>
                  <a:cubicBezTo>
                    <a:pt x="11514" y="35839"/>
                    <a:pt x="11339" y="35671"/>
                    <a:pt x="11164" y="35503"/>
                  </a:cubicBezTo>
                  <a:cubicBezTo>
                    <a:pt x="10777" y="35145"/>
                    <a:pt x="10361" y="34817"/>
                    <a:pt x="9931" y="34511"/>
                  </a:cubicBezTo>
                  <a:cubicBezTo>
                    <a:pt x="9500" y="34204"/>
                    <a:pt x="9062" y="33927"/>
                    <a:pt x="8610" y="33672"/>
                  </a:cubicBezTo>
                  <a:cubicBezTo>
                    <a:pt x="8158" y="33409"/>
                    <a:pt x="7691" y="33176"/>
                    <a:pt x="7209" y="32964"/>
                  </a:cubicBezTo>
                  <a:cubicBezTo>
                    <a:pt x="5903" y="32388"/>
                    <a:pt x="4524" y="31986"/>
                    <a:pt x="3116" y="31775"/>
                  </a:cubicBezTo>
                  <a:lnTo>
                    <a:pt x="3109" y="31775"/>
                  </a:lnTo>
                  <a:cubicBezTo>
                    <a:pt x="3072" y="31782"/>
                    <a:pt x="3050" y="31804"/>
                    <a:pt x="3043" y="31840"/>
                  </a:cubicBezTo>
                  <a:cubicBezTo>
                    <a:pt x="3043" y="31877"/>
                    <a:pt x="3072" y="31906"/>
                    <a:pt x="3109" y="31913"/>
                  </a:cubicBezTo>
                  <a:lnTo>
                    <a:pt x="3204" y="31921"/>
                  </a:lnTo>
                  <a:lnTo>
                    <a:pt x="3189" y="31921"/>
                  </a:lnTo>
                  <a:cubicBezTo>
                    <a:pt x="4327" y="32103"/>
                    <a:pt x="5436" y="32424"/>
                    <a:pt x="6494" y="32884"/>
                  </a:cubicBezTo>
                  <a:lnTo>
                    <a:pt x="6472" y="32869"/>
                  </a:lnTo>
                  <a:lnTo>
                    <a:pt x="6472" y="32869"/>
                  </a:lnTo>
                  <a:cubicBezTo>
                    <a:pt x="6990" y="33095"/>
                    <a:pt x="7494" y="33351"/>
                    <a:pt x="7983" y="33635"/>
                  </a:cubicBezTo>
                  <a:cubicBezTo>
                    <a:pt x="8457" y="33912"/>
                    <a:pt x="8916" y="34219"/>
                    <a:pt x="9354" y="34562"/>
                  </a:cubicBezTo>
                  <a:lnTo>
                    <a:pt x="9398" y="34598"/>
                  </a:lnTo>
                  <a:cubicBezTo>
                    <a:pt x="9843" y="34948"/>
                    <a:pt x="10259" y="35328"/>
                    <a:pt x="10660" y="35736"/>
                  </a:cubicBezTo>
                  <a:cubicBezTo>
                    <a:pt x="11032" y="36123"/>
                    <a:pt x="11390" y="36539"/>
                    <a:pt x="11725" y="36962"/>
                  </a:cubicBezTo>
                  <a:cubicBezTo>
                    <a:pt x="11725" y="36999"/>
                    <a:pt x="11725" y="37035"/>
                    <a:pt x="11733" y="37072"/>
                  </a:cubicBezTo>
                  <a:cubicBezTo>
                    <a:pt x="11908" y="39800"/>
                    <a:pt x="12353" y="42507"/>
                    <a:pt x="13061" y="45156"/>
                  </a:cubicBezTo>
                  <a:cubicBezTo>
                    <a:pt x="13068" y="45178"/>
                    <a:pt x="13075" y="45214"/>
                    <a:pt x="13082" y="45243"/>
                  </a:cubicBezTo>
                  <a:cubicBezTo>
                    <a:pt x="13112" y="45302"/>
                    <a:pt x="13148" y="45353"/>
                    <a:pt x="13199" y="45389"/>
                  </a:cubicBezTo>
                  <a:cubicBezTo>
                    <a:pt x="13262" y="45437"/>
                    <a:pt x="13337" y="45461"/>
                    <a:pt x="13411" y="45461"/>
                  </a:cubicBezTo>
                  <a:cubicBezTo>
                    <a:pt x="13516" y="45461"/>
                    <a:pt x="13619" y="45413"/>
                    <a:pt x="13688" y="45323"/>
                  </a:cubicBezTo>
                  <a:cubicBezTo>
                    <a:pt x="13746" y="45250"/>
                    <a:pt x="13776" y="45148"/>
                    <a:pt x="13761" y="45053"/>
                  </a:cubicBezTo>
                  <a:cubicBezTo>
                    <a:pt x="13287" y="43295"/>
                    <a:pt x="12929" y="41500"/>
                    <a:pt x="12696" y="39691"/>
                  </a:cubicBezTo>
                  <a:cubicBezTo>
                    <a:pt x="12462" y="37911"/>
                    <a:pt x="12338" y="36116"/>
                    <a:pt x="12316" y="34321"/>
                  </a:cubicBezTo>
                  <a:cubicBezTo>
                    <a:pt x="12316" y="34314"/>
                    <a:pt x="12316" y="34306"/>
                    <a:pt x="12316" y="34299"/>
                  </a:cubicBezTo>
                  <a:lnTo>
                    <a:pt x="12316" y="34263"/>
                  </a:lnTo>
                  <a:cubicBezTo>
                    <a:pt x="12302" y="33124"/>
                    <a:pt x="12324" y="31986"/>
                    <a:pt x="12382" y="30848"/>
                  </a:cubicBezTo>
                  <a:cubicBezTo>
                    <a:pt x="12382" y="30848"/>
                    <a:pt x="12389" y="30841"/>
                    <a:pt x="12389" y="30834"/>
                  </a:cubicBezTo>
                  <a:cubicBezTo>
                    <a:pt x="12426" y="30768"/>
                    <a:pt x="12455" y="30702"/>
                    <a:pt x="12491" y="30637"/>
                  </a:cubicBezTo>
                  <a:cubicBezTo>
                    <a:pt x="12557" y="30498"/>
                    <a:pt x="12630" y="30352"/>
                    <a:pt x="12703" y="30213"/>
                  </a:cubicBezTo>
                  <a:cubicBezTo>
                    <a:pt x="12849" y="29943"/>
                    <a:pt x="12995" y="29666"/>
                    <a:pt x="13148" y="29396"/>
                  </a:cubicBezTo>
                  <a:cubicBezTo>
                    <a:pt x="13389" y="28980"/>
                    <a:pt x="13637" y="28579"/>
                    <a:pt x="13900" y="28178"/>
                  </a:cubicBezTo>
                  <a:cubicBezTo>
                    <a:pt x="14184" y="27747"/>
                    <a:pt x="14476" y="27317"/>
                    <a:pt x="14782" y="26901"/>
                  </a:cubicBezTo>
                  <a:cubicBezTo>
                    <a:pt x="15410" y="26047"/>
                    <a:pt x="16088" y="25237"/>
                    <a:pt x="16818" y="24471"/>
                  </a:cubicBezTo>
                  <a:cubicBezTo>
                    <a:pt x="16898" y="24391"/>
                    <a:pt x="16978" y="24304"/>
                    <a:pt x="17059" y="24223"/>
                  </a:cubicBezTo>
                  <a:lnTo>
                    <a:pt x="17059" y="24223"/>
                  </a:lnTo>
                  <a:lnTo>
                    <a:pt x="17066" y="24216"/>
                  </a:lnTo>
                  <a:lnTo>
                    <a:pt x="17081" y="24201"/>
                  </a:lnTo>
                  <a:lnTo>
                    <a:pt x="17124" y="24158"/>
                  </a:lnTo>
                  <a:lnTo>
                    <a:pt x="17146" y="24136"/>
                  </a:lnTo>
                  <a:lnTo>
                    <a:pt x="17154" y="24128"/>
                  </a:lnTo>
                  <a:lnTo>
                    <a:pt x="17373" y="23910"/>
                  </a:lnTo>
                  <a:cubicBezTo>
                    <a:pt x="18474" y="22808"/>
                    <a:pt x="19707" y="21859"/>
                    <a:pt x="21042" y="21079"/>
                  </a:cubicBezTo>
                  <a:cubicBezTo>
                    <a:pt x="21218" y="20977"/>
                    <a:pt x="21393" y="20882"/>
                    <a:pt x="21575" y="20787"/>
                  </a:cubicBezTo>
                  <a:cubicBezTo>
                    <a:pt x="21604" y="20772"/>
                    <a:pt x="21619" y="20736"/>
                    <a:pt x="21612" y="20707"/>
                  </a:cubicBezTo>
                  <a:cubicBezTo>
                    <a:pt x="21597" y="20677"/>
                    <a:pt x="21575" y="20663"/>
                    <a:pt x="21553" y="20663"/>
                  </a:cubicBezTo>
                  <a:cubicBezTo>
                    <a:pt x="21539" y="20663"/>
                    <a:pt x="21531" y="20670"/>
                    <a:pt x="21524" y="20670"/>
                  </a:cubicBezTo>
                  <a:cubicBezTo>
                    <a:pt x="20692" y="21108"/>
                    <a:pt x="19890" y="21597"/>
                    <a:pt x="19131" y="22151"/>
                  </a:cubicBezTo>
                  <a:cubicBezTo>
                    <a:pt x="18715" y="22450"/>
                    <a:pt x="18314" y="22757"/>
                    <a:pt x="17905" y="23071"/>
                  </a:cubicBezTo>
                  <a:cubicBezTo>
                    <a:pt x="17504" y="23384"/>
                    <a:pt x="17088" y="23727"/>
                    <a:pt x="16701" y="24070"/>
                  </a:cubicBezTo>
                  <a:cubicBezTo>
                    <a:pt x="15899" y="24785"/>
                    <a:pt x="15133" y="25537"/>
                    <a:pt x="14418" y="26332"/>
                  </a:cubicBezTo>
                  <a:cubicBezTo>
                    <a:pt x="14075" y="26719"/>
                    <a:pt x="13746" y="27127"/>
                    <a:pt x="13440" y="27543"/>
                  </a:cubicBezTo>
                  <a:cubicBezTo>
                    <a:pt x="13141" y="27944"/>
                    <a:pt x="12871" y="28367"/>
                    <a:pt x="12616" y="28798"/>
                  </a:cubicBezTo>
                  <a:cubicBezTo>
                    <a:pt x="12579" y="28856"/>
                    <a:pt x="12550" y="28915"/>
                    <a:pt x="12513" y="28980"/>
                  </a:cubicBezTo>
                  <a:cubicBezTo>
                    <a:pt x="12564" y="28375"/>
                    <a:pt x="12623" y="27762"/>
                    <a:pt x="12696" y="27149"/>
                  </a:cubicBezTo>
                  <a:cubicBezTo>
                    <a:pt x="12937" y="24931"/>
                    <a:pt x="13331" y="22735"/>
                    <a:pt x="13878" y="20568"/>
                  </a:cubicBezTo>
                  <a:cubicBezTo>
                    <a:pt x="14038" y="19948"/>
                    <a:pt x="14213" y="19335"/>
                    <a:pt x="14396" y="18722"/>
                  </a:cubicBezTo>
                  <a:cubicBezTo>
                    <a:pt x="14578" y="18102"/>
                    <a:pt x="14775" y="17482"/>
                    <a:pt x="14979" y="16862"/>
                  </a:cubicBezTo>
                  <a:cubicBezTo>
                    <a:pt x="15388" y="15636"/>
                    <a:pt x="15848" y="14425"/>
                    <a:pt x="16344" y="13228"/>
                  </a:cubicBezTo>
                  <a:cubicBezTo>
                    <a:pt x="17351" y="10835"/>
                    <a:pt x="18474" y="8486"/>
                    <a:pt x="19722" y="6209"/>
                  </a:cubicBezTo>
                  <a:cubicBezTo>
                    <a:pt x="20065" y="5567"/>
                    <a:pt x="20415" y="4940"/>
                    <a:pt x="20772" y="4312"/>
                  </a:cubicBezTo>
                  <a:cubicBezTo>
                    <a:pt x="20772" y="4305"/>
                    <a:pt x="20780" y="4305"/>
                    <a:pt x="20780" y="4298"/>
                  </a:cubicBezTo>
                  <a:cubicBezTo>
                    <a:pt x="20780" y="4298"/>
                    <a:pt x="20780" y="4291"/>
                    <a:pt x="20787" y="4291"/>
                  </a:cubicBezTo>
                  <a:cubicBezTo>
                    <a:pt x="21590" y="2890"/>
                    <a:pt x="22421" y="1503"/>
                    <a:pt x="23290" y="139"/>
                  </a:cubicBezTo>
                  <a:cubicBezTo>
                    <a:pt x="23312" y="103"/>
                    <a:pt x="23304" y="52"/>
                    <a:pt x="23268" y="22"/>
                  </a:cubicBezTo>
                  <a:cubicBezTo>
                    <a:pt x="23253" y="8"/>
                    <a:pt x="23239" y="0"/>
                    <a:pt x="232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497" name="Google Shape;1497;p60"/>
            <p:cNvSpPr/>
            <p:nvPr/>
          </p:nvSpPr>
          <p:spPr>
            <a:xfrm>
              <a:off x="3026755" y="1220084"/>
              <a:ext cx="229" cy="229"/>
            </a:xfrm>
            <a:custGeom>
              <a:avLst/>
              <a:gdLst/>
              <a:ahLst/>
              <a:cxnLst/>
              <a:rect l="l" t="t" r="r" b="b"/>
              <a:pathLst>
                <a:path w="7" h="7" extrusionOk="0">
                  <a:moveTo>
                    <a:pt x="6" y="1"/>
                  </a:moveTo>
                  <a:lnTo>
                    <a:pt x="0" y="7"/>
                  </a:lnTo>
                  <a:lnTo>
                    <a:pt x="6" y="1"/>
                  </a:lnTo>
                  <a:close/>
                </a:path>
              </a:pathLst>
            </a:custGeom>
            <a:solidFill>
              <a:srgbClr val="8ACD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498" name="Google Shape;1498;p60"/>
            <p:cNvSpPr/>
            <p:nvPr/>
          </p:nvSpPr>
          <p:spPr>
            <a:xfrm>
              <a:off x="2469588" y="429469"/>
              <a:ext cx="761370" cy="1484756"/>
            </a:xfrm>
            <a:custGeom>
              <a:avLst/>
              <a:gdLst/>
              <a:ahLst/>
              <a:cxnLst/>
              <a:rect l="l" t="t" r="r" b="b"/>
              <a:pathLst>
                <a:path w="23312" h="45461" extrusionOk="0">
                  <a:moveTo>
                    <a:pt x="23217" y="0"/>
                  </a:moveTo>
                  <a:cubicBezTo>
                    <a:pt x="23195" y="0"/>
                    <a:pt x="23166" y="15"/>
                    <a:pt x="23151" y="37"/>
                  </a:cubicBezTo>
                  <a:cubicBezTo>
                    <a:pt x="22458" y="1139"/>
                    <a:pt x="21765" y="2255"/>
                    <a:pt x="21086" y="3379"/>
                  </a:cubicBezTo>
                  <a:cubicBezTo>
                    <a:pt x="20430" y="4480"/>
                    <a:pt x="19788" y="5604"/>
                    <a:pt x="19167" y="6735"/>
                  </a:cubicBezTo>
                  <a:cubicBezTo>
                    <a:pt x="17912" y="9011"/>
                    <a:pt x="16774" y="11346"/>
                    <a:pt x="15753" y="13739"/>
                  </a:cubicBezTo>
                  <a:cubicBezTo>
                    <a:pt x="15249" y="14935"/>
                    <a:pt x="14790" y="16147"/>
                    <a:pt x="14359" y="17365"/>
                  </a:cubicBezTo>
                  <a:cubicBezTo>
                    <a:pt x="13921" y="18583"/>
                    <a:pt x="13542" y="19824"/>
                    <a:pt x="13214" y="21071"/>
                  </a:cubicBezTo>
                  <a:cubicBezTo>
                    <a:pt x="13039" y="21699"/>
                    <a:pt x="12878" y="22334"/>
                    <a:pt x="12740" y="22968"/>
                  </a:cubicBezTo>
                  <a:cubicBezTo>
                    <a:pt x="12594" y="23603"/>
                    <a:pt x="12455" y="24245"/>
                    <a:pt x="12338" y="24887"/>
                  </a:cubicBezTo>
                  <a:cubicBezTo>
                    <a:pt x="12222" y="25537"/>
                    <a:pt x="12119" y="26186"/>
                    <a:pt x="12032" y="26835"/>
                  </a:cubicBezTo>
                  <a:cubicBezTo>
                    <a:pt x="11937" y="27507"/>
                    <a:pt x="11871" y="28185"/>
                    <a:pt x="11820" y="28864"/>
                  </a:cubicBezTo>
                  <a:cubicBezTo>
                    <a:pt x="11791" y="29185"/>
                    <a:pt x="11769" y="29506"/>
                    <a:pt x="11747" y="29827"/>
                  </a:cubicBezTo>
                  <a:cubicBezTo>
                    <a:pt x="11565" y="29557"/>
                    <a:pt x="11390" y="29294"/>
                    <a:pt x="11207" y="29031"/>
                  </a:cubicBezTo>
                  <a:cubicBezTo>
                    <a:pt x="10799" y="28470"/>
                    <a:pt x="10361" y="27930"/>
                    <a:pt x="9894" y="27412"/>
                  </a:cubicBezTo>
                  <a:cubicBezTo>
                    <a:pt x="9668" y="27164"/>
                    <a:pt x="9434" y="26923"/>
                    <a:pt x="9201" y="26682"/>
                  </a:cubicBezTo>
                  <a:cubicBezTo>
                    <a:pt x="8982" y="26463"/>
                    <a:pt x="8756" y="26252"/>
                    <a:pt x="8530" y="26033"/>
                  </a:cubicBezTo>
                  <a:cubicBezTo>
                    <a:pt x="8107" y="25624"/>
                    <a:pt x="7669" y="25216"/>
                    <a:pt x="7231" y="24814"/>
                  </a:cubicBezTo>
                  <a:cubicBezTo>
                    <a:pt x="7005" y="24610"/>
                    <a:pt x="6779" y="24398"/>
                    <a:pt x="6545" y="24194"/>
                  </a:cubicBezTo>
                  <a:cubicBezTo>
                    <a:pt x="6312" y="23990"/>
                    <a:pt x="6071" y="23778"/>
                    <a:pt x="5830" y="23574"/>
                  </a:cubicBezTo>
                  <a:cubicBezTo>
                    <a:pt x="5349" y="23165"/>
                    <a:pt x="4852" y="22771"/>
                    <a:pt x="4349" y="22392"/>
                  </a:cubicBezTo>
                  <a:cubicBezTo>
                    <a:pt x="3371" y="21670"/>
                    <a:pt x="2328" y="21028"/>
                    <a:pt x="1204" y="20561"/>
                  </a:cubicBezTo>
                  <a:cubicBezTo>
                    <a:pt x="869" y="20422"/>
                    <a:pt x="519" y="20298"/>
                    <a:pt x="161" y="20196"/>
                  </a:cubicBezTo>
                  <a:lnTo>
                    <a:pt x="139" y="20196"/>
                  </a:lnTo>
                  <a:cubicBezTo>
                    <a:pt x="23" y="20196"/>
                    <a:pt x="1" y="20356"/>
                    <a:pt x="110" y="20393"/>
                  </a:cubicBezTo>
                  <a:cubicBezTo>
                    <a:pt x="475" y="20495"/>
                    <a:pt x="840" y="20626"/>
                    <a:pt x="1190" y="20780"/>
                  </a:cubicBezTo>
                  <a:lnTo>
                    <a:pt x="1197" y="20780"/>
                  </a:lnTo>
                  <a:lnTo>
                    <a:pt x="1219" y="20787"/>
                  </a:lnTo>
                  <a:lnTo>
                    <a:pt x="1204" y="20780"/>
                  </a:lnTo>
                  <a:lnTo>
                    <a:pt x="1204" y="20780"/>
                  </a:lnTo>
                  <a:cubicBezTo>
                    <a:pt x="2343" y="21276"/>
                    <a:pt x="3393" y="21969"/>
                    <a:pt x="4364" y="22735"/>
                  </a:cubicBezTo>
                  <a:cubicBezTo>
                    <a:pt x="4852" y="23122"/>
                    <a:pt x="5319" y="23523"/>
                    <a:pt x="5772" y="23946"/>
                  </a:cubicBezTo>
                  <a:cubicBezTo>
                    <a:pt x="6231" y="24369"/>
                    <a:pt x="6669" y="24807"/>
                    <a:pt x="7100" y="25252"/>
                  </a:cubicBezTo>
                  <a:cubicBezTo>
                    <a:pt x="7311" y="25464"/>
                    <a:pt x="7508" y="25690"/>
                    <a:pt x="7720" y="25909"/>
                  </a:cubicBezTo>
                  <a:cubicBezTo>
                    <a:pt x="7924" y="26128"/>
                    <a:pt x="8107" y="26332"/>
                    <a:pt x="8304" y="26543"/>
                  </a:cubicBezTo>
                  <a:cubicBezTo>
                    <a:pt x="8749" y="27032"/>
                    <a:pt x="9172" y="27550"/>
                    <a:pt x="9580" y="28061"/>
                  </a:cubicBezTo>
                  <a:cubicBezTo>
                    <a:pt x="9799" y="28338"/>
                    <a:pt x="10011" y="28616"/>
                    <a:pt x="10215" y="28893"/>
                  </a:cubicBezTo>
                  <a:cubicBezTo>
                    <a:pt x="10463" y="29228"/>
                    <a:pt x="10711" y="29571"/>
                    <a:pt x="10945" y="29914"/>
                  </a:cubicBezTo>
                  <a:cubicBezTo>
                    <a:pt x="11076" y="30104"/>
                    <a:pt x="11200" y="30294"/>
                    <a:pt x="11331" y="30483"/>
                  </a:cubicBezTo>
                  <a:lnTo>
                    <a:pt x="11507" y="30761"/>
                  </a:lnTo>
                  <a:cubicBezTo>
                    <a:pt x="11565" y="30841"/>
                    <a:pt x="11623" y="30921"/>
                    <a:pt x="11674" y="31001"/>
                  </a:cubicBezTo>
                  <a:cubicBezTo>
                    <a:pt x="11594" y="32679"/>
                    <a:pt x="11594" y="34350"/>
                    <a:pt x="11674" y="36021"/>
                  </a:cubicBezTo>
                  <a:cubicBezTo>
                    <a:pt x="11514" y="35839"/>
                    <a:pt x="11339" y="35671"/>
                    <a:pt x="11164" y="35503"/>
                  </a:cubicBezTo>
                  <a:cubicBezTo>
                    <a:pt x="10777" y="35145"/>
                    <a:pt x="10361" y="34817"/>
                    <a:pt x="9931" y="34511"/>
                  </a:cubicBezTo>
                  <a:cubicBezTo>
                    <a:pt x="9500" y="34204"/>
                    <a:pt x="9062" y="33927"/>
                    <a:pt x="8610" y="33672"/>
                  </a:cubicBezTo>
                  <a:cubicBezTo>
                    <a:pt x="8158" y="33409"/>
                    <a:pt x="7691" y="33176"/>
                    <a:pt x="7209" y="32964"/>
                  </a:cubicBezTo>
                  <a:cubicBezTo>
                    <a:pt x="5903" y="32388"/>
                    <a:pt x="4524" y="31986"/>
                    <a:pt x="3116" y="31775"/>
                  </a:cubicBezTo>
                  <a:lnTo>
                    <a:pt x="3109" y="31775"/>
                  </a:lnTo>
                  <a:cubicBezTo>
                    <a:pt x="3072" y="31782"/>
                    <a:pt x="3050" y="31804"/>
                    <a:pt x="3043" y="31840"/>
                  </a:cubicBezTo>
                  <a:cubicBezTo>
                    <a:pt x="3043" y="31877"/>
                    <a:pt x="3072" y="31906"/>
                    <a:pt x="3109" y="31913"/>
                  </a:cubicBezTo>
                  <a:lnTo>
                    <a:pt x="3204" y="31921"/>
                  </a:lnTo>
                  <a:lnTo>
                    <a:pt x="3189" y="31921"/>
                  </a:lnTo>
                  <a:cubicBezTo>
                    <a:pt x="4327" y="32103"/>
                    <a:pt x="5436" y="32424"/>
                    <a:pt x="6494" y="32884"/>
                  </a:cubicBezTo>
                  <a:lnTo>
                    <a:pt x="6472" y="32869"/>
                  </a:lnTo>
                  <a:lnTo>
                    <a:pt x="6472" y="32869"/>
                  </a:lnTo>
                  <a:cubicBezTo>
                    <a:pt x="6990" y="33095"/>
                    <a:pt x="7494" y="33351"/>
                    <a:pt x="7983" y="33635"/>
                  </a:cubicBezTo>
                  <a:cubicBezTo>
                    <a:pt x="8457" y="33912"/>
                    <a:pt x="8916" y="34219"/>
                    <a:pt x="9354" y="34562"/>
                  </a:cubicBezTo>
                  <a:lnTo>
                    <a:pt x="9398" y="34598"/>
                  </a:lnTo>
                  <a:cubicBezTo>
                    <a:pt x="9843" y="34948"/>
                    <a:pt x="10259" y="35328"/>
                    <a:pt x="10660" y="35736"/>
                  </a:cubicBezTo>
                  <a:cubicBezTo>
                    <a:pt x="11032" y="36123"/>
                    <a:pt x="11390" y="36539"/>
                    <a:pt x="11725" y="36962"/>
                  </a:cubicBezTo>
                  <a:cubicBezTo>
                    <a:pt x="11725" y="36999"/>
                    <a:pt x="11725" y="37035"/>
                    <a:pt x="11733" y="37072"/>
                  </a:cubicBezTo>
                  <a:cubicBezTo>
                    <a:pt x="11908" y="39800"/>
                    <a:pt x="12353" y="42507"/>
                    <a:pt x="13061" y="45156"/>
                  </a:cubicBezTo>
                  <a:cubicBezTo>
                    <a:pt x="13068" y="45178"/>
                    <a:pt x="13075" y="45214"/>
                    <a:pt x="13082" y="45243"/>
                  </a:cubicBezTo>
                  <a:cubicBezTo>
                    <a:pt x="13112" y="45302"/>
                    <a:pt x="13148" y="45353"/>
                    <a:pt x="13199" y="45389"/>
                  </a:cubicBezTo>
                  <a:cubicBezTo>
                    <a:pt x="13262" y="45437"/>
                    <a:pt x="13337" y="45461"/>
                    <a:pt x="13411" y="45461"/>
                  </a:cubicBezTo>
                  <a:cubicBezTo>
                    <a:pt x="13516" y="45461"/>
                    <a:pt x="13619" y="45413"/>
                    <a:pt x="13688" y="45323"/>
                  </a:cubicBezTo>
                  <a:cubicBezTo>
                    <a:pt x="13746" y="45250"/>
                    <a:pt x="13776" y="45148"/>
                    <a:pt x="13761" y="45053"/>
                  </a:cubicBezTo>
                  <a:cubicBezTo>
                    <a:pt x="13287" y="43295"/>
                    <a:pt x="12929" y="41500"/>
                    <a:pt x="12696" y="39691"/>
                  </a:cubicBezTo>
                  <a:cubicBezTo>
                    <a:pt x="12462" y="37911"/>
                    <a:pt x="12338" y="36116"/>
                    <a:pt x="12316" y="34321"/>
                  </a:cubicBezTo>
                  <a:cubicBezTo>
                    <a:pt x="12316" y="34314"/>
                    <a:pt x="12316" y="34306"/>
                    <a:pt x="12316" y="34299"/>
                  </a:cubicBezTo>
                  <a:lnTo>
                    <a:pt x="12316" y="34263"/>
                  </a:lnTo>
                  <a:cubicBezTo>
                    <a:pt x="12302" y="33124"/>
                    <a:pt x="12324" y="31986"/>
                    <a:pt x="12382" y="30848"/>
                  </a:cubicBezTo>
                  <a:cubicBezTo>
                    <a:pt x="12382" y="30848"/>
                    <a:pt x="12389" y="30841"/>
                    <a:pt x="12389" y="30834"/>
                  </a:cubicBezTo>
                  <a:cubicBezTo>
                    <a:pt x="12426" y="30768"/>
                    <a:pt x="12455" y="30702"/>
                    <a:pt x="12491" y="30637"/>
                  </a:cubicBezTo>
                  <a:cubicBezTo>
                    <a:pt x="12557" y="30498"/>
                    <a:pt x="12630" y="30352"/>
                    <a:pt x="12703" y="30213"/>
                  </a:cubicBezTo>
                  <a:cubicBezTo>
                    <a:pt x="12849" y="29943"/>
                    <a:pt x="12995" y="29666"/>
                    <a:pt x="13148" y="29396"/>
                  </a:cubicBezTo>
                  <a:cubicBezTo>
                    <a:pt x="13389" y="28980"/>
                    <a:pt x="13637" y="28579"/>
                    <a:pt x="13900" y="28178"/>
                  </a:cubicBezTo>
                  <a:cubicBezTo>
                    <a:pt x="14184" y="27747"/>
                    <a:pt x="14476" y="27317"/>
                    <a:pt x="14782" y="26901"/>
                  </a:cubicBezTo>
                  <a:cubicBezTo>
                    <a:pt x="15410" y="26047"/>
                    <a:pt x="16088" y="25237"/>
                    <a:pt x="16818" y="24471"/>
                  </a:cubicBezTo>
                  <a:cubicBezTo>
                    <a:pt x="16898" y="24391"/>
                    <a:pt x="16978" y="24304"/>
                    <a:pt x="17059" y="24223"/>
                  </a:cubicBezTo>
                  <a:lnTo>
                    <a:pt x="17059" y="24223"/>
                  </a:lnTo>
                  <a:lnTo>
                    <a:pt x="17066" y="24216"/>
                  </a:lnTo>
                  <a:lnTo>
                    <a:pt x="17081" y="24201"/>
                  </a:lnTo>
                  <a:lnTo>
                    <a:pt x="17124" y="24158"/>
                  </a:lnTo>
                  <a:lnTo>
                    <a:pt x="17146" y="24136"/>
                  </a:lnTo>
                  <a:lnTo>
                    <a:pt x="17154" y="24128"/>
                  </a:lnTo>
                  <a:lnTo>
                    <a:pt x="17373" y="23910"/>
                  </a:lnTo>
                  <a:cubicBezTo>
                    <a:pt x="18474" y="22808"/>
                    <a:pt x="19707" y="21859"/>
                    <a:pt x="21042" y="21079"/>
                  </a:cubicBezTo>
                  <a:cubicBezTo>
                    <a:pt x="21218" y="20977"/>
                    <a:pt x="21393" y="20882"/>
                    <a:pt x="21575" y="20787"/>
                  </a:cubicBezTo>
                  <a:cubicBezTo>
                    <a:pt x="21604" y="20772"/>
                    <a:pt x="21619" y="20736"/>
                    <a:pt x="21612" y="20707"/>
                  </a:cubicBezTo>
                  <a:cubicBezTo>
                    <a:pt x="21597" y="20677"/>
                    <a:pt x="21575" y="20663"/>
                    <a:pt x="21553" y="20663"/>
                  </a:cubicBezTo>
                  <a:cubicBezTo>
                    <a:pt x="21539" y="20663"/>
                    <a:pt x="21531" y="20670"/>
                    <a:pt x="21524" y="20670"/>
                  </a:cubicBezTo>
                  <a:cubicBezTo>
                    <a:pt x="20692" y="21108"/>
                    <a:pt x="19890" y="21597"/>
                    <a:pt x="19131" y="22151"/>
                  </a:cubicBezTo>
                  <a:cubicBezTo>
                    <a:pt x="18715" y="22450"/>
                    <a:pt x="18314" y="22757"/>
                    <a:pt x="17905" y="23071"/>
                  </a:cubicBezTo>
                  <a:cubicBezTo>
                    <a:pt x="17504" y="23384"/>
                    <a:pt x="17088" y="23727"/>
                    <a:pt x="16701" y="24070"/>
                  </a:cubicBezTo>
                  <a:cubicBezTo>
                    <a:pt x="15899" y="24785"/>
                    <a:pt x="15133" y="25537"/>
                    <a:pt x="14418" y="26332"/>
                  </a:cubicBezTo>
                  <a:cubicBezTo>
                    <a:pt x="14075" y="26719"/>
                    <a:pt x="13746" y="27127"/>
                    <a:pt x="13440" y="27543"/>
                  </a:cubicBezTo>
                  <a:cubicBezTo>
                    <a:pt x="13141" y="27944"/>
                    <a:pt x="12871" y="28367"/>
                    <a:pt x="12616" y="28798"/>
                  </a:cubicBezTo>
                  <a:cubicBezTo>
                    <a:pt x="12579" y="28856"/>
                    <a:pt x="12550" y="28915"/>
                    <a:pt x="12513" y="28980"/>
                  </a:cubicBezTo>
                  <a:cubicBezTo>
                    <a:pt x="12564" y="28375"/>
                    <a:pt x="12623" y="27762"/>
                    <a:pt x="12696" y="27149"/>
                  </a:cubicBezTo>
                  <a:cubicBezTo>
                    <a:pt x="12937" y="24931"/>
                    <a:pt x="13331" y="22735"/>
                    <a:pt x="13878" y="20568"/>
                  </a:cubicBezTo>
                  <a:cubicBezTo>
                    <a:pt x="14038" y="19948"/>
                    <a:pt x="14213" y="19335"/>
                    <a:pt x="14396" y="18722"/>
                  </a:cubicBezTo>
                  <a:cubicBezTo>
                    <a:pt x="14578" y="18102"/>
                    <a:pt x="14775" y="17482"/>
                    <a:pt x="14979" y="16862"/>
                  </a:cubicBezTo>
                  <a:cubicBezTo>
                    <a:pt x="15388" y="15636"/>
                    <a:pt x="15848" y="14425"/>
                    <a:pt x="16344" y="13228"/>
                  </a:cubicBezTo>
                  <a:cubicBezTo>
                    <a:pt x="17351" y="10835"/>
                    <a:pt x="18474" y="8486"/>
                    <a:pt x="19722" y="6209"/>
                  </a:cubicBezTo>
                  <a:cubicBezTo>
                    <a:pt x="20065" y="5567"/>
                    <a:pt x="20415" y="4940"/>
                    <a:pt x="20772" y="4312"/>
                  </a:cubicBezTo>
                  <a:cubicBezTo>
                    <a:pt x="20772" y="4305"/>
                    <a:pt x="20780" y="4305"/>
                    <a:pt x="20780" y="4298"/>
                  </a:cubicBezTo>
                  <a:cubicBezTo>
                    <a:pt x="20780" y="4298"/>
                    <a:pt x="20780" y="4291"/>
                    <a:pt x="20787" y="4291"/>
                  </a:cubicBezTo>
                  <a:cubicBezTo>
                    <a:pt x="21590" y="2890"/>
                    <a:pt x="22421" y="1503"/>
                    <a:pt x="23290" y="139"/>
                  </a:cubicBezTo>
                  <a:cubicBezTo>
                    <a:pt x="23312" y="103"/>
                    <a:pt x="23304" y="52"/>
                    <a:pt x="23268" y="22"/>
                  </a:cubicBezTo>
                  <a:cubicBezTo>
                    <a:pt x="23253" y="8"/>
                    <a:pt x="23239" y="0"/>
                    <a:pt x="23217" y="0"/>
                  </a:cubicBezTo>
                  <a:close/>
                </a:path>
              </a:pathLst>
            </a:custGeom>
            <a:solidFill>
              <a:srgbClr val="191919">
                <a:alpha val="11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45"/>
          <p:cNvSpPr txBox="1">
            <a:spLocks noGrp="1"/>
          </p:cNvSpPr>
          <p:nvPr>
            <p:ph type="title"/>
          </p:nvPr>
        </p:nvSpPr>
        <p:spPr>
          <a:xfrm>
            <a:off x="2268200" y="1404163"/>
            <a:ext cx="4942922" cy="136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sz="1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nhanh</a:t>
            </a:r>
            <a:r>
              <a:rPr lang="en-US" sz="1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1800" b="1" dirty="0">
                <a:latin typeface="Cambria" panose="02040503050406030204" pitchFamily="18" charset="0"/>
                <a:ea typeface="Cambria" panose="02040503050406030204" pitchFamily="18" charset="0"/>
              </a:rPr>
              <a:t> tri </a:t>
            </a:r>
            <a:r>
              <a:rPr lang="en-US" sz="1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thức</a:t>
            </a:r>
            <a:r>
              <a:rPr lang="en-US" sz="1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1" dirty="0" err="1">
                <a:latin typeface="Cambria" panose="02040503050406030204" pitchFamily="18" charset="0"/>
                <a:ea typeface="Cambria" panose="02040503050406030204" pitchFamily="18" charset="0"/>
              </a:rPr>
              <a:t>ngữ</a:t>
            </a:r>
            <a:r>
              <a:rPr lang="en-US" sz="1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1" dirty="0" err="1">
                <a:latin typeface="Cambria" panose="02040503050406030204" pitchFamily="18" charset="0"/>
                <a:ea typeface="Cambria" panose="02040503050406030204" pitchFamily="18" charset="0"/>
              </a:rPr>
              <a:t>văn</a:t>
            </a:r>
            <a:r>
              <a:rPr lang="en-US" sz="1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1800" b="1" dirty="0">
                <a:latin typeface="Cambria" panose="02040503050406030204" pitchFamily="18" charset="0"/>
                <a:ea typeface="Cambria" panose="02040503050406030204" pitchFamily="18" charset="0"/>
              </a:rPr>
              <a:t> SGK – 39 </a:t>
            </a:r>
            <a:r>
              <a:rPr lang="en-US" sz="1800" b="1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1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1" dirty="0" err="1">
                <a:latin typeface="Cambria" panose="02040503050406030204" pitchFamily="18" charset="0"/>
                <a:ea typeface="Cambria" panose="02040503050406030204" pitchFamily="18" charset="0"/>
              </a:rPr>
              <a:t>lựa</a:t>
            </a:r>
            <a:r>
              <a:rPr lang="en-US" sz="1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chọn</a:t>
            </a:r>
            <a:r>
              <a:rPr lang="en-US" sz="1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1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trả</a:t>
            </a:r>
            <a:r>
              <a:rPr lang="en-US" sz="1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1" dirty="0" err="1">
                <a:latin typeface="Cambria" panose="02040503050406030204" pitchFamily="18" charset="0"/>
                <a:ea typeface="Cambria" panose="02040503050406030204" pitchFamily="18" charset="0"/>
              </a:rPr>
              <a:t>lời</a:t>
            </a:r>
            <a:r>
              <a:rPr lang="en-US" sz="1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đúng</a:t>
            </a:r>
            <a:r>
              <a:rPr lang="en-US" sz="1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lang="en-US" sz="1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1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1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1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1" dirty="0" err="1">
                <a:latin typeface="Cambria" panose="02040503050406030204" pitchFamily="18" charset="0"/>
                <a:ea typeface="Cambria" panose="02040503050406030204" pitchFamily="18" charset="0"/>
              </a:rPr>
              <a:t>hỏi</a:t>
            </a:r>
            <a:r>
              <a:rPr lang="en-US" sz="1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1" dirty="0" err="1"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1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đây</a:t>
            </a:r>
            <a:r>
              <a:rPr lang="en-US" sz="1800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sz="1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25" name="Google Shape;425;p45"/>
          <p:cNvSpPr txBox="1">
            <a:spLocks noGrp="1"/>
          </p:cNvSpPr>
          <p:nvPr>
            <p:ph type="subTitle" idx="1"/>
          </p:nvPr>
        </p:nvSpPr>
        <p:spPr>
          <a:xfrm>
            <a:off x="2268200" y="2773336"/>
            <a:ext cx="4607700" cy="96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ambria" panose="02040503050406030204" pitchFamily="18" charset="0"/>
                <a:ea typeface="Cambria" panose="02040503050406030204" pitchFamily="18" charset="0"/>
              </a:rPr>
              <a:t>Lưu ý: Mỗi câu hỏi có thời gian suy nghĩ 15s.</a:t>
            </a:r>
            <a:endParaRPr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31" name="Google Shape;431;p45"/>
          <p:cNvSpPr/>
          <p:nvPr/>
        </p:nvSpPr>
        <p:spPr>
          <a:xfrm rot="800900">
            <a:off x="801854" y="3845109"/>
            <a:ext cx="868016" cy="963724"/>
          </a:xfrm>
          <a:custGeom>
            <a:avLst/>
            <a:gdLst/>
            <a:ahLst/>
            <a:cxnLst/>
            <a:rect l="l" t="t" r="r" b="b"/>
            <a:pathLst>
              <a:path w="24072" h="26728" extrusionOk="0">
                <a:moveTo>
                  <a:pt x="12817" y="1"/>
                </a:moveTo>
                <a:cubicBezTo>
                  <a:pt x="12618" y="1"/>
                  <a:pt x="12416" y="18"/>
                  <a:pt x="12212" y="54"/>
                </a:cubicBezTo>
                <a:cubicBezTo>
                  <a:pt x="10566" y="345"/>
                  <a:pt x="9433" y="1746"/>
                  <a:pt x="9686" y="3185"/>
                </a:cubicBezTo>
                <a:cubicBezTo>
                  <a:pt x="9824" y="3897"/>
                  <a:pt x="10260" y="4517"/>
                  <a:pt x="10888" y="4877"/>
                </a:cubicBezTo>
                <a:lnTo>
                  <a:pt x="1" y="4877"/>
                </a:lnTo>
                <a:lnTo>
                  <a:pt x="1" y="26728"/>
                </a:lnTo>
                <a:lnTo>
                  <a:pt x="24072" y="26728"/>
                </a:lnTo>
                <a:lnTo>
                  <a:pt x="24072" y="4877"/>
                </a:lnTo>
                <a:lnTo>
                  <a:pt x="14234" y="4877"/>
                </a:lnTo>
                <a:cubicBezTo>
                  <a:pt x="15252" y="4295"/>
                  <a:pt x="15857" y="3223"/>
                  <a:pt x="15665" y="2136"/>
                </a:cubicBezTo>
                <a:cubicBezTo>
                  <a:pt x="15444" y="874"/>
                  <a:pt x="14228" y="1"/>
                  <a:pt x="1281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432" name="Google Shape;432;p45"/>
          <p:cNvGrpSpPr/>
          <p:nvPr/>
        </p:nvGrpSpPr>
        <p:grpSpPr>
          <a:xfrm>
            <a:off x="658474" y="626964"/>
            <a:ext cx="1720268" cy="1212067"/>
            <a:chOff x="7156993" y="1924347"/>
            <a:chExt cx="1484654" cy="1046057"/>
          </a:xfrm>
        </p:grpSpPr>
        <p:sp>
          <p:nvSpPr>
            <p:cNvPr id="433" name="Google Shape;433;p45"/>
            <p:cNvSpPr/>
            <p:nvPr/>
          </p:nvSpPr>
          <p:spPr>
            <a:xfrm rot="10800000">
              <a:off x="7156993" y="1924347"/>
              <a:ext cx="1484654" cy="1046057"/>
            </a:xfrm>
            <a:custGeom>
              <a:avLst/>
              <a:gdLst/>
              <a:ahLst/>
              <a:cxnLst/>
              <a:rect l="l" t="t" r="r" b="b"/>
              <a:pathLst>
                <a:path w="21009" h="14802" extrusionOk="0">
                  <a:moveTo>
                    <a:pt x="6310" y="0"/>
                  </a:moveTo>
                  <a:cubicBezTo>
                    <a:pt x="4925" y="0"/>
                    <a:pt x="3630" y="870"/>
                    <a:pt x="3155" y="2253"/>
                  </a:cubicBezTo>
                  <a:lnTo>
                    <a:pt x="2879" y="3072"/>
                  </a:lnTo>
                  <a:cubicBezTo>
                    <a:pt x="2114" y="2942"/>
                    <a:pt x="1218" y="2360"/>
                    <a:pt x="636" y="599"/>
                  </a:cubicBezTo>
                  <a:lnTo>
                    <a:pt x="636" y="599"/>
                  </a:lnTo>
                  <a:cubicBezTo>
                    <a:pt x="636" y="599"/>
                    <a:pt x="1" y="2965"/>
                    <a:pt x="2435" y="4366"/>
                  </a:cubicBezTo>
                  <a:lnTo>
                    <a:pt x="1654" y="6670"/>
                  </a:lnTo>
                  <a:cubicBezTo>
                    <a:pt x="1065" y="8408"/>
                    <a:pt x="1999" y="10299"/>
                    <a:pt x="3737" y="10897"/>
                  </a:cubicBezTo>
                  <a:lnTo>
                    <a:pt x="14700" y="14625"/>
                  </a:lnTo>
                  <a:cubicBezTo>
                    <a:pt x="15054" y="14745"/>
                    <a:pt x="15413" y="14802"/>
                    <a:pt x="15767" y="14802"/>
                  </a:cubicBezTo>
                  <a:cubicBezTo>
                    <a:pt x="17154" y="14802"/>
                    <a:pt x="18451" y="13929"/>
                    <a:pt x="18926" y="12550"/>
                  </a:cubicBezTo>
                  <a:lnTo>
                    <a:pt x="20427" y="8133"/>
                  </a:lnTo>
                  <a:cubicBezTo>
                    <a:pt x="21009" y="6395"/>
                    <a:pt x="20083" y="4511"/>
                    <a:pt x="18352" y="3914"/>
                  </a:cubicBezTo>
                  <a:lnTo>
                    <a:pt x="7381" y="178"/>
                  </a:lnTo>
                  <a:cubicBezTo>
                    <a:pt x="7026" y="58"/>
                    <a:pt x="6665" y="0"/>
                    <a:pt x="63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34" name="Google Shape;434;p45"/>
            <p:cNvSpPr/>
            <p:nvPr/>
          </p:nvSpPr>
          <p:spPr>
            <a:xfrm rot="10800000">
              <a:off x="7448069" y="2134097"/>
              <a:ext cx="912247" cy="627762"/>
            </a:xfrm>
            <a:custGeom>
              <a:avLst/>
              <a:gdLst/>
              <a:ahLst/>
              <a:cxnLst/>
              <a:rect l="l" t="t" r="r" b="b"/>
              <a:pathLst>
                <a:path w="12909" h="8883" extrusionOk="0">
                  <a:moveTo>
                    <a:pt x="3683" y="1101"/>
                  </a:moveTo>
                  <a:lnTo>
                    <a:pt x="3683" y="1101"/>
                  </a:lnTo>
                  <a:cubicBezTo>
                    <a:pt x="3676" y="1170"/>
                    <a:pt x="3668" y="1231"/>
                    <a:pt x="3653" y="1277"/>
                  </a:cubicBezTo>
                  <a:cubicBezTo>
                    <a:pt x="3622" y="1461"/>
                    <a:pt x="3538" y="1629"/>
                    <a:pt x="3415" y="1767"/>
                  </a:cubicBezTo>
                  <a:cubicBezTo>
                    <a:pt x="3346" y="1844"/>
                    <a:pt x="3262" y="1913"/>
                    <a:pt x="3178" y="1966"/>
                  </a:cubicBezTo>
                  <a:cubicBezTo>
                    <a:pt x="3048" y="2050"/>
                    <a:pt x="2910" y="2119"/>
                    <a:pt x="2772" y="2165"/>
                  </a:cubicBezTo>
                  <a:cubicBezTo>
                    <a:pt x="2657" y="2203"/>
                    <a:pt x="2550" y="2226"/>
                    <a:pt x="2435" y="2249"/>
                  </a:cubicBezTo>
                  <a:lnTo>
                    <a:pt x="2451" y="2219"/>
                  </a:lnTo>
                  <a:lnTo>
                    <a:pt x="2489" y="2142"/>
                  </a:lnTo>
                  <a:cubicBezTo>
                    <a:pt x="2565" y="1981"/>
                    <a:pt x="2673" y="1828"/>
                    <a:pt x="2795" y="1690"/>
                  </a:cubicBezTo>
                  <a:cubicBezTo>
                    <a:pt x="2910" y="1560"/>
                    <a:pt x="3048" y="1445"/>
                    <a:pt x="3193" y="1346"/>
                  </a:cubicBezTo>
                  <a:cubicBezTo>
                    <a:pt x="3346" y="1246"/>
                    <a:pt x="3507" y="1162"/>
                    <a:pt x="3683" y="1101"/>
                  </a:cubicBezTo>
                  <a:close/>
                  <a:moveTo>
                    <a:pt x="2812" y="233"/>
                  </a:moveTo>
                  <a:cubicBezTo>
                    <a:pt x="2898" y="233"/>
                    <a:pt x="2985" y="242"/>
                    <a:pt x="3071" y="259"/>
                  </a:cubicBezTo>
                  <a:cubicBezTo>
                    <a:pt x="3117" y="266"/>
                    <a:pt x="3155" y="274"/>
                    <a:pt x="3201" y="289"/>
                  </a:cubicBezTo>
                  <a:cubicBezTo>
                    <a:pt x="3232" y="305"/>
                    <a:pt x="3262" y="312"/>
                    <a:pt x="3293" y="328"/>
                  </a:cubicBezTo>
                  <a:cubicBezTo>
                    <a:pt x="3346" y="358"/>
                    <a:pt x="3400" y="389"/>
                    <a:pt x="3446" y="427"/>
                  </a:cubicBezTo>
                  <a:cubicBezTo>
                    <a:pt x="3522" y="496"/>
                    <a:pt x="3584" y="588"/>
                    <a:pt x="3614" y="688"/>
                  </a:cubicBezTo>
                  <a:cubicBezTo>
                    <a:pt x="3637" y="749"/>
                    <a:pt x="3645" y="810"/>
                    <a:pt x="3653" y="871"/>
                  </a:cubicBezTo>
                  <a:cubicBezTo>
                    <a:pt x="3377" y="963"/>
                    <a:pt x="3117" y="1101"/>
                    <a:pt x="2887" y="1285"/>
                  </a:cubicBezTo>
                  <a:cubicBezTo>
                    <a:pt x="2634" y="1484"/>
                    <a:pt x="2428" y="1736"/>
                    <a:pt x="2282" y="2027"/>
                  </a:cubicBezTo>
                  <a:cubicBezTo>
                    <a:pt x="2236" y="2112"/>
                    <a:pt x="2198" y="2203"/>
                    <a:pt x="2167" y="2295"/>
                  </a:cubicBezTo>
                  <a:lnTo>
                    <a:pt x="2121" y="2295"/>
                  </a:lnTo>
                  <a:lnTo>
                    <a:pt x="2014" y="2311"/>
                  </a:lnTo>
                  <a:cubicBezTo>
                    <a:pt x="1911" y="2314"/>
                    <a:pt x="1809" y="2316"/>
                    <a:pt x="1708" y="2316"/>
                  </a:cubicBezTo>
                  <a:cubicBezTo>
                    <a:pt x="1607" y="2316"/>
                    <a:pt x="1505" y="2314"/>
                    <a:pt x="1402" y="2311"/>
                  </a:cubicBezTo>
                  <a:lnTo>
                    <a:pt x="1379" y="2272"/>
                  </a:lnTo>
                  <a:lnTo>
                    <a:pt x="1348" y="2226"/>
                  </a:lnTo>
                  <a:cubicBezTo>
                    <a:pt x="1279" y="2127"/>
                    <a:pt x="1226" y="2020"/>
                    <a:pt x="1187" y="1913"/>
                  </a:cubicBezTo>
                  <a:cubicBezTo>
                    <a:pt x="1157" y="1821"/>
                    <a:pt x="1141" y="1736"/>
                    <a:pt x="1134" y="1645"/>
                  </a:cubicBezTo>
                  <a:cubicBezTo>
                    <a:pt x="1126" y="1560"/>
                    <a:pt x="1134" y="1476"/>
                    <a:pt x="1149" y="1392"/>
                  </a:cubicBezTo>
                  <a:cubicBezTo>
                    <a:pt x="1164" y="1300"/>
                    <a:pt x="1203" y="1208"/>
                    <a:pt x="1241" y="1124"/>
                  </a:cubicBezTo>
                  <a:cubicBezTo>
                    <a:pt x="1295" y="1032"/>
                    <a:pt x="1356" y="940"/>
                    <a:pt x="1425" y="856"/>
                  </a:cubicBezTo>
                  <a:lnTo>
                    <a:pt x="1425" y="864"/>
                  </a:lnTo>
                  <a:cubicBezTo>
                    <a:pt x="1524" y="749"/>
                    <a:pt x="1639" y="657"/>
                    <a:pt x="1762" y="573"/>
                  </a:cubicBezTo>
                  <a:cubicBezTo>
                    <a:pt x="1907" y="481"/>
                    <a:pt x="2068" y="397"/>
                    <a:pt x="2236" y="343"/>
                  </a:cubicBezTo>
                  <a:cubicBezTo>
                    <a:pt x="2389" y="289"/>
                    <a:pt x="2550" y="251"/>
                    <a:pt x="2711" y="236"/>
                  </a:cubicBezTo>
                  <a:lnTo>
                    <a:pt x="2726" y="236"/>
                  </a:lnTo>
                  <a:cubicBezTo>
                    <a:pt x="2755" y="234"/>
                    <a:pt x="2784" y="233"/>
                    <a:pt x="2812" y="233"/>
                  </a:cubicBezTo>
                  <a:close/>
                  <a:moveTo>
                    <a:pt x="7140" y="437"/>
                  </a:moveTo>
                  <a:cubicBezTo>
                    <a:pt x="7284" y="437"/>
                    <a:pt x="7429" y="452"/>
                    <a:pt x="7565" y="481"/>
                  </a:cubicBezTo>
                  <a:cubicBezTo>
                    <a:pt x="7680" y="504"/>
                    <a:pt x="7787" y="534"/>
                    <a:pt x="7894" y="565"/>
                  </a:cubicBezTo>
                  <a:cubicBezTo>
                    <a:pt x="8009" y="611"/>
                    <a:pt x="8124" y="657"/>
                    <a:pt x="8231" y="711"/>
                  </a:cubicBezTo>
                  <a:cubicBezTo>
                    <a:pt x="8476" y="833"/>
                    <a:pt x="8706" y="986"/>
                    <a:pt x="8912" y="1170"/>
                  </a:cubicBezTo>
                  <a:lnTo>
                    <a:pt x="8928" y="1170"/>
                  </a:lnTo>
                  <a:cubicBezTo>
                    <a:pt x="9104" y="1331"/>
                    <a:pt x="9257" y="1514"/>
                    <a:pt x="9395" y="1713"/>
                  </a:cubicBezTo>
                  <a:cubicBezTo>
                    <a:pt x="9410" y="1744"/>
                    <a:pt x="9433" y="1767"/>
                    <a:pt x="9448" y="1798"/>
                  </a:cubicBezTo>
                  <a:cubicBezTo>
                    <a:pt x="9379" y="1821"/>
                    <a:pt x="9318" y="1844"/>
                    <a:pt x="9257" y="1867"/>
                  </a:cubicBezTo>
                  <a:cubicBezTo>
                    <a:pt x="9073" y="1951"/>
                    <a:pt x="8905" y="2058"/>
                    <a:pt x="8744" y="2173"/>
                  </a:cubicBezTo>
                  <a:cubicBezTo>
                    <a:pt x="8598" y="2288"/>
                    <a:pt x="8461" y="2410"/>
                    <a:pt x="8346" y="2556"/>
                  </a:cubicBezTo>
                  <a:cubicBezTo>
                    <a:pt x="8300" y="2602"/>
                    <a:pt x="8262" y="2648"/>
                    <a:pt x="8231" y="2701"/>
                  </a:cubicBezTo>
                  <a:cubicBezTo>
                    <a:pt x="8170" y="2701"/>
                    <a:pt x="8108" y="2709"/>
                    <a:pt x="8047" y="2716"/>
                  </a:cubicBezTo>
                  <a:cubicBezTo>
                    <a:pt x="7991" y="2714"/>
                    <a:pt x="7936" y="2713"/>
                    <a:pt x="7881" y="2713"/>
                  </a:cubicBezTo>
                  <a:cubicBezTo>
                    <a:pt x="7750" y="2713"/>
                    <a:pt x="7623" y="2719"/>
                    <a:pt x="7504" y="2724"/>
                  </a:cubicBezTo>
                  <a:cubicBezTo>
                    <a:pt x="7496" y="2693"/>
                    <a:pt x="7488" y="2663"/>
                    <a:pt x="7481" y="2632"/>
                  </a:cubicBezTo>
                  <a:cubicBezTo>
                    <a:pt x="7351" y="2272"/>
                    <a:pt x="7151" y="1951"/>
                    <a:pt x="6884" y="1675"/>
                  </a:cubicBezTo>
                  <a:cubicBezTo>
                    <a:pt x="6631" y="1407"/>
                    <a:pt x="6332" y="1185"/>
                    <a:pt x="6003" y="1024"/>
                  </a:cubicBezTo>
                  <a:lnTo>
                    <a:pt x="5873" y="963"/>
                  </a:lnTo>
                  <a:lnTo>
                    <a:pt x="5873" y="956"/>
                  </a:lnTo>
                  <a:lnTo>
                    <a:pt x="5881" y="956"/>
                  </a:lnTo>
                  <a:cubicBezTo>
                    <a:pt x="5965" y="864"/>
                    <a:pt x="6057" y="787"/>
                    <a:pt x="6156" y="718"/>
                  </a:cubicBezTo>
                  <a:cubicBezTo>
                    <a:pt x="6271" y="642"/>
                    <a:pt x="6401" y="580"/>
                    <a:pt x="6539" y="534"/>
                  </a:cubicBezTo>
                  <a:cubicBezTo>
                    <a:pt x="6684" y="488"/>
                    <a:pt x="6838" y="450"/>
                    <a:pt x="6991" y="443"/>
                  </a:cubicBezTo>
                  <a:cubicBezTo>
                    <a:pt x="7040" y="439"/>
                    <a:pt x="7090" y="437"/>
                    <a:pt x="7140" y="437"/>
                  </a:cubicBezTo>
                  <a:close/>
                  <a:moveTo>
                    <a:pt x="2106" y="2517"/>
                  </a:moveTo>
                  <a:cubicBezTo>
                    <a:pt x="2068" y="2640"/>
                    <a:pt x="2045" y="2762"/>
                    <a:pt x="2030" y="2885"/>
                  </a:cubicBezTo>
                  <a:lnTo>
                    <a:pt x="2022" y="2877"/>
                  </a:lnTo>
                  <a:cubicBezTo>
                    <a:pt x="1930" y="2808"/>
                    <a:pt x="1838" y="2739"/>
                    <a:pt x="1754" y="2663"/>
                  </a:cubicBezTo>
                  <a:cubicBezTo>
                    <a:pt x="1700" y="2617"/>
                    <a:pt x="1654" y="2571"/>
                    <a:pt x="1608" y="2525"/>
                  </a:cubicBezTo>
                  <a:lnTo>
                    <a:pt x="1608" y="2525"/>
                  </a:lnTo>
                  <a:cubicBezTo>
                    <a:pt x="1673" y="2531"/>
                    <a:pt x="1736" y="2533"/>
                    <a:pt x="1799" y="2533"/>
                  </a:cubicBezTo>
                  <a:cubicBezTo>
                    <a:pt x="1901" y="2533"/>
                    <a:pt x="2002" y="2527"/>
                    <a:pt x="2106" y="2517"/>
                  </a:cubicBezTo>
                  <a:close/>
                  <a:moveTo>
                    <a:pt x="9548" y="2004"/>
                  </a:moveTo>
                  <a:cubicBezTo>
                    <a:pt x="9594" y="2104"/>
                    <a:pt x="9640" y="2203"/>
                    <a:pt x="9678" y="2303"/>
                  </a:cubicBezTo>
                  <a:lnTo>
                    <a:pt x="9686" y="2311"/>
                  </a:lnTo>
                  <a:lnTo>
                    <a:pt x="9686" y="2326"/>
                  </a:lnTo>
                  <a:cubicBezTo>
                    <a:pt x="9747" y="2525"/>
                    <a:pt x="9785" y="2732"/>
                    <a:pt x="9808" y="2938"/>
                  </a:cubicBezTo>
                  <a:cubicBezTo>
                    <a:pt x="9801" y="2938"/>
                    <a:pt x="9793" y="2931"/>
                    <a:pt x="9785" y="2931"/>
                  </a:cubicBezTo>
                  <a:cubicBezTo>
                    <a:pt x="9556" y="2854"/>
                    <a:pt x="9318" y="2793"/>
                    <a:pt x="9081" y="2755"/>
                  </a:cubicBezTo>
                  <a:cubicBezTo>
                    <a:pt x="8889" y="2724"/>
                    <a:pt x="8698" y="2709"/>
                    <a:pt x="8507" y="2701"/>
                  </a:cubicBezTo>
                  <a:lnTo>
                    <a:pt x="8514" y="2701"/>
                  </a:lnTo>
                  <a:lnTo>
                    <a:pt x="8537" y="2678"/>
                  </a:lnTo>
                  <a:lnTo>
                    <a:pt x="8560" y="2648"/>
                  </a:lnTo>
                  <a:cubicBezTo>
                    <a:pt x="8683" y="2510"/>
                    <a:pt x="8821" y="2395"/>
                    <a:pt x="8974" y="2295"/>
                  </a:cubicBezTo>
                  <a:cubicBezTo>
                    <a:pt x="9157" y="2173"/>
                    <a:pt x="9349" y="2081"/>
                    <a:pt x="9548" y="2004"/>
                  </a:cubicBezTo>
                  <a:close/>
                  <a:moveTo>
                    <a:pt x="4632" y="927"/>
                  </a:moveTo>
                  <a:cubicBezTo>
                    <a:pt x="4816" y="927"/>
                    <a:pt x="4998" y="944"/>
                    <a:pt x="5176" y="978"/>
                  </a:cubicBezTo>
                  <a:lnTo>
                    <a:pt x="5169" y="986"/>
                  </a:lnTo>
                  <a:cubicBezTo>
                    <a:pt x="5283" y="1009"/>
                    <a:pt x="5406" y="1040"/>
                    <a:pt x="5521" y="1078"/>
                  </a:cubicBezTo>
                  <a:lnTo>
                    <a:pt x="5505" y="1086"/>
                  </a:lnTo>
                  <a:lnTo>
                    <a:pt x="5498" y="1101"/>
                  </a:lnTo>
                  <a:cubicBezTo>
                    <a:pt x="5383" y="1323"/>
                    <a:pt x="5283" y="1553"/>
                    <a:pt x="5207" y="1790"/>
                  </a:cubicBezTo>
                  <a:cubicBezTo>
                    <a:pt x="5138" y="1981"/>
                    <a:pt x="5069" y="2173"/>
                    <a:pt x="4985" y="2357"/>
                  </a:cubicBezTo>
                  <a:cubicBezTo>
                    <a:pt x="4916" y="2494"/>
                    <a:pt x="4824" y="2632"/>
                    <a:pt x="4724" y="2747"/>
                  </a:cubicBezTo>
                  <a:cubicBezTo>
                    <a:pt x="4548" y="2954"/>
                    <a:pt x="4311" y="3099"/>
                    <a:pt x="4058" y="3183"/>
                  </a:cubicBezTo>
                  <a:cubicBezTo>
                    <a:pt x="3890" y="3237"/>
                    <a:pt x="3714" y="3275"/>
                    <a:pt x="3538" y="3283"/>
                  </a:cubicBezTo>
                  <a:cubicBezTo>
                    <a:pt x="3484" y="3287"/>
                    <a:pt x="3430" y="3289"/>
                    <a:pt x="3376" y="3289"/>
                  </a:cubicBezTo>
                  <a:cubicBezTo>
                    <a:pt x="3221" y="3289"/>
                    <a:pt x="3063" y="3273"/>
                    <a:pt x="2910" y="3245"/>
                  </a:cubicBezTo>
                  <a:cubicBezTo>
                    <a:pt x="2803" y="3222"/>
                    <a:pt x="2696" y="3191"/>
                    <a:pt x="2588" y="3153"/>
                  </a:cubicBezTo>
                  <a:cubicBezTo>
                    <a:pt x="2481" y="3122"/>
                    <a:pt x="2382" y="3076"/>
                    <a:pt x="2290" y="3030"/>
                  </a:cubicBezTo>
                  <a:lnTo>
                    <a:pt x="2244" y="3007"/>
                  </a:lnTo>
                  <a:cubicBezTo>
                    <a:pt x="2252" y="2931"/>
                    <a:pt x="2267" y="2854"/>
                    <a:pt x="2275" y="2785"/>
                  </a:cubicBezTo>
                  <a:cubicBezTo>
                    <a:pt x="2297" y="2686"/>
                    <a:pt x="2320" y="2586"/>
                    <a:pt x="2351" y="2494"/>
                  </a:cubicBezTo>
                  <a:cubicBezTo>
                    <a:pt x="2550" y="2464"/>
                    <a:pt x="2742" y="2418"/>
                    <a:pt x="2933" y="2349"/>
                  </a:cubicBezTo>
                  <a:cubicBezTo>
                    <a:pt x="3147" y="2272"/>
                    <a:pt x="3346" y="2150"/>
                    <a:pt x="3515" y="1989"/>
                  </a:cubicBezTo>
                  <a:cubicBezTo>
                    <a:pt x="3683" y="1828"/>
                    <a:pt x="3806" y="1622"/>
                    <a:pt x="3859" y="1400"/>
                  </a:cubicBezTo>
                  <a:cubicBezTo>
                    <a:pt x="3890" y="1277"/>
                    <a:pt x="3905" y="1147"/>
                    <a:pt x="3905" y="1017"/>
                  </a:cubicBezTo>
                  <a:cubicBezTo>
                    <a:pt x="4081" y="971"/>
                    <a:pt x="4257" y="948"/>
                    <a:pt x="4441" y="933"/>
                  </a:cubicBezTo>
                  <a:lnTo>
                    <a:pt x="4449" y="933"/>
                  </a:lnTo>
                  <a:cubicBezTo>
                    <a:pt x="4510" y="929"/>
                    <a:pt x="4571" y="927"/>
                    <a:pt x="4632" y="927"/>
                  </a:cubicBezTo>
                  <a:close/>
                  <a:moveTo>
                    <a:pt x="5743" y="1147"/>
                  </a:moveTo>
                  <a:lnTo>
                    <a:pt x="5758" y="1155"/>
                  </a:lnTo>
                  <a:lnTo>
                    <a:pt x="5773" y="1155"/>
                  </a:lnTo>
                  <a:lnTo>
                    <a:pt x="5911" y="1223"/>
                  </a:lnTo>
                  <a:cubicBezTo>
                    <a:pt x="6141" y="1338"/>
                    <a:pt x="6348" y="1476"/>
                    <a:pt x="6539" y="1645"/>
                  </a:cubicBezTo>
                  <a:lnTo>
                    <a:pt x="6547" y="1652"/>
                  </a:lnTo>
                  <a:cubicBezTo>
                    <a:pt x="6723" y="1805"/>
                    <a:pt x="6876" y="1989"/>
                    <a:pt x="7006" y="2180"/>
                  </a:cubicBezTo>
                  <a:cubicBezTo>
                    <a:pt x="7113" y="2341"/>
                    <a:pt x="7197" y="2510"/>
                    <a:pt x="7259" y="2693"/>
                  </a:cubicBezTo>
                  <a:lnTo>
                    <a:pt x="7274" y="2739"/>
                  </a:lnTo>
                  <a:cubicBezTo>
                    <a:pt x="7021" y="2755"/>
                    <a:pt x="6776" y="2793"/>
                    <a:pt x="6524" y="2839"/>
                  </a:cubicBezTo>
                  <a:cubicBezTo>
                    <a:pt x="6171" y="2915"/>
                    <a:pt x="5827" y="3015"/>
                    <a:pt x="5490" y="3153"/>
                  </a:cubicBezTo>
                  <a:cubicBezTo>
                    <a:pt x="5169" y="3291"/>
                    <a:pt x="4855" y="3467"/>
                    <a:pt x="4571" y="3673"/>
                  </a:cubicBezTo>
                  <a:cubicBezTo>
                    <a:pt x="4288" y="3872"/>
                    <a:pt x="4035" y="4110"/>
                    <a:pt x="3821" y="4378"/>
                  </a:cubicBezTo>
                  <a:cubicBezTo>
                    <a:pt x="3599" y="4638"/>
                    <a:pt x="3423" y="4929"/>
                    <a:pt x="3300" y="5251"/>
                  </a:cubicBezTo>
                  <a:cubicBezTo>
                    <a:pt x="3216" y="5465"/>
                    <a:pt x="3163" y="5702"/>
                    <a:pt x="3147" y="5940"/>
                  </a:cubicBezTo>
                  <a:cubicBezTo>
                    <a:pt x="3032" y="5809"/>
                    <a:pt x="2925" y="5679"/>
                    <a:pt x="2833" y="5534"/>
                  </a:cubicBezTo>
                  <a:cubicBezTo>
                    <a:pt x="2757" y="5419"/>
                    <a:pt x="2688" y="5304"/>
                    <a:pt x="2627" y="5174"/>
                  </a:cubicBezTo>
                  <a:cubicBezTo>
                    <a:pt x="2565" y="5044"/>
                    <a:pt x="2512" y="4914"/>
                    <a:pt x="2466" y="4776"/>
                  </a:cubicBezTo>
                  <a:cubicBezTo>
                    <a:pt x="2343" y="4401"/>
                    <a:pt x="2259" y="4018"/>
                    <a:pt x="2229" y="3627"/>
                  </a:cubicBezTo>
                  <a:lnTo>
                    <a:pt x="2221" y="3635"/>
                  </a:lnTo>
                  <a:lnTo>
                    <a:pt x="2221" y="3252"/>
                  </a:lnTo>
                  <a:cubicBezTo>
                    <a:pt x="2313" y="3298"/>
                    <a:pt x="2405" y="3337"/>
                    <a:pt x="2504" y="3367"/>
                  </a:cubicBezTo>
                  <a:lnTo>
                    <a:pt x="2512" y="3367"/>
                  </a:lnTo>
                  <a:cubicBezTo>
                    <a:pt x="2650" y="3413"/>
                    <a:pt x="2795" y="3451"/>
                    <a:pt x="2941" y="3482"/>
                  </a:cubicBezTo>
                  <a:cubicBezTo>
                    <a:pt x="3089" y="3508"/>
                    <a:pt x="3240" y="3521"/>
                    <a:pt x="3392" y="3521"/>
                  </a:cubicBezTo>
                  <a:cubicBezTo>
                    <a:pt x="3554" y="3521"/>
                    <a:pt x="3716" y="3506"/>
                    <a:pt x="3875" y="3474"/>
                  </a:cubicBezTo>
                  <a:cubicBezTo>
                    <a:pt x="4189" y="3413"/>
                    <a:pt x="4472" y="3275"/>
                    <a:pt x="4717" y="3076"/>
                  </a:cubicBezTo>
                  <a:cubicBezTo>
                    <a:pt x="4839" y="2977"/>
                    <a:pt x="4954" y="2854"/>
                    <a:pt x="5046" y="2716"/>
                  </a:cubicBezTo>
                  <a:cubicBezTo>
                    <a:pt x="5138" y="2571"/>
                    <a:pt x="5214" y="2418"/>
                    <a:pt x="5283" y="2257"/>
                  </a:cubicBezTo>
                  <a:cubicBezTo>
                    <a:pt x="5337" y="2127"/>
                    <a:pt x="5383" y="1997"/>
                    <a:pt x="5429" y="1874"/>
                  </a:cubicBezTo>
                  <a:lnTo>
                    <a:pt x="5429" y="1859"/>
                  </a:lnTo>
                  <a:cubicBezTo>
                    <a:pt x="5490" y="1668"/>
                    <a:pt x="5559" y="1484"/>
                    <a:pt x="5651" y="1300"/>
                  </a:cubicBezTo>
                  <a:cubicBezTo>
                    <a:pt x="5674" y="1246"/>
                    <a:pt x="5704" y="1193"/>
                    <a:pt x="5743" y="1147"/>
                  </a:cubicBezTo>
                  <a:close/>
                  <a:moveTo>
                    <a:pt x="8331" y="2954"/>
                  </a:moveTo>
                  <a:cubicBezTo>
                    <a:pt x="8637" y="2977"/>
                    <a:pt x="8943" y="3015"/>
                    <a:pt x="9249" y="3076"/>
                  </a:cubicBezTo>
                  <a:cubicBezTo>
                    <a:pt x="9441" y="3115"/>
                    <a:pt x="9632" y="3160"/>
                    <a:pt x="9808" y="3214"/>
                  </a:cubicBezTo>
                  <a:cubicBezTo>
                    <a:pt x="9801" y="3360"/>
                    <a:pt x="9785" y="3497"/>
                    <a:pt x="9762" y="3643"/>
                  </a:cubicBezTo>
                  <a:cubicBezTo>
                    <a:pt x="9701" y="3911"/>
                    <a:pt x="9609" y="4171"/>
                    <a:pt x="9494" y="4416"/>
                  </a:cubicBezTo>
                  <a:cubicBezTo>
                    <a:pt x="9333" y="4722"/>
                    <a:pt x="9142" y="4998"/>
                    <a:pt x="8920" y="5251"/>
                  </a:cubicBezTo>
                  <a:cubicBezTo>
                    <a:pt x="8675" y="5519"/>
                    <a:pt x="8399" y="5756"/>
                    <a:pt x="8101" y="5955"/>
                  </a:cubicBezTo>
                  <a:lnTo>
                    <a:pt x="8124" y="5955"/>
                  </a:lnTo>
                  <a:lnTo>
                    <a:pt x="8063" y="5986"/>
                  </a:lnTo>
                  <a:lnTo>
                    <a:pt x="7886" y="6100"/>
                  </a:lnTo>
                  <a:cubicBezTo>
                    <a:pt x="7932" y="5825"/>
                    <a:pt x="7963" y="5542"/>
                    <a:pt x="7971" y="5266"/>
                  </a:cubicBezTo>
                  <a:cubicBezTo>
                    <a:pt x="7978" y="5136"/>
                    <a:pt x="7978" y="5013"/>
                    <a:pt x="7986" y="4883"/>
                  </a:cubicBezTo>
                  <a:lnTo>
                    <a:pt x="7986" y="4845"/>
                  </a:lnTo>
                  <a:lnTo>
                    <a:pt x="7986" y="4791"/>
                  </a:lnTo>
                  <a:cubicBezTo>
                    <a:pt x="7994" y="4607"/>
                    <a:pt x="8001" y="4408"/>
                    <a:pt x="8009" y="4202"/>
                  </a:cubicBezTo>
                  <a:cubicBezTo>
                    <a:pt x="8024" y="4018"/>
                    <a:pt x="8047" y="3834"/>
                    <a:pt x="8086" y="3658"/>
                  </a:cubicBezTo>
                  <a:cubicBezTo>
                    <a:pt x="8124" y="3451"/>
                    <a:pt x="8185" y="3252"/>
                    <a:pt x="8277" y="3061"/>
                  </a:cubicBezTo>
                  <a:cubicBezTo>
                    <a:pt x="8292" y="3023"/>
                    <a:pt x="8308" y="2992"/>
                    <a:pt x="8331" y="2954"/>
                  </a:cubicBezTo>
                  <a:close/>
                  <a:moveTo>
                    <a:pt x="8101" y="2946"/>
                  </a:moveTo>
                  <a:cubicBezTo>
                    <a:pt x="8093" y="2954"/>
                    <a:pt x="8078" y="2961"/>
                    <a:pt x="8078" y="2977"/>
                  </a:cubicBezTo>
                  <a:cubicBezTo>
                    <a:pt x="7940" y="3275"/>
                    <a:pt x="7856" y="3597"/>
                    <a:pt x="7825" y="3926"/>
                  </a:cubicBezTo>
                  <a:cubicBezTo>
                    <a:pt x="7787" y="4240"/>
                    <a:pt x="7772" y="4569"/>
                    <a:pt x="7772" y="4814"/>
                  </a:cubicBezTo>
                  <a:lnTo>
                    <a:pt x="7772" y="4967"/>
                  </a:lnTo>
                  <a:cubicBezTo>
                    <a:pt x="7772" y="5105"/>
                    <a:pt x="7756" y="5312"/>
                    <a:pt x="7741" y="5511"/>
                  </a:cubicBezTo>
                  <a:cubicBezTo>
                    <a:pt x="7733" y="5695"/>
                    <a:pt x="7710" y="5871"/>
                    <a:pt x="7680" y="6039"/>
                  </a:cubicBezTo>
                  <a:cubicBezTo>
                    <a:pt x="7664" y="6108"/>
                    <a:pt x="7649" y="6177"/>
                    <a:pt x="7626" y="6238"/>
                  </a:cubicBezTo>
                  <a:lnTo>
                    <a:pt x="7596" y="6261"/>
                  </a:lnTo>
                  <a:lnTo>
                    <a:pt x="7557" y="6277"/>
                  </a:lnTo>
                  <a:cubicBezTo>
                    <a:pt x="7550" y="6261"/>
                    <a:pt x="7542" y="6238"/>
                    <a:pt x="7534" y="6223"/>
                  </a:cubicBezTo>
                  <a:lnTo>
                    <a:pt x="7519" y="6177"/>
                  </a:lnTo>
                  <a:lnTo>
                    <a:pt x="7511" y="6177"/>
                  </a:lnTo>
                  <a:lnTo>
                    <a:pt x="7511" y="6169"/>
                  </a:lnTo>
                  <a:cubicBezTo>
                    <a:pt x="7450" y="5993"/>
                    <a:pt x="7419" y="5817"/>
                    <a:pt x="7404" y="5633"/>
                  </a:cubicBezTo>
                  <a:cubicBezTo>
                    <a:pt x="7389" y="5289"/>
                    <a:pt x="7404" y="4944"/>
                    <a:pt x="7465" y="4600"/>
                  </a:cubicBezTo>
                  <a:cubicBezTo>
                    <a:pt x="7473" y="4516"/>
                    <a:pt x="7488" y="4439"/>
                    <a:pt x="7496" y="4362"/>
                  </a:cubicBezTo>
                  <a:cubicBezTo>
                    <a:pt x="7534" y="4110"/>
                    <a:pt x="7573" y="3865"/>
                    <a:pt x="7596" y="3612"/>
                  </a:cubicBezTo>
                  <a:cubicBezTo>
                    <a:pt x="7611" y="3421"/>
                    <a:pt x="7603" y="3237"/>
                    <a:pt x="7573" y="3046"/>
                  </a:cubicBezTo>
                  <a:cubicBezTo>
                    <a:pt x="7733" y="3000"/>
                    <a:pt x="7894" y="2961"/>
                    <a:pt x="8055" y="2946"/>
                  </a:cubicBezTo>
                  <a:close/>
                  <a:moveTo>
                    <a:pt x="7358" y="3122"/>
                  </a:moveTo>
                  <a:cubicBezTo>
                    <a:pt x="7358" y="3153"/>
                    <a:pt x="7358" y="3183"/>
                    <a:pt x="7358" y="3214"/>
                  </a:cubicBezTo>
                  <a:lnTo>
                    <a:pt x="7358" y="3237"/>
                  </a:lnTo>
                  <a:lnTo>
                    <a:pt x="7366" y="3222"/>
                  </a:lnTo>
                  <a:lnTo>
                    <a:pt x="7366" y="3222"/>
                  </a:lnTo>
                  <a:cubicBezTo>
                    <a:pt x="7366" y="3543"/>
                    <a:pt x="7343" y="3865"/>
                    <a:pt x="7289" y="4179"/>
                  </a:cubicBezTo>
                  <a:lnTo>
                    <a:pt x="7266" y="4309"/>
                  </a:lnTo>
                  <a:lnTo>
                    <a:pt x="7266" y="4324"/>
                  </a:lnTo>
                  <a:cubicBezTo>
                    <a:pt x="7220" y="4615"/>
                    <a:pt x="7182" y="4906"/>
                    <a:pt x="7167" y="5205"/>
                  </a:cubicBezTo>
                  <a:cubicBezTo>
                    <a:pt x="7144" y="5503"/>
                    <a:pt x="7167" y="5809"/>
                    <a:pt x="7243" y="6100"/>
                  </a:cubicBezTo>
                  <a:cubicBezTo>
                    <a:pt x="7266" y="6192"/>
                    <a:pt x="7297" y="6284"/>
                    <a:pt x="7335" y="6368"/>
                  </a:cubicBezTo>
                  <a:cubicBezTo>
                    <a:pt x="7190" y="6422"/>
                    <a:pt x="7083" y="6460"/>
                    <a:pt x="6991" y="6499"/>
                  </a:cubicBezTo>
                  <a:cubicBezTo>
                    <a:pt x="6585" y="6636"/>
                    <a:pt x="6164" y="6721"/>
                    <a:pt x="5735" y="6759"/>
                  </a:cubicBezTo>
                  <a:lnTo>
                    <a:pt x="5750" y="6751"/>
                  </a:lnTo>
                  <a:cubicBezTo>
                    <a:pt x="5712" y="6675"/>
                    <a:pt x="5682" y="6598"/>
                    <a:pt x="5659" y="6537"/>
                  </a:cubicBezTo>
                  <a:cubicBezTo>
                    <a:pt x="5605" y="6361"/>
                    <a:pt x="5567" y="6177"/>
                    <a:pt x="5551" y="5993"/>
                  </a:cubicBezTo>
                  <a:cubicBezTo>
                    <a:pt x="5536" y="5771"/>
                    <a:pt x="5544" y="5549"/>
                    <a:pt x="5590" y="5335"/>
                  </a:cubicBezTo>
                  <a:cubicBezTo>
                    <a:pt x="5643" y="5082"/>
                    <a:pt x="5727" y="4837"/>
                    <a:pt x="5842" y="4607"/>
                  </a:cubicBezTo>
                  <a:cubicBezTo>
                    <a:pt x="5965" y="4347"/>
                    <a:pt x="6126" y="4110"/>
                    <a:pt x="6317" y="3895"/>
                  </a:cubicBezTo>
                  <a:cubicBezTo>
                    <a:pt x="6501" y="3689"/>
                    <a:pt x="6707" y="3505"/>
                    <a:pt x="6929" y="3352"/>
                  </a:cubicBezTo>
                  <a:cubicBezTo>
                    <a:pt x="7067" y="3268"/>
                    <a:pt x="7213" y="3191"/>
                    <a:pt x="7358" y="3122"/>
                  </a:cubicBezTo>
                  <a:close/>
                  <a:moveTo>
                    <a:pt x="7174" y="2969"/>
                  </a:moveTo>
                  <a:lnTo>
                    <a:pt x="7174" y="2969"/>
                  </a:lnTo>
                  <a:cubicBezTo>
                    <a:pt x="7029" y="3030"/>
                    <a:pt x="6891" y="3107"/>
                    <a:pt x="6769" y="3191"/>
                  </a:cubicBezTo>
                  <a:cubicBezTo>
                    <a:pt x="6508" y="3375"/>
                    <a:pt x="6271" y="3589"/>
                    <a:pt x="6072" y="3827"/>
                  </a:cubicBezTo>
                  <a:cubicBezTo>
                    <a:pt x="5666" y="4309"/>
                    <a:pt x="5406" y="4898"/>
                    <a:pt x="5329" y="5526"/>
                  </a:cubicBezTo>
                  <a:cubicBezTo>
                    <a:pt x="5291" y="5832"/>
                    <a:pt x="5314" y="6139"/>
                    <a:pt x="5391" y="6437"/>
                  </a:cubicBezTo>
                  <a:cubicBezTo>
                    <a:pt x="5421" y="6552"/>
                    <a:pt x="5459" y="6659"/>
                    <a:pt x="5505" y="6766"/>
                  </a:cubicBezTo>
                  <a:cubicBezTo>
                    <a:pt x="5476" y="6767"/>
                    <a:pt x="5446" y="6768"/>
                    <a:pt x="5416" y="6768"/>
                  </a:cubicBezTo>
                  <a:cubicBezTo>
                    <a:pt x="5155" y="6768"/>
                    <a:pt x="4895" y="6738"/>
                    <a:pt x="4640" y="6690"/>
                  </a:cubicBezTo>
                  <a:cubicBezTo>
                    <a:pt x="4495" y="6659"/>
                    <a:pt x="4357" y="6629"/>
                    <a:pt x="4219" y="6575"/>
                  </a:cubicBezTo>
                  <a:lnTo>
                    <a:pt x="4212" y="6575"/>
                  </a:lnTo>
                  <a:cubicBezTo>
                    <a:pt x="4089" y="6537"/>
                    <a:pt x="3967" y="6483"/>
                    <a:pt x="3852" y="6430"/>
                  </a:cubicBezTo>
                  <a:cubicBezTo>
                    <a:pt x="3676" y="6345"/>
                    <a:pt x="3515" y="6238"/>
                    <a:pt x="3362" y="6123"/>
                  </a:cubicBezTo>
                  <a:cubicBezTo>
                    <a:pt x="3362" y="5978"/>
                    <a:pt x="3377" y="5832"/>
                    <a:pt x="3400" y="5695"/>
                  </a:cubicBezTo>
                  <a:cubicBezTo>
                    <a:pt x="3446" y="5488"/>
                    <a:pt x="3515" y="5289"/>
                    <a:pt x="3607" y="5097"/>
                  </a:cubicBezTo>
                  <a:cubicBezTo>
                    <a:pt x="3737" y="4845"/>
                    <a:pt x="3898" y="4615"/>
                    <a:pt x="4089" y="4401"/>
                  </a:cubicBezTo>
                  <a:cubicBezTo>
                    <a:pt x="4311" y="4156"/>
                    <a:pt x="4564" y="3934"/>
                    <a:pt x="4839" y="3750"/>
                  </a:cubicBezTo>
                  <a:cubicBezTo>
                    <a:pt x="5161" y="3543"/>
                    <a:pt x="5513" y="3367"/>
                    <a:pt x="5881" y="3245"/>
                  </a:cubicBezTo>
                  <a:cubicBezTo>
                    <a:pt x="6302" y="3107"/>
                    <a:pt x="6730" y="3007"/>
                    <a:pt x="7174" y="2969"/>
                  </a:cubicBezTo>
                  <a:close/>
                  <a:moveTo>
                    <a:pt x="10030" y="3275"/>
                  </a:moveTo>
                  <a:lnTo>
                    <a:pt x="10068" y="3291"/>
                  </a:lnTo>
                  <a:cubicBezTo>
                    <a:pt x="10160" y="3321"/>
                    <a:pt x="10245" y="3360"/>
                    <a:pt x="10329" y="3390"/>
                  </a:cubicBezTo>
                  <a:cubicBezTo>
                    <a:pt x="10597" y="3520"/>
                    <a:pt x="10842" y="3689"/>
                    <a:pt x="11064" y="3888"/>
                  </a:cubicBezTo>
                  <a:cubicBezTo>
                    <a:pt x="11225" y="4026"/>
                    <a:pt x="11362" y="4186"/>
                    <a:pt x="11485" y="4362"/>
                  </a:cubicBezTo>
                  <a:cubicBezTo>
                    <a:pt x="11577" y="4500"/>
                    <a:pt x="11646" y="4653"/>
                    <a:pt x="11707" y="4807"/>
                  </a:cubicBezTo>
                  <a:cubicBezTo>
                    <a:pt x="11753" y="4952"/>
                    <a:pt x="11783" y="5105"/>
                    <a:pt x="11799" y="5258"/>
                  </a:cubicBezTo>
                  <a:cubicBezTo>
                    <a:pt x="11814" y="5427"/>
                    <a:pt x="11799" y="5587"/>
                    <a:pt x="11768" y="5756"/>
                  </a:cubicBezTo>
                  <a:cubicBezTo>
                    <a:pt x="11730" y="5947"/>
                    <a:pt x="11669" y="6139"/>
                    <a:pt x="11577" y="6315"/>
                  </a:cubicBezTo>
                  <a:cubicBezTo>
                    <a:pt x="11416" y="6644"/>
                    <a:pt x="11171" y="6920"/>
                    <a:pt x="10872" y="7119"/>
                  </a:cubicBezTo>
                  <a:cubicBezTo>
                    <a:pt x="10712" y="7218"/>
                    <a:pt x="10543" y="7302"/>
                    <a:pt x="10367" y="7371"/>
                  </a:cubicBezTo>
                  <a:cubicBezTo>
                    <a:pt x="10153" y="7440"/>
                    <a:pt x="9931" y="7486"/>
                    <a:pt x="9709" y="7501"/>
                  </a:cubicBezTo>
                  <a:cubicBezTo>
                    <a:pt x="9673" y="7503"/>
                    <a:pt x="9637" y="7503"/>
                    <a:pt x="9601" y="7503"/>
                  </a:cubicBezTo>
                  <a:cubicBezTo>
                    <a:pt x="9420" y="7503"/>
                    <a:pt x="9237" y="7487"/>
                    <a:pt x="9058" y="7456"/>
                  </a:cubicBezTo>
                  <a:cubicBezTo>
                    <a:pt x="8951" y="7433"/>
                    <a:pt x="8851" y="7410"/>
                    <a:pt x="8752" y="7371"/>
                  </a:cubicBezTo>
                  <a:lnTo>
                    <a:pt x="8752" y="7379"/>
                  </a:lnTo>
                  <a:cubicBezTo>
                    <a:pt x="8660" y="7341"/>
                    <a:pt x="8568" y="7302"/>
                    <a:pt x="8476" y="7264"/>
                  </a:cubicBezTo>
                  <a:cubicBezTo>
                    <a:pt x="8315" y="7180"/>
                    <a:pt x="8162" y="7080"/>
                    <a:pt x="8024" y="6958"/>
                  </a:cubicBezTo>
                  <a:cubicBezTo>
                    <a:pt x="7909" y="6858"/>
                    <a:pt x="7810" y="6744"/>
                    <a:pt x="7726" y="6621"/>
                  </a:cubicBezTo>
                  <a:cubicBezTo>
                    <a:pt x="7756" y="6552"/>
                    <a:pt x="7779" y="6476"/>
                    <a:pt x="7802" y="6399"/>
                  </a:cubicBezTo>
                  <a:cubicBezTo>
                    <a:pt x="8185" y="6200"/>
                    <a:pt x="8537" y="5955"/>
                    <a:pt x="8843" y="5656"/>
                  </a:cubicBezTo>
                  <a:cubicBezTo>
                    <a:pt x="9349" y="5189"/>
                    <a:pt x="9716" y="4600"/>
                    <a:pt x="9923" y="3949"/>
                  </a:cubicBezTo>
                  <a:cubicBezTo>
                    <a:pt x="9984" y="3727"/>
                    <a:pt x="10023" y="3505"/>
                    <a:pt x="10030" y="3275"/>
                  </a:cubicBezTo>
                  <a:close/>
                  <a:moveTo>
                    <a:pt x="7435" y="6560"/>
                  </a:moveTo>
                  <a:cubicBezTo>
                    <a:pt x="7442" y="6590"/>
                    <a:pt x="7458" y="6613"/>
                    <a:pt x="7473" y="6636"/>
                  </a:cubicBezTo>
                  <a:lnTo>
                    <a:pt x="7465" y="6644"/>
                  </a:lnTo>
                  <a:lnTo>
                    <a:pt x="7458" y="6659"/>
                  </a:lnTo>
                  <a:cubicBezTo>
                    <a:pt x="7442" y="6682"/>
                    <a:pt x="7435" y="6713"/>
                    <a:pt x="7419" y="6736"/>
                  </a:cubicBezTo>
                  <a:cubicBezTo>
                    <a:pt x="7305" y="6966"/>
                    <a:pt x="7159" y="7188"/>
                    <a:pt x="6983" y="7379"/>
                  </a:cubicBezTo>
                  <a:cubicBezTo>
                    <a:pt x="6853" y="7524"/>
                    <a:pt x="6715" y="7647"/>
                    <a:pt x="6554" y="7762"/>
                  </a:cubicBezTo>
                  <a:lnTo>
                    <a:pt x="6516" y="7731"/>
                  </a:lnTo>
                  <a:cubicBezTo>
                    <a:pt x="6485" y="7701"/>
                    <a:pt x="6447" y="7670"/>
                    <a:pt x="6409" y="7639"/>
                  </a:cubicBezTo>
                  <a:cubicBezTo>
                    <a:pt x="6225" y="7471"/>
                    <a:pt x="6064" y="7287"/>
                    <a:pt x="5934" y="7088"/>
                  </a:cubicBezTo>
                  <a:lnTo>
                    <a:pt x="5926" y="7096"/>
                  </a:lnTo>
                  <a:cubicBezTo>
                    <a:pt x="5896" y="7042"/>
                    <a:pt x="5873" y="7004"/>
                    <a:pt x="5850" y="6966"/>
                  </a:cubicBezTo>
                  <a:cubicBezTo>
                    <a:pt x="6294" y="6927"/>
                    <a:pt x="6738" y="6828"/>
                    <a:pt x="7159" y="6675"/>
                  </a:cubicBezTo>
                  <a:cubicBezTo>
                    <a:pt x="7251" y="6636"/>
                    <a:pt x="7343" y="6606"/>
                    <a:pt x="7435" y="6560"/>
                  </a:cubicBezTo>
                  <a:close/>
                  <a:moveTo>
                    <a:pt x="3392" y="6407"/>
                  </a:moveTo>
                  <a:lnTo>
                    <a:pt x="3392" y="6407"/>
                  </a:lnTo>
                  <a:cubicBezTo>
                    <a:pt x="3408" y="6422"/>
                    <a:pt x="3431" y="6437"/>
                    <a:pt x="3454" y="6453"/>
                  </a:cubicBezTo>
                  <a:cubicBezTo>
                    <a:pt x="3660" y="6590"/>
                    <a:pt x="3890" y="6705"/>
                    <a:pt x="4135" y="6782"/>
                  </a:cubicBezTo>
                  <a:cubicBezTo>
                    <a:pt x="4487" y="6904"/>
                    <a:pt x="4855" y="6966"/>
                    <a:pt x="5230" y="6981"/>
                  </a:cubicBezTo>
                  <a:lnTo>
                    <a:pt x="5613" y="6981"/>
                  </a:lnTo>
                  <a:cubicBezTo>
                    <a:pt x="5636" y="7042"/>
                    <a:pt x="5674" y="7103"/>
                    <a:pt x="5712" y="7165"/>
                  </a:cubicBezTo>
                  <a:cubicBezTo>
                    <a:pt x="5888" y="7440"/>
                    <a:pt x="6110" y="7685"/>
                    <a:pt x="6371" y="7892"/>
                  </a:cubicBezTo>
                  <a:cubicBezTo>
                    <a:pt x="6233" y="7976"/>
                    <a:pt x="6080" y="8037"/>
                    <a:pt x="5934" y="8099"/>
                  </a:cubicBezTo>
                  <a:cubicBezTo>
                    <a:pt x="5766" y="8152"/>
                    <a:pt x="5597" y="8183"/>
                    <a:pt x="5429" y="8198"/>
                  </a:cubicBezTo>
                  <a:cubicBezTo>
                    <a:pt x="5395" y="8200"/>
                    <a:pt x="5360" y="8201"/>
                    <a:pt x="5326" y="8201"/>
                  </a:cubicBezTo>
                  <a:cubicBezTo>
                    <a:pt x="5215" y="8201"/>
                    <a:pt x="5104" y="8191"/>
                    <a:pt x="4992" y="8168"/>
                  </a:cubicBezTo>
                  <a:cubicBezTo>
                    <a:pt x="4847" y="8137"/>
                    <a:pt x="4709" y="8091"/>
                    <a:pt x="4571" y="8030"/>
                  </a:cubicBezTo>
                  <a:cubicBezTo>
                    <a:pt x="4426" y="7953"/>
                    <a:pt x="4288" y="7854"/>
                    <a:pt x="4158" y="7746"/>
                  </a:cubicBezTo>
                  <a:cubicBezTo>
                    <a:pt x="3997" y="7601"/>
                    <a:pt x="3859" y="7433"/>
                    <a:pt x="3737" y="7249"/>
                  </a:cubicBezTo>
                  <a:cubicBezTo>
                    <a:pt x="3630" y="7088"/>
                    <a:pt x="3545" y="6912"/>
                    <a:pt x="3477" y="6721"/>
                  </a:cubicBezTo>
                  <a:cubicBezTo>
                    <a:pt x="3438" y="6621"/>
                    <a:pt x="3408" y="6514"/>
                    <a:pt x="3392" y="6407"/>
                  </a:cubicBezTo>
                  <a:close/>
                  <a:moveTo>
                    <a:pt x="11661" y="4217"/>
                  </a:moveTo>
                  <a:cubicBezTo>
                    <a:pt x="11860" y="4416"/>
                    <a:pt x="12044" y="4630"/>
                    <a:pt x="12197" y="4860"/>
                  </a:cubicBezTo>
                  <a:cubicBezTo>
                    <a:pt x="12319" y="5044"/>
                    <a:pt x="12411" y="5235"/>
                    <a:pt x="12488" y="5434"/>
                  </a:cubicBezTo>
                  <a:cubicBezTo>
                    <a:pt x="12541" y="5603"/>
                    <a:pt x="12580" y="5787"/>
                    <a:pt x="12595" y="5963"/>
                  </a:cubicBezTo>
                  <a:cubicBezTo>
                    <a:pt x="12603" y="6146"/>
                    <a:pt x="12595" y="6322"/>
                    <a:pt x="12557" y="6506"/>
                  </a:cubicBezTo>
                  <a:cubicBezTo>
                    <a:pt x="12518" y="6705"/>
                    <a:pt x="12450" y="6897"/>
                    <a:pt x="12358" y="7088"/>
                  </a:cubicBezTo>
                  <a:cubicBezTo>
                    <a:pt x="12365" y="7088"/>
                    <a:pt x="12365" y="7080"/>
                    <a:pt x="12373" y="7080"/>
                  </a:cubicBezTo>
                  <a:cubicBezTo>
                    <a:pt x="12266" y="7264"/>
                    <a:pt x="12143" y="7440"/>
                    <a:pt x="12005" y="7609"/>
                  </a:cubicBezTo>
                  <a:lnTo>
                    <a:pt x="11998" y="7616"/>
                  </a:lnTo>
                  <a:cubicBezTo>
                    <a:pt x="11845" y="7785"/>
                    <a:pt x="11669" y="7930"/>
                    <a:pt x="11485" y="8060"/>
                  </a:cubicBezTo>
                  <a:lnTo>
                    <a:pt x="11470" y="8068"/>
                  </a:lnTo>
                  <a:cubicBezTo>
                    <a:pt x="11240" y="8214"/>
                    <a:pt x="10987" y="8336"/>
                    <a:pt x="10727" y="8428"/>
                  </a:cubicBezTo>
                  <a:lnTo>
                    <a:pt x="10719" y="8436"/>
                  </a:lnTo>
                  <a:lnTo>
                    <a:pt x="10727" y="8436"/>
                  </a:lnTo>
                  <a:cubicBezTo>
                    <a:pt x="10375" y="8543"/>
                    <a:pt x="10007" y="8612"/>
                    <a:pt x="9640" y="8635"/>
                  </a:cubicBezTo>
                  <a:cubicBezTo>
                    <a:pt x="9529" y="8642"/>
                    <a:pt x="9418" y="8646"/>
                    <a:pt x="9306" y="8646"/>
                  </a:cubicBezTo>
                  <a:cubicBezTo>
                    <a:pt x="8986" y="8646"/>
                    <a:pt x="8664" y="8615"/>
                    <a:pt x="8346" y="8558"/>
                  </a:cubicBezTo>
                  <a:cubicBezTo>
                    <a:pt x="8139" y="8512"/>
                    <a:pt x="7932" y="8458"/>
                    <a:pt x="7733" y="8390"/>
                  </a:cubicBezTo>
                  <a:cubicBezTo>
                    <a:pt x="7557" y="8328"/>
                    <a:pt x="7381" y="8252"/>
                    <a:pt x="7205" y="8175"/>
                  </a:cubicBezTo>
                  <a:cubicBezTo>
                    <a:pt x="7052" y="8091"/>
                    <a:pt x="6899" y="8007"/>
                    <a:pt x="6753" y="7907"/>
                  </a:cubicBezTo>
                  <a:cubicBezTo>
                    <a:pt x="7006" y="7716"/>
                    <a:pt x="7228" y="7494"/>
                    <a:pt x="7404" y="7234"/>
                  </a:cubicBezTo>
                  <a:cubicBezTo>
                    <a:pt x="7488" y="7111"/>
                    <a:pt x="7565" y="6981"/>
                    <a:pt x="7626" y="6851"/>
                  </a:cubicBezTo>
                  <a:cubicBezTo>
                    <a:pt x="7894" y="7188"/>
                    <a:pt x="8254" y="7440"/>
                    <a:pt x="8660" y="7578"/>
                  </a:cubicBezTo>
                  <a:lnTo>
                    <a:pt x="8698" y="7593"/>
                  </a:lnTo>
                  <a:lnTo>
                    <a:pt x="8690" y="7593"/>
                  </a:lnTo>
                  <a:cubicBezTo>
                    <a:pt x="8973" y="7688"/>
                    <a:pt x="9269" y="7737"/>
                    <a:pt x="9566" y="7737"/>
                  </a:cubicBezTo>
                  <a:cubicBezTo>
                    <a:pt x="9726" y="7737"/>
                    <a:pt x="9887" y="7722"/>
                    <a:pt x="10045" y="7693"/>
                  </a:cubicBezTo>
                  <a:cubicBezTo>
                    <a:pt x="10513" y="7609"/>
                    <a:pt x="10949" y="7394"/>
                    <a:pt x="11301" y="7073"/>
                  </a:cubicBezTo>
                  <a:cubicBezTo>
                    <a:pt x="11477" y="6904"/>
                    <a:pt x="11630" y="6713"/>
                    <a:pt x="11745" y="6491"/>
                  </a:cubicBezTo>
                  <a:cubicBezTo>
                    <a:pt x="11875" y="6254"/>
                    <a:pt x="11967" y="5993"/>
                    <a:pt x="12005" y="5725"/>
                  </a:cubicBezTo>
                  <a:cubicBezTo>
                    <a:pt x="12051" y="5473"/>
                    <a:pt x="12044" y="5212"/>
                    <a:pt x="11990" y="4967"/>
                  </a:cubicBezTo>
                  <a:cubicBezTo>
                    <a:pt x="11937" y="4722"/>
                    <a:pt x="11837" y="4500"/>
                    <a:pt x="11707" y="4294"/>
                  </a:cubicBezTo>
                  <a:cubicBezTo>
                    <a:pt x="11692" y="4271"/>
                    <a:pt x="11676" y="4248"/>
                    <a:pt x="11661" y="4217"/>
                  </a:cubicBezTo>
                  <a:close/>
                  <a:moveTo>
                    <a:pt x="2833" y="1"/>
                  </a:moveTo>
                  <a:cubicBezTo>
                    <a:pt x="2765" y="1"/>
                    <a:pt x="2696" y="5"/>
                    <a:pt x="2627" y="14"/>
                  </a:cubicBezTo>
                  <a:cubicBezTo>
                    <a:pt x="2435" y="37"/>
                    <a:pt x="2252" y="90"/>
                    <a:pt x="2068" y="159"/>
                  </a:cubicBezTo>
                  <a:cubicBezTo>
                    <a:pt x="1884" y="236"/>
                    <a:pt x="1716" y="328"/>
                    <a:pt x="1555" y="450"/>
                  </a:cubicBezTo>
                  <a:cubicBezTo>
                    <a:pt x="1402" y="557"/>
                    <a:pt x="1264" y="695"/>
                    <a:pt x="1157" y="856"/>
                  </a:cubicBezTo>
                  <a:cubicBezTo>
                    <a:pt x="1103" y="933"/>
                    <a:pt x="1057" y="1017"/>
                    <a:pt x="1019" y="1101"/>
                  </a:cubicBezTo>
                  <a:cubicBezTo>
                    <a:pt x="981" y="1185"/>
                    <a:pt x="950" y="1277"/>
                    <a:pt x="935" y="1377"/>
                  </a:cubicBezTo>
                  <a:cubicBezTo>
                    <a:pt x="904" y="1568"/>
                    <a:pt x="919" y="1759"/>
                    <a:pt x="981" y="1951"/>
                  </a:cubicBezTo>
                  <a:cubicBezTo>
                    <a:pt x="1019" y="2066"/>
                    <a:pt x="1065" y="2173"/>
                    <a:pt x="1134" y="2280"/>
                  </a:cubicBezTo>
                  <a:lnTo>
                    <a:pt x="1034" y="2265"/>
                  </a:lnTo>
                  <a:lnTo>
                    <a:pt x="889" y="2234"/>
                  </a:lnTo>
                  <a:cubicBezTo>
                    <a:pt x="743" y="2203"/>
                    <a:pt x="598" y="2165"/>
                    <a:pt x="452" y="2119"/>
                  </a:cubicBezTo>
                  <a:cubicBezTo>
                    <a:pt x="353" y="2089"/>
                    <a:pt x="261" y="2043"/>
                    <a:pt x="169" y="1997"/>
                  </a:cubicBezTo>
                  <a:lnTo>
                    <a:pt x="154" y="1997"/>
                  </a:lnTo>
                  <a:cubicBezTo>
                    <a:pt x="146" y="1993"/>
                    <a:pt x="137" y="1991"/>
                    <a:pt x="127" y="1991"/>
                  </a:cubicBezTo>
                  <a:cubicBezTo>
                    <a:pt x="117" y="1991"/>
                    <a:pt x="108" y="1993"/>
                    <a:pt x="100" y="1997"/>
                  </a:cubicBezTo>
                  <a:cubicBezTo>
                    <a:pt x="70" y="1997"/>
                    <a:pt x="47" y="2020"/>
                    <a:pt x="24" y="2043"/>
                  </a:cubicBezTo>
                  <a:cubicBezTo>
                    <a:pt x="8" y="2066"/>
                    <a:pt x="1" y="2096"/>
                    <a:pt x="8" y="2127"/>
                  </a:cubicBezTo>
                  <a:cubicBezTo>
                    <a:pt x="16" y="2158"/>
                    <a:pt x="31" y="2180"/>
                    <a:pt x="54" y="2203"/>
                  </a:cubicBezTo>
                  <a:cubicBezTo>
                    <a:pt x="161" y="2257"/>
                    <a:pt x="276" y="2303"/>
                    <a:pt x="391" y="2341"/>
                  </a:cubicBezTo>
                  <a:cubicBezTo>
                    <a:pt x="468" y="2364"/>
                    <a:pt x="560" y="2395"/>
                    <a:pt x="659" y="2418"/>
                  </a:cubicBezTo>
                  <a:cubicBezTo>
                    <a:pt x="873" y="2471"/>
                    <a:pt x="1088" y="2510"/>
                    <a:pt x="1310" y="2525"/>
                  </a:cubicBezTo>
                  <a:cubicBezTo>
                    <a:pt x="1325" y="2548"/>
                    <a:pt x="1333" y="2563"/>
                    <a:pt x="1356" y="2579"/>
                  </a:cubicBezTo>
                  <a:cubicBezTo>
                    <a:pt x="1455" y="2693"/>
                    <a:pt x="1562" y="2801"/>
                    <a:pt x="1685" y="2900"/>
                  </a:cubicBezTo>
                  <a:cubicBezTo>
                    <a:pt x="1785" y="2992"/>
                    <a:pt x="1892" y="3076"/>
                    <a:pt x="2014" y="3145"/>
                  </a:cubicBezTo>
                  <a:cubicBezTo>
                    <a:pt x="1991" y="3413"/>
                    <a:pt x="2007" y="3689"/>
                    <a:pt x="2045" y="3957"/>
                  </a:cubicBezTo>
                  <a:cubicBezTo>
                    <a:pt x="2091" y="4294"/>
                    <a:pt x="2175" y="4623"/>
                    <a:pt x="2290" y="4944"/>
                  </a:cubicBezTo>
                  <a:cubicBezTo>
                    <a:pt x="2343" y="5105"/>
                    <a:pt x="2412" y="5266"/>
                    <a:pt x="2497" y="5419"/>
                  </a:cubicBezTo>
                  <a:cubicBezTo>
                    <a:pt x="2573" y="5564"/>
                    <a:pt x="2665" y="5702"/>
                    <a:pt x="2765" y="5840"/>
                  </a:cubicBezTo>
                  <a:cubicBezTo>
                    <a:pt x="2879" y="5986"/>
                    <a:pt x="3010" y="6123"/>
                    <a:pt x="3147" y="6246"/>
                  </a:cubicBezTo>
                  <a:cubicBezTo>
                    <a:pt x="3163" y="6407"/>
                    <a:pt x="3193" y="6575"/>
                    <a:pt x="3239" y="6736"/>
                  </a:cubicBezTo>
                  <a:cubicBezTo>
                    <a:pt x="3293" y="6912"/>
                    <a:pt x="3369" y="7080"/>
                    <a:pt x="3461" y="7241"/>
                  </a:cubicBezTo>
                  <a:cubicBezTo>
                    <a:pt x="3645" y="7570"/>
                    <a:pt x="3890" y="7854"/>
                    <a:pt x="4189" y="8076"/>
                  </a:cubicBezTo>
                  <a:cubicBezTo>
                    <a:pt x="4319" y="8168"/>
                    <a:pt x="4457" y="8244"/>
                    <a:pt x="4610" y="8305"/>
                  </a:cubicBezTo>
                  <a:cubicBezTo>
                    <a:pt x="4640" y="8321"/>
                    <a:pt x="4671" y="8336"/>
                    <a:pt x="4702" y="8344"/>
                  </a:cubicBezTo>
                  <a:cubicBezTo>
                    <a:pt x="4809" y="8382"/>
                    <a:pt x="4924" y="8413"/>
                    <a:pt x="5038" y="8428"/>
                  </a:cubicBezTo>
                  <a:cubicBezTo>
                    <a:pt x="5129" y="8440"/>
                    <a:pt x="5221" y="8446"/>
                    <a:pt x="5313" y="8446"/>
                  </a:cubicBezTo>
                  <a:cubicBezTo>
                    <a:pt x="5514" y="8446"/>
                    <a:pt x="5716" y="8417"/>
                    <a:pt x="5911" y="8359"/>
                  </a:cubicBezTo>
                  <a:cubicBezTo>
                    <a:pt x="6141" y="8290"/>
                    <a:pt x="6363" y="8191"/>
                    <a:pt x="6562" y="8060"/>
                  </a:cubicBezTo>
                  <a:cubicBezTo>
                    <a:pt x="6623" y="8106"/>
                    <a:pt x="6692" y="8152"/>
                    <a:pt x="6769" y="8198"/>
                  </a:cubicBezTo>
                  <a:cubicBezTo>
                    <a:pt x="7044" y="8367"/>
                    <a:pt x="7343" y="8512"/>
                    <a:pt x="7657" y="8612"/>
                  </a:cubicBezTo>
                  <a:cubicBezTo>
                    <a:pt x="7833" y="8673"/>
                    <a:pt x="8017" y="8726"/>
                    <a:pt x="8200" y="8765"/>
                  </a:cubicBezTo>
                  <a:cubicBezTo>
                    <a:pt x="8555" y="8843"/>
                    <a:pt x="8914" y="8882"/>
                    <a:pt x="9274" y="8882"/>
                  </a:cubicBezTo>
                  <a:cubicBezTo>
                    <a:pt x="9441" y="8882"/>
                    <a:pt x="9609" y="8874"/>
                    <a:pt x="9778" y="8857"/>
                  </a:cubicBezTo>
                  <a:cubicBezTo>
                    <a:pt x="10283" y="8818"/>
                    <a:pt x="10780" y="8681"/>
                    <a:pt x="11232" y="8451"/>
                  </a:cubicBezTo>
                  <a:cubicBezTo>
                    <a:pt x="11676" y="8244"/>
                    <a:pt x="12059" y="7923"/>
                    <a:pt x="12342" y="7532"/>
                  </a:cubicBezTo>
                  <a:cubicBezTo>
                    <a:pt x="12495" y="7325"/>
                    <a:pt x="12610" y="7088"/>
                    <a:pt x="12695" y="6851"/>
                  </a:cubicBezTo>
                  <a:cubicBezTo>
                    <a:pt x="12794" y="6552"/>
                    <a:pt x="12840" y="6246"/>
                    <a:pt x="12817" y="5932"/>
                  </a:cubicBezTo>
                  <a:cubicBezTo>
                    <a:pt x="12794" y="5641"/>
                    <a:pt x="12717" y="5365"/>
                    <a:pt x="12595" y="5097"/>
                  </a:cubicBezTo>
                  <a:cubicBezTo>
                    <a:pt x="12465" y="4829"/>
                    <a:pt x="12304" y="4585"/>
                    <a:pt x="12105" y="4362"/>
                  </a:cubicBezTo>
                  <a:cubicBezTo>
                    <a:pt x="11906" y="4133"/>
                    <a:pt x="11676" y="3926"/>
                    <a:pt x="11424" y="3742"/>
                  </a:cubicBezTo>
                  <a:cubicBezTo>
                    <a:pt x="11179" y="3559"/>
                    <a:pt x="10911" y="3405"/>
                    <a:pt x="10635" y="3275"/>
                  </a:cubicBezTo>
                  <a:cubicBezTo>
                    <a:pt x="10566" y="3237"/>
                    <a:pt x="10490" y="3206"/>
                    <a:pt x="10413" y="3176"/>
                  </a:cubicBezTo>
                  <a:cubicBezTo>
                    <a:pt x="10290" y="3115"/>
                    <a:pt x="10168" y="3061"/>
                    <a:pt x="10038" y="3007"/>
                  </a:cubicBezTo>
                  <a:cubicBezTo>
                    <a:pt x="10038" y="2992"/>
                    <a:pt x="10038" y="2969"/>
                    <a:pt x="10038" y="2954"/>
                  </a:cubicBezTo>
                  <a:cubicBezTo>
                    <a:pt x="10015" y="2602"/>
                    <a:pt x="9923" y="2257"/>
                    <a:pt x="9778" y="1943"/>
                  </a:cubicBezTo>
                  <a:cubicBezTo>
                    <a:pt x="9946" y="1897"/>
                    <a:pt x="10122" y="1867"/>
                    <a:pt x="10298" y="1859"/>
                  </a:cubicBezTo>
                  <a:lnTo>
                    <a:pt x="10313" y="1859"/>
                  </a:lnTo>
                  <a:cubicBezTo>
                    <a:pt x="10403" y="1852"/>
                    <a:pt x="10492" y="1849"/>
                    <a:pt x="10581" y="1849"/>
                  </a:cubicBezTo>
                  <a:cubicBezTo>
                    <a:pt x="10798" y="1849"/>
                    <a:pt x="11013" y="1869"/>
                    <a:pt x="11225" y="1913"/>
                  </a:cubicBezTo>
                  <a:cubicBezTo>
                    <a:pt x="11347" y="1935"/>
                    <a:pt x="11477" y="1974"/>
                    <a:pt x="11600" y="2012"/>
                  </a:cubicBezTo>
                  <a:cubicBezTo>
                    <a:pt x="11699" y="2043"/>
                    <a:pt x="11799" y="2089"/>
                    <a:pt x="11891" y="2135"/>
                  </a:cubicBezTo>
                  <a:cubicBezTo>
                    <a:pt x="12044" y="2211"/>
                    <a:pt x="12189" y="2303"/>
                    <a:pt x="12319" y="2418"/>
                  </a:cubicBezTo>
                  <a:cubicBezTo>
                    <a:pt x="12404" y="2502"/>
                    <a:pt x="12488" y="2594"/>
                    <a:pt x="12557" y="2701"/>
                  </a:cubicBezTo>
                  <a:cubicBezTo>
                    <a:pt x="12610" y="2770"/>
                    <a:pt x="12649" y="2847"/>
                    <a:pt x="12679" y="2931"/>
                  </a:cubicBezTo>
                  <a:cubicBezTo>
                    <a:pt x="12695" y="2954"/>
                    <a:pt x="12717" y="2977"/>
                    <a:pt x="12748" y="2984"/>
                  </a:cubicBezTo>
                  <a:cubicBezTo>
                    <a:pt x="12763" y="2988"/>
                    <a:pt x="12779" y="2990"/>
                    <a:pt x="12793" y="2990"/>
                  </a:cubicBezTo>
                  <a:cubicBezTo>
                    <a:pt x="12807" y="2990"/>
                    <a:pt x="12821" y="2988"/>
                    <a:pt x="12832" y="2984"/>
                  </a:cubicBezTo>
                  <a:cubicBezTo>
                    <a:pt x="12886" y="2954"/>
                    <a:pt x="12909" y="2885"/>
                    <a:pt x="12886" y="2831"/>
                  </a:cubicBezTo>
                  <a:cubicBezTo>
                    <a:pt x="12825" y="2693"/>
                    <a:pt x="12748" y="2563"/>
                    <a:pt x="12656" y="2448"/>
                  </a:cubicBezTo>
                  <a:cubicBezTo>
                    <a:pt x="12564" y="2334"/>
                    <a:pt x="12457" y="2226"/>
                    <a:pt x="12335" y="2142"/>
                  </a:cubicBezTo>
                  <a:cubicBezTo>
                    <a:pt x="12212" y="2050"/>
                    <a:pt x="12082" y="1974"/>
                    <a:pt x="11944" y="1913"/>
                  </a:cubicBezTo>
                  <a:cubicBezTo>
                    <a:pt x="11852" y="1867"/>
                    <a:pt x="11768" y="1828"/>
                    <a:pt x="11676" y="1798"/>
                  </a:cubicBezTo>
                  <a:cubicBezTo>
                    <a:pt x="11623" y="1782"/>
                    <a:pt x="11569" y="1767"/>
                    <a:pt x="11515" y="1752"/>
                  </a:cubicBezTo>
                  <a:cubicBezTo>
                    <a:pt x="11202" y="1668"/>
                    <a:pt x="10888" y="1622"/>
                    <a:pt x="10566" y="1622"/>
                  </a:cubicBezTo>
                  <a:cubicBezTo>
                    <a:pt x="10260" y="1622"/>
                    <a:pt x="9961" y="1660"/>
                    <a:pt x="9663" y="1736"/>
                  </a:cubicBezTo>
                  <a:cubicBezTo>
                    <a:pt x="9548" y="1530"/>
                    <a:pt x="9395" y="1331"/>
                    <a:pt x="9226" y="1162"/>
                  </a:cubicBezTo>
                  <a:cubicBezTo>
                    <a:pt x="8997" y="925"/>
                    <a:pt x="8736" y="726"/>
                    <a:pt x="8453" y="573"/>
                  </a:cubicBezTo>
                  <a:cubicBezTo>
                    <a:pt x="8300" y="488"/>
                    <a:pt x="8139" y="420"/>
                    <a:pt x="7971" y="358"/>
                  </a:cubicBezTo>
                  <a:lnTo>
                    <a:pt x="7963" y="358"/>
                  </a:lnTo>
                  <a:cubicBezTo>
                    <a:pt x="7700" y="263"/>
                    <a:pt x="7423" y="216"/>
                    <a:pt x="7145" y="216"/>
                  </a:cubicBezTo>
                  <a:cubicBezTo>
                    <a:pt x="6955" y="216"/>
                    <a:pt x="6764" y="238"/>
                    <a:pt x="6577" y="282"/>
                  </a:cubicBezTo>
                  <a:cubicBezTo>
                    <a:pt x="6363" y="343"/>
                    <a:pt x="6156" y="443"/>
                    <a:pt x="5972" y="573"/>
                  </a:cubicBezTo>
                  <a:cubicBezTo>
                    <a:pt x="5850" y="657"/>
                    <a:pt x="5743" y="764"/>
                    <a:pt x="5651" y="879"/>
                  </a:cubicBezTo>
                  <a:lnTo>
                    <a:pt x="5628" y="871"/>
                  </a:lnTo>
                  <a:cubicBezTo>
                    <a:pt x="5414" y="795"/>
                    <a:pt x="5192" y="741"/>
                    <a:pt x="4962" y="718"/>
                  </a:cubicBezTo>
                  <a:cubicBezTo>
                    <a:pt x="4851" y="706"/>
                    <a:pt x="4740" y="700"/>
                    <a:pt x="4629" y="700"/>
                  </a:cubicBezTo>
                  <a:cubicBezTo>
                    <a:pt x="4378" y="700"/>
                    <a:pt x="4127" y="731"/>
                    <a:pt x="3882" y="795"/>
                  </a:cubicBezTo>
                  <a:cubicBezTo>
                    <a:pt x="3882" y="756"/>
                    <a:pt x="3875" y="718"/>
                    <a:pt x="3867" y="680"/>
                  </a:cubicBezTo>
                  <a:cubicBezTo>
                    <a:pt x="3844" y="596"/>
                    <a:pt x="3813" y="519"/>
                    <a:pt x="3767" y="443"/>
                  </a:cubicBezTo>
                  <a:cubicBezTo>
                    <a:pt x="3722" y="366"/>
                    <a:pt x="3668" y="297"/>
                    <a:pt x="3599" y="243"/>
                  </a:cubicBezTo>
                  <a:cubicBezTo>
                    <a:pt x="3507" y="167"/>
                    <a:pt x="3408" y="106"/>
                    <a:pt x="3293" y="67"/>
                  </a:cubicBezTo>
                  <a:cubicBezTo>
                    <a:pt x="3255" y="60"/>
                    <a:pt x="3216" y="44"/>
                    <a:pt x="3170" y="37"/>
                  </a:cubicBezTo>
                  <a:cubicBezTo>
                    <a:pt x="3060" y="13"/>
                    <a:pt x="2947" y="1"/>
                    <a:pt x="283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435" name="Google Shape;435;p45"/>
          <p:cNvGrpSpPr/>
          <p:nvPr/>
        </p:nvGrpSpPr>
        <p:grpSpPr>
          <a:xfrm>
            <a:off x="7364189" y="3431016"/>
            <a:ext cx="944216" cy="1712477"/>
            <a:chOff x="715100" y="3360345"/>
            <a:chExt cx="702280" cy="1273691"/>
          </a:xfrm>
        </p:grpSpPr>
        <p:sp>
          <p:nvSpPr>
            <p:cNvPr id="436" name="Google Shape;436;p45"/>
            <p:cNvSpPr/>
            <p:nvPr/>
          </p:nvSpPr>
          <p:spPr>
            <a:xfrm>
              <a:off x="920135" y="4116897"/>
              <a:ext cx="239888" cy="517138"/>
            </a:xfrm>
            <a:custGeom>
              <a:avLst/>
              <a:gdLst/>
              <a:ahLst/>
              <a:cxnLst/>
              <a:rect l="l" t="t" r="r" b="b"/>
              <a:pathLst>
                <a:path w="7345" h="15834" extrusionOk="0">
                  <a:moveTo>
                    <a:pt x="1075" y="13109"/>
                  </a:moveTo>
                  <a:cubicBezTo>
                    <a:pt x="1073" y="13116"/>
                    <a:pt x="1070" y="13124"/>
                    <a:pt x="1070" y="13132"/>
                  </a:cubicBezTo>
                  <a:lnTo>
                    <a:pt x="1070" y="13132"/>
                  </a:lnTo>
                  <a:cubicBezTo>
                    <a:pt x="1071" y="13124"/>
                    <a:pt x="1073" y="13117"/>
                    <a:pt x="1075" y="13109"/>
                  </a:cubicBezTo>
                  <a:close/>
                  <a:moveTo>
                    <a:pt x="6965" y="1"/>
                  </a:moveTo>
                  <a:cubicBezTo>
                    <a:pt x="6848" y="1"/>
                    <a:pt x="6746" y="59"/>
                    <a:pt x="6681" y="147"/>
                  </a:cubicBezTo>
                  <a:lnTo>
                    <a:pt x="6681" y="139"/>
                  </a:lnTo>
                  <a:cubicBezTo>
                    <a:pt x="5499" y="1598"/>
                    <a:pt x="4441" y="3145"/>
                    <a:pt x="3514" y="4772"/>
                  </a:cubicBezTo>
                  <a:cubicBezTo>
                    <a:pt x="2602" y="6385"/>
                    <a:pt x="1843" y="8077"/>
                    <a:pt x="1252" y="9828"/>
                  </a:cubicBezTo>
                  <a:cubicBezTo>
                    <a:pt x="647" y="11667"/>
                    <a:pt x="231" y="13557"/>
                    <a:pt x="12" y="15476"/>
                  </a:cubicBezTo>
                  <a:cubicBezTo>
                    <a:pt x="0" y="15710"/>
                    <a:pt x="177" y="15833"/>
                    <a:pt x="353" y="15833"/>
                  </a:cubicBezTo>
                  <a:cubicBezTo>
                    <a:pt x="512" y="15833"/>
                    <a:pt x="670" y="15734"/>
                    <a:pt x="690" y="15527"/>
                  </a:cubicBezTo>
                  <a:cubicBezTo>
                    <a:pt x="783" y="14719"/>
                    <a:pt x="909" y="13925"/>
                    <a:pt x="1070" y="13132"/>
                  </a:cubicBezTo>
                  <a:lnTo>
                    <a:pt x="1070" y="13132"/>
                  </a:lnTo>
                  <a:cubicBezTo>
                    <a:pt x="1070" y="13133"/>
                    <a:pt x="1070" y="13133"/>
                    <a:pt x="1070" y="13134"/>
                  </a:cubicBezTo>
                  <a:cubicBezTo>
                    <a:pt x="1070" y="13133"/>
                    <a:pt x="1070" y="13132"/>
                    <a:pt x="1070" y="13132"/>
                  </a:cubicBezTo>
                  <a:lnTo>
                    <a:pt x="1070" y="13132"/>
                  </a:lnTo>
                  <a:cubicBezTo>
                    <a:pt x="1070" y="13132"/>
                    <a:pt x="1070" y="13132"/>
                    <a:pt x="1070" y="13132"/>
                  </a:cubicBezTo>
                  <a:lnTo>
                    <a:pt x="1070" y="13132"/>
                  </a:lnTo>
                  <a:cubicBezTo>
                    <a:pt x="1070" y="13118"/>
                    <a:pt x="1070" y="13104"/>
                    <a:pt x="1077" y="13097"/>
                  </a:cubicBezTo>
                  <a:lnTo>
                    <a:pt x="1077" y="13097"/>
                  </a:lnTo>
                  <a:cubicBezTo>
                    <a:pt x="1076" y="13101"/>
                    <a:pt x="1075" y="13105"/>
                    <a:pt x="1075" y="13109"/>
                  </a:cubicBezTo>
                  <a:lnTo>
                    <a:pt x="1075" y="13109"/>
                  </a:lnTo>
                  <a:cubicBezTo>
                    <a:pt x="1076" y="13104"/>
                    <a:pt x="1077" y="13100"/>
                    <a:pt x="1077" y="13097"/>
                  </a:cubicBezTo>
                  <a:lnTo>
                    <a:pt x="1077" y="13097"/>
                  </a:lnTo>
                  <a:cubicBezTo>
                    <a:pt x="1077" y="13097"/>
                    <a:pt x="1077" y="13097"/>
                    <a:pt x="1077" y="13097"/>
                  </a:cubicBezTo>
                  <a:lnTo>
                    <a:pt x="1077" y="13097"/>
                  </a:lnTo>
                  <a:cubicBezTo>
                    <a:pt x="1079" y="13085"/>
                    <a:pt x="1082" y="13073"/>
                    <a:pt x="1084" y="13061"/>
                  </a:cubicBezTo>
                  <a:cubicBezTo>
                    <a:pt x="1588" y="10697"/>
                    <a:pt x="2390" y="8413"/>
                    <a:pt x="3485" y="6253"/>
                  </a:cubicBezTo>
                  <a:cubicBezTo>
                    <a:pt x="4536" y="4225"/>
                    <a:pt x="5790" y="2306"/>
                    <a:pt x="7235" y="533"/>
                  </a:cubicBezTo>
                  <a:cubicBezTo>
                    <a:pt x="7345" y="380"/>
                    <a:pt x="7308" y="168"/>
                    <a:pt x="7155" y="59"/>
                  </a:cubicBezTo>
                  <a:cubicBezTo>
                    <a:pt x="7096" y="23"/>
                    <a:pt x="7031" y="1"/>
                    <a:pt x="69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37" name="Google Shape;437;p45"/>
            <p:cNvSpPr/>
            <p:nvPr/>
          </p:nvSpPr>
          <p:spPr>
            <a:xfrm>
              <a:off x="787310" y="3482131"/>
              <a:ext cx="321244" cy="991002"/>
            </a:xfrm>
            <a:custGeom>
              <a:avLst/>
              <a:gdLst/>
              <a:ahLst/>
              <a:cxnLst/>
              <a:rect l="l" t="t" r="r" b="b"/>
              <a:pathLst>
                <a:path w="9836" h="30343" extrusionOk="0">
                  <a:moveTo>
                    <a:pt x="2325" y="28712"/>
                  </a:moveTo>
                  <a:cubicBezTo>
                    <a:pt x="2319" y="28732"/>
                    <a:pt x="2313" y="28750"/>
                    <a:pt x="2313" y="28768"/>
                  </a:cubicBezTo>
                  <a:cubicBezTo>
                    <a:pt x="2317" y="28750"/>
                    <a:pt x="2321" y="28731"/>
                    <a:pt x="2325" y="28712"/>
                  </a:cubicBezTo>
                  <a:close/>
                  <a:moveTo>
                    <a:pt x="9493" y="0"/>
                  </a:moveTo>
                  <a:cubicBezTo>
                    <a:pt x="9310" y="7"/>
                    <a:pt x="9164" y="139"/>
                    <a:pt x="9150" y="321"/>
                  </a:cubicBezTo>
                  <a:cubicBezTo>
                    <a:pt x="9033" y="1160"/>
                    <a:pt x="8887" y="2006"/>
                    <a:pt x="8719" y="2838"/>
                  </a:cubicBezTo>
                  <a:cubicBezTo>
                    <a:pt x="8121" y="5691"/>
                    <a:pt x="7209" y="8478"/>
                    <a:pt x="5888" y="11083"/>
                  </a:cubicBezTo>
                  <a:cubicBezTo>
                    <a:pt x="5473" y="11907"/>
                    <a:pt x="5013" y="12702"/>
                    <a:pt x="4509" y="13476"/>
                  </a:cubicBezTo>
                  <a:cubicBezTo>
                    <a:pt x="4422" y="11747"/>
                    <a:pt x="4203" y="10017"/>
                    <a:pt x="3845" y="8325"/>
                  </a:cubicBezTo>
                  <a:cubicBezTo>
                    <a:pt x="3816" y="8164"/>
                    <a:pt x="3678" y="8048"/>
                    <a:pt x="3510" y="8048"/>
                  </a:cubicBezTo>
                  <a:cubicBezTo>
                    <a:pt x="3495" y="8048"/>
                    <a:pt x="3473" y="8048"/>
                    <a:pt x="3452" y="8055"/>
                  </a:cubicBezTo>
                  <a:cubicBezTo>
                    <a:pt x="3262" y="8091"/>
                    <a:pt x="3145" y="8266"/>
                    <a:pt x="3174" y="8456"/>
                  </a:cubicBezTo>
                  <a:cubicBezTo>
                    <a:pt x="3503" y="10017"/>
                    <a:pt x="3714" y="11593"/>
                    <a:pt x="3816" y="13191"/>
                  </a:cubicBezTo>
                  <a:cubicBezTo>
                    <a:pt x="3933" y="15438"/>
                    <a:pt x="3889" y="17700"/>
                    <a:pt x="3678" y="19947"/>
                  </a:cubicBezTo>
                  <a:cubicBezTo>
                    <a:pt x="2817" y="18379"/>
                    <a:pt x="1730" y="16934"/>
                    <a:pt x="694" y="15475"/>
                  </a:cubicBezTo>
                  <a:cubicBezTo>
                    <a:pt x="650" y="15402"/>
                    <a:pt x="577" y="15351"/>
                    <a:pt x="489" y="15322"/>
                  </a:cubicBezTo>
                  <a:cubicBezTo>
                    <a:pt x="460" y="15314"/>
                    <a:pt x="431" y="15307"/>
                    <a:pt x="402" y="15307"/>
                  </a:cubicBezTo>
                  <a:cubicBezTo>
                    <a:pt x="343" y="15307"/>
                    <a:pt x="278" y="15329"/>
                    <a:pt x="227" y="15358"/>
                  </a:cubicBezTo>
                  <a:cubicBezTo>
                    <a:pt x="81" y="15446"/>
                    <a:pt x="0" y="15672"/>
                    <a:pt x="110" y="15825"/>
                  </a:cubicBezTo>
                  <a:cubicBezTo>
                    <a:pt x="1343" y="17554"/>
                    <a:pt x="2649" y="19262"/>
                    <a:pt x="3554" y="21202"/>
                  </a:cubicBezTo>
                  <a:cubicBezTo>
                    <a:pt x="3379" y="22742"/>
                    <a:pt x="3152" y="24274"/>
                    <a:pt x="2882" y="25799"/>
                  </a:cubicBezTo>
                  <a:cubicBezTo>
                    <a:pt x="2711" y="26772"/>
                    <a:pt x="2525" y="27746"/>
                    <a:pt x="2325" y="28712"/>
                  </a:cubicBezTo>
                  <a:lnTo>
                    <a:pt x="2325" y="28712"/>
                  </a:lnTo>
                  <a:cubicBezTo>
                    <a:pt x="2328" y="28702"/>
                    <a:pt x="2331" y="28692"/>
                    <a:pt x="2334" y="28680"/>
                  </a:cubicBezTo>
                  <a:lnTo>
                    <a:pt x="2334" y="28680"/>
                  </a:lnTo>
                  <a:cubicBezTo>
                    <a:pt x="2247" y="29086"/>
                    <a:pt x="2160" y="29493"/>
                    <a:pt x="2080" y="29892"/>
                  </a:cubicBezTo>
                  <a:cubicBezTo>
                    <a:pt x="2051" y="29979"/>
                    <a:pt x="2058" y="30067"/>
                    <a:pt x="2094" y="30147"/>
                  </a:cubicBezTo>
                  <a:cubicBezTo>
                    <a:pt x="2131" y="30235"/>
                    <a:pt x="2204" y="30293"/>
                    <a:pt x="2284" y="30322"/>
                  </a:cubicBezTo>
                  <a:cubicBezTo>
                    <a:pt x="2323" y="30335"/>
                    <a:pt x="2364" y="30343"/>
                    <a:pt x="2405" y="30343"/>
                  </a:cubicBezTo>
                  <a:cubicBezTo>
                    <a:pt x="2454" y="30343"/>
                    <a:pt x="2503" y="30332"/>
                    <a:pt x="2547" y="30308"/>
                  </a:cubicBezTo>
                  <a:cubicBezTo>
                    <a:pt x="2627" y="30271"/>
                    <a:pt x="2693" y="30206"/>
                    <a:pt x="2722" y="30118"/>
                  </a:cubicBezTo>
                  <a:cubicBezTo>
                    <a:pt x="3349" y="27200"/>
                    <a:pt x="3889" y="24252"/>
                    <a:pt x="4225" y="21275"/>
                  </a:cubicBezTo>
                  <a:cubicBezTo>
                    <a:pt x="4225" y="21268"/>
                    <a:pt x="4232" y="21261"/>
                    <a:pt x="4239" y="21253"/>
                  </a:cubicBezTo>
                  <a:cubicBezTo>
                    <a:pt x="4247" y="21202"/>
                    <a:pt x="4247" y="21159"/>
                    <a:pt x="4239" y="21107"/>
                  </a:cubicBezTo>
                  <a:cubicBezTo>
                    <a:pt x="4371" y="19925"/>
                    <a:pt x="4466" y="18736"/>
                    <a:pt x="4517" y="17540"/>
                  </a:cubicBezTo>
                  <a:cubicBezTo>
                    <a:pt x="4561" y="16555"/>
                    <a:pt x="4568" y="15570"/>
                    <a:pt x="4546" y="14577"/>
                  </a:cubicBezTo>
                  <a:cubicBezTo>
                    <a:pt x="4582" y="14556"/>
                    <a:pt x="4619" y="14519"/>
                    <a:pt x="4648" y="14483"/>
                  </a:cubicBezTo>
                  <a:cubicBezTo>
                    <a:pt x="6895" y="11243"/>
                    <a:pt x="8354" y="7500"/>
                    <a:pt x="9223" y="3663"/>
                  </a:cubicBezTo>
                  <a:cubicBezTo>
                    <a:pt x="9471" y="2568"/>
                    <a:pt x="9675" y="1474"/>
                    <a:pt x="9821" y="365"/>
                  </a:cubicBezTo>
                  <a:cubicBezTo>
                    <a:pt x="9836" y="182"/>
                    <a:pt x="9697" y="22"/>
                    <a:pt x="95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38" name="Google Shape;438;p45"/>
            <p:cNvSpPr/>
            <p:nvPr/>
          </p:nvSpPr>
          <p:spPr>
            <a:xfrm>
              <a:off x="920135" y="4116897"/>
              <a:ext cx="239888" cy="517138"/>
            </a:xfrm>
            <a:custGeom>
              <a:avLst/>
              <a:gdLst/>
              <a:ahLst/>
              <a:cxnLst/>
              <a:rect l="l" t="t" r="r" b="b"/>
              <a:pathLst>
                <a:path w="7345" h="15834" extrusionOk="0">
                  <a:moveTo>
                    <a:pt x="1075" y="13109"/>
                  </a:moveTo>
                  <a:cubicBezTo>
                    <a:pt x="1073" y="13116"/>
                    <a:pt x="1070" y="13124"/>
                    <a:pt x="1070" y="13132"/>
                  </a:cubicBezTo>
                  <a:lnTo>
                    <a:pt x="1070" y="13132"/>
                  </a:lnTo>
                  <a:cubicBezTo>
                    <a:pt x="1071" y="13124"/>
                    <a:pt x="1073" y="13117"/>
                    <a:pt x="1075" y="13109"/>
                  </a:cubicBezTo>
                  <a:close/>
                  <a:moveTo>
                    <a:pt x="6965" y="1"/>
                  </a:moveTo>
                  <a:cubicBezTo>
                    <a:pt x="6848" y="1"/>
                    <a:pt x="6746" y="59"/>
                    <a:pt x="6681" y="147"/>
                  </a:cubicBezTo>
                  <a:lnTo>
                    <a:pt x="6681" y="139"/>
                  </a:lnTo>
                  <a:cubicBezTo>
                    <a:pt x="5499" y="1598"/>
                    <a:pt x="4441" y="3145"/>
                    <a:pt x="3514" y="4772"/>
                  </a:cubicBezTo>
                  <a:cubicBezTo>
                    <a:pt x="2602" y="6385"/>
                    <a:pt x="1843" y="8077"/>
                    <a:pt x="1252" y="9828"/>
                  </a:cubicBezTo>
                  <a:cubicBezTo>
                    <a:pt x="647" y="11667"/>
                    <a:pt x="231" y="13557"/>
                    <a:pt x="12" y="15476"/>
                  </a:cubicBezTo>
                  <a:cubicBezTo>
                    <a:pt x="0" y="15710"/>
                    <a:pt x="177" y="15833"/>
                    <a:pt x="353" y="15833"/>
                  </a:cubicBezTo>
                  <a:cubicBezTo>
                    <a:pt x="512" y="15833"/>
                    <a:pt x="670" y="15734"/>
                    <a:pt x="690" y="15527"/>
                  </a:cubicBezTo>
                  <a:cubicBezTo>
                    <a:pt x="783" y="14719"/>
                    <a:pt x="909" y="13925"/>
                    <a:pt x="1070" y="13132"/>
                  </a:cubicBezTo>
                  <a:lnTo>
                    <a:pt x="1070" y="13132"/>
                  </a:lnTo>
                  <a:cubicBezTo>
                    <a:pt x="1070" y="13133"/>
                    <a:pt x="1070" y="13133"/>
                    <a:pt x="1070" y="13134"/>
                  </a:cubicBezTo>
                  <a:cubicBezTo>
                    <a:pt x="1070" y="13133"/>
                    <a:pt x="1070" y="13132"/>
                    <a:pt x="1070" y="13132"/>
                  </a:cubicBezTo>
                  <a:lnTo>
                    <a:pt x="1070" y="13132"/>
                  </a:lnTo>
                  <a:cubicBezTo>
                    <a:pt x="1070" y="13132"/>
                    <a:pt x="1070" y="13132"/>
                    <a:pt x="1070" y="13132"/>
                  </a:cubicBezTo>
                  <a:lnTo>
                    <a:pt x="1070" y="13132"/>
                  </a:lnTo>
                  <a:cubicBezTo>
                    <a:pt x="1070" y="13118"/>
                    <a:pt x="1070" y="13104"/>
                    <a:pt x="1077" y="13097"/>
                  </a:cubicBezTo>
                  <a:lnTo>
                    <a:pt x="1077" y="13097"/>
                  </a:lnTo>
                  <a:cubicBezTo>
                    <a:pt x="1076" y="13101"/>
                    <a:pt x="1075" y="13105"/>
                    <a:pt x="1075" y="13109"/>
                  </a:cubicBezTo>
                  <a:lnTo>
                    <a:pt x="1075" y="13109"/>
                  </a:lnTo>
                  <a:cubicBezTo>
                    <a:pt x="1076" y="13104"/>
                    <a:pt x="1077" y="13100"/>
                    <a:pt x="1077" y="13097"/>
                  </a:cubicBezTo>
                  <a:lnTo>
                    <a:pt x="1077" y="13097"/>
                  </a:lnTo>
                  <a:cubicBezTo>
                    <a:pt x="1077" y="13097"/>
                    <a:pt x="1077" y="13097"/>
                    <a:pt x="1077" y="13097"/>
                  </a:cubicBezTo>
                  <a:lnTo>
                    <a:pt x="1077" y="13097"/>
                  </a:lnTo>
                  <a:cubicBezTo>
                    <a:pt x="1079" y="13085"/>
                    <a:pt x="1082" y="13073"/>
                    <a:pt x="1084" y="13061"/>
                  </a:cubicBezTo>
                  <a:cubicBezTo>
                    <a:pt x="1588" y="10697"/>
                    <a:pt x="2390" y="8413"/>
                    <a:pt x="3485" y="6253"/>
                  </a:cubicBezTo>
                  <a:cubicBezTo>
                    <a:pt x="4536" y="4225"/>
                    <a:pt x="5790" y="2306"/>
                    <a:pt x="7235" y="533"/>
                  </a:cubicBezTo>
                  <a:cubicBezTo>
                    <a:pt x="7345" y="380"/>
                    <a:pt x="7308" y="168"/>
                    <a:pt x="7155" y="59"/>
                  </a:cubicBezTo>
                  <a:cubicBezTo>
                    <a:pt x="7096" y="23"/>
                    <a:pt x="7031" y="1"/>
                    <a:pt x="6965" y="1"/>
                  </a:cubicBezTo>
                  <a:close/>
                </a:path>
              </a:pathLst>
            </a:custGeom>
            <a:solidFill>
              <a:srgbClr val="191919">
                <a:alpha val="11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39" name="Google Shape;439;p45"/>
            <p:cNvSpPr/>
            <p:nvPr/>
          </p:nvSpPr>
          <p:spPr>
            <a:xfrm>
              <a:off x="787310" y="3482131"/>
              <a:ext cx="321244" cy="991002"/>
            </a:xfrm>
            <a:custGeom>
              <a:avLst/>
              <a:gdLst/>
              <a:ahLst/>
              <a:cxnLst/>
              <a:rect l="l" t="t" r="r" b="b"/>
              <a:pathLst>
                <a:path w="9836" h="30343" extrusionOk="0">
                  <a:moveTo>
                    <a:pt x="2325" y="28712"/>
                  </a:moveTo>
                  <a:cubicBezTo>
                    <a:pt x="2319" y="28732"/>
                    <a:pt x="2313" y="28750"/>
                    <a:pt x="2313" y="28768"/>
                  </a:cubicBezTo>
                  <a:cubicBezTo>
                    <a:pt x="2317" y="28750"/>
                    <a:pt x="2321" y="28731"/>
                    <a:pt x="2325" y="28712"/>
                  </a:cubicBezTo>
                  <a:close/>
                  <a:moveTo>
                    <a:pt x="9493" y="0"/>
                  </a:moveTo>
                  <a:cubicBezTo>
                    <a:pt x="9310" y="7"/>
                    <a:pt x="9164" y="139"/>
                    <a:pt x="9150" y="321"/>
                  </a:cubicBezTo>
                  <a:cubicBezTo>
                    <a:pt x="9033" y="1160"/>
                    <a:pt x="8887" y="2006"/>
                    <a:pt x="8719" y="2838"/>
                  </a:cubicBezTo>
                  <a:cubicBezTo>
                    <a:pt x="8121" y="5691"/>
                    <a:pt x="7209" y="8478"/>
                    <a:pt x="5888" y="11083"/>
                  </a:cubicBezTo>
                  <a:cubicBezTo>
                    <a:pt x="5473" y="11907"/>
                    <a:pt x="5013" y="12702"/>
                    <a:pt x="4509" y="13476"/>
                  </a:cubicBezTo>
                  <a:cubicBezTo>
                    <a:pt x="4422" y="11747"/>
                    <a:pt x="4203" y="10017"/>
                    <a:pt x="3845" y="8325"/>
                  </a:cubicBezTo>
                  <a:cubicBezTo>
                    <a:pt x="3816" y="8164"/>
                    <a:pt x="3678" y="8048"/>
                    <a:pt x="3510" y="8048"/>
                  </a:cubicBezTo>
                  <a:cubicBezTo>
                    <a:pt x="3495" y="8048"/>
                    <a:pt x="3473" y="8048"/>
                    <a:pt x="3452" y="8055"/>
                  </a:cubicBezTo>
                  <a:cubicBezTo>
                    <a:pt x="3262" y="8091"/>
                    <a:pt x="3145" y="8266"/>
                    <a:pt x="3174" y="8456"/>
                  </a:cubicBezTo>
                  <a:cubicBezTo>
                    <a:pt x="3503" y="10017"/>
                    <a:pt x="3714" y="11593"/>
                    <a:pt x="3816" y="13191"/>
                  </a:cubicBezTo>
                  <a:cubicBezTo>
                    <a:pt x="3933" y="15438"/>
                    <a:pt x="3889" y="17700"/>
                    <a:pt x="3678" y="19947"/>
                  </a:cubicBezTo>
                  <a:cubicBezTo>
                    <a:pt x="2817" y="18379"/>
                    <a:pt x="1730" y="16934"/>
                    <a:pt x="694" y="15475"/>
                  </a:cubicBezTo>
                  <a:cubicBezTo>
                    <a:pt x="650" y="15402"/>
                    <a:pt x="577" y="15351"/>
                    <a:pt x="489" y="15322"/>
                  </a:cubicBezTo>
                  <a:cubicBezTo>
                    <a:pt x="460" y="15314"/>
                    <a:pt x="431" y="15307"/>
                    <a:pt x="402" y="15307"/>
                  </a:cubicBezTo>
                  <a:cubicBezTo>
                    <a:pt x="343" y="15307"/>
                    <a:pt x="278" y="15329"/>
                    <a:pt x="227" y="15358"/>
                  </a:cubicBezTo>
                  <a:cubicBezTo>
                    <a:pt x="81" y="15446"/>
                    <a:pt x="0" y="15672"/>
                    <a:pt x="110" y="15825"/>
                  </a:cubicBezTo>
                  <a:cubicBezTo>
                    <a:pt x="1343" y="17554"/>
                    <a:pt x="2649" y="19262"/>
                    <a:pt x="3554" y="21202"/>
                  </a:cubicBezTo>
                  <a:cubicBezTo>
                    <a:pt x="3379" y="22742"/>
                    <a:pt x="3152" y="24274"/>
                    <a:pt x="2882" y="25799"/>
                  </a:cubicBezTo>
                  <a:cubicBezTo>
                    <a:pt x="2711" y="26772"/>
                    <a:pt x="2525" y="27746"/>
                    <a:pt x="2325" y="28712"/>
                  </a:cubicBezTo>
                  <a:lnTo>
                    <a:pt x="2325" y="28712"/>
                  </a:lnTo>
                  <a:cubicBezTo>
                    <a:pt x="2328" y="28702"/>
                    <a:pt x="2331" y="28692"/>
                    <a:pt x="2334" y="28680"/>
                  </a:cubicBezTo>
                  <a:lnTo>
                    <a:pt x="2334" y="28680"/>
                  </a:lnTo>
                  <a:cubicBezTo>
                    <a:pt x="2247" y="29086"/>
                    <a:pt x="2160" y="29493"/>
                    <a:pt x="2080" y="29892"/>
                  </a:cubicBezTo>
                  <a:cubicBezTo>
                    <a:pt x="2051" y="29979"/>
                    <a:pt x="2058" y="30067"/>
                    <a:pt x="2094" y="30147"/>
                  </a:cubicBezTo>
                  <a:cubicBezTo>
                    <a:pt x="2131" y="30235"/>
                    <a:pt x="2204" y="30293"/>
                    <a:pt x="2284" y="30322"/>
                  </a:cubicBezTo>
                  <a:cubicBezTo>
                    <a:pt x="2323" y="30335"/>
                    <a:pt x="2364" y="30343"/>
                    <a:pt x="2405" y="30343"/>
                  </a:cubicBezTo>
                  <a:cubicBezTo>
                    <a:pt x="2454" y="30343"/>
                    <a:pt x="2503" y="30332"/>
                    <a:pt x="2547" y="30308"/>
                  </a:cubicBezTo>
                  <a:cubicBezTo>
                    <a:pt x="2627" y="30271"/>
                    <a:pt x="2693" y="30206"/>
                    <a:pt x="2722" y="30118"/>
                  </a:cubicBezTo>
                  <a:cubicBezTo>
                    <a:pt x="3349" y="27200"/>
                    <a:pt x="3889" y="24252"/>
                    <a:pt x="4225" y="21275"/>
                  </a:cubicBezTo>
                  <a:cubicBezTo>
                    <a:pt x="4225" y="21268"/>
                    <a:pt x="4232" y="21261"/>
                    <a:pt x="4239" y="21253"/>
                  </a:cubicBezTo>
                  <a:cubicBezTo>
                    <a:pt x="4247" y="21202"/>
                    <a:pt x="4247" y="21159"/>
                    <a:pt x="4239" y="21107"/>
                  </a:cubicBezTo>
                  <a:cubicBezTo>
                    <a:pt x="4371" y="19925"/>
                    <a:pt x="4466" y="18736"/>
                    <a:pt x="4517" y="17540"/>
                  </a:cubicBezTo>
                  <a:cubicBezTo>
                    <a:pt x="4561" y="16555"/>
                    <a:pt x="4568" y="15570"/>
                    <a:pt x="4546" y="14577"/>
                  </a:cubicBezTo>
                  <a:cubicBezTo>
                    <a:pt x="4582" y="14556"/>
                    <a:pt x="4619" y="14519"/>
                    <a:pt x="4648" y="14483"/>
                  </a:cubicBezTo>
                  <a:cubicBezTo>
                    <a:pt x="6895" y="11243"/>
                    <a:pt x="8354" y="7500"/>
                    <a:pt x="9223" y="3663"/>
                  </a:cubicBezTo>
                  <a:cubicBezTo>
                    <a:pt x="9471" y="2568"/>
                    <a:pt x="9675" y="1474"/>
                    <a:pt x="9821" y="365"/>
                  </a:cubicBezTo>
                  <a:cubicBezTo>
                    <a:pt x="9836" y="182"/>
                    <a:pt x="9697" y="22"/>
                    <a:pt x="9515" y="0"/>
                  </a:cubicBezTo>
                  <a:close/>
                </a:path>
              </a:pathLst>
            </a:custGeom>
            <a:solidFill>
              <a:srgbClr val="191919">
                <a:alpha val="11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40" name="Google Shape;440;p45"/>
            <p:cNvSpPr/>
            <p:nvPr/>
          </p:nvSpPr>
          <p:spPr>
            <a:xfrm>
              <a:off x="1055377" y="3875283"/>
              <a:ext cx="345543" cy="332446"/>
            </a:xfrm>
            <a:custGeom>
              <a:avLst/>
              <a:gdLst/>
              <a:ahLst/>
              <a:cxnLst/>
              <a:rect l="l" t="t" r="r" b="b"/>
              <a:pathLst>
                <a:path w="10580" h="10179" extrusionOk="0">
                  <a:moveTo>
                    <a:pt x="5093" y="0"/>
                  </a:moveTo>
                  <a:cubicBezTo>
                    <a:pt x="2284" y="0"/>
                    <a:pt x="1" y="2277"/>
                    <a:pt x="1" y="5086"/>
                  </a:cubicBezTo>
                  <a:cubicBezTo>
                    <a:pt x="1" y="7151"/>
                    <a:pt x="1241" y="9004"/>
                    <a:pt x="3145" y="9792"/>
                  </a:cubicBezTo>
                  <a:cubicBezTo>
                    <a:pt x="3773" y="10052"/>
                    <a:pt x="4432" y="10179"/>
                    <a:pt x="5087" y="10179"/>
                  </a:cubicBezTo>
                  <a:cubicBezTo>
                    <a:pt x="6411" y="10179"/>
                    <a:pt x="7714" y="9662"/>
                    <a:pt x="8690" y="8690"/>
                  </a:cubicBezTo>
                  <a:cubicBezTo>
                    <a:pt x="10142" y="7231"/>
                    <a:pt x="10580" y="5042"/>
                    <a:pt x="9792" y="3145"/>
                  </a:cubicBezTo>
                  <a:cubicBezTo>
                    <a:pt x="9004" y="1241"/>
                    <a:pt x="7151" y="0"/>
                    <a:pt x="50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41" name="Google Shape;441;p45"/>
            <p:cNvSpPr/>
            <p:nvPr/>
          </p:nvSpPr>
          <p:spPr>
            <a:xfrm>
              <a:off x="1054658" y="3875512"/>
              <a:ext cx="362722" cy="332609"/>
            </a:xfrm>
            <a:custGeom>
              <a:avLst/>
              <a:gdLst/>
              <a:ahLst/>
              <a:cxnLst/>
              <a:rect l="l" t="t" r="r" b="b"/>
              <a:pathLst>
                <a:path w="11106" h="10184" extrusionOk="0">
                  <a:moveTo>
                    <a:pt x="5097" y="1"/>
                  </a:moveTo>
                  <a:cubicBezTo>
                    <a:pt x="2411" y="1"/>
                    <a:pt x="7" y="2169"/>
                    <a:pt x="1" y="5101"/>
                  </a:cubicBezTo>
                  <a:lnTo>
                    <a:pt x="15" y="5079"/>
                  </a:lnTo>
                  <a:cubicBezTo>
                    <a:pt x="15" y="7958"/>
                    <a:pt x="2358" y="10183"/>
                    <a:pt x="5096" y="10183"/>
                  </a:cubicBezTo>
                  <a:cubicBezTo>
                    <a:pt x="5459" y="10183"/>
                    <a:pt x="5830" y="10144"/>
                    <a:pt x="6202" y="10062"/>
                  </a:cubicBezTo>
                  <a:cubicBezTo>
                    <a:pt x="9383" y="9369"/>
                    <a:pt x="11105" y="5911"/>
                    <a:pt x="9741" y="2956"/>
                  </a:cubicBezTo>
                  <a:lnTo>
                    <a:pt x="9741" y="2956"/>
                  </a:lnTo>
                  <a:cubicBezTo>
                    <a:pt x="9770" y="3021"/>
                    <a:pt x="9792" y="3094"/>
                    <a:pt x="9821" y="3160"/>
                  </a:cubicBezTo>
                  <a:cubicBezTo>
                    <a:pt x="9865" y="3299"/>
                    <a:pt x="9909" y="3444"/>
                    <a:pt x="9938" y="3583"/>
                  </a:cubicBezTo>
                  <a:cubicBezTo>
                    <a:pt x="9967" y="3707"/>
                    <a:pt x="9989" y="3831"/>
                    <a:pt x="10004" y="3948"/>
                  </a:cubicBezTo>
                  <a:cubicBezTo>
                    <a:pt x="10040" y="4181"/>
                    <a:pt x="10055" y="4415"/>
                    <a:pt x="10047" y="4656"/>
                  </a:cubicBezTo>
                  <a:cubicBezTo>
                    <a:pt x="10040" y="5152"/>
                    <a:pt x="9952" y="5648"/>
                    <a:pt x="9777" y="6122"/>
                  </a:cubicBezTo>
                  <a:cubicBezTo>
                    <a:pt x="9690" y="6348"/>
                    <a:pt x="9595" y="6567"/>
                    <a:pt x="9471" y="6779"/>
                  </a:cubicBezTo>
                  <a:cubicBezTo>
                    <a:pt x="9369" y="6968"/>
                    <a:pt x="9245" y="7151"/>
                    <a:pt x="9106" y="7326"/>
                  </a:cubicBezTo>
                  <a:cubicBezTo>
                    <a:pt x="8960" y="7523"/>
                    <a:pt x="8785" y="7705"/>
                    <a:pt x="8603" y="7873"/>
                  </a:cubicBezTo>
                  <a:cubicBezTo>
                    <a:pt x="8092" y="8340"/>
                    <a:pt x="7472" y="8690"/>
                    <a:pt x="6801" y="8880"/>
                  </a:cubicBezTo>
                  <a:cubicBezTo>
                    <a:pt x="6408" y="8990"/>
                    <a:pt x="6001" y="9045"/>
                    <a:pt x="5592" y="9045"/>
                  </a:cubicBezTo>
                  <a:cubicBezTo>
                    <a:pt x="5484" y="9045"/>
                    <a:pt x="5376" y="9041"/>
                    <a:pt x="5268" y="9033"/>
                  </a:cubicBezTo>
                  <a:cubicBezTo>
                    <a:pt x="5020" y="9011"/>
                    <a:pt x="4765" y="8975"/>
                    <a:pt x="4517" y="8917"/>
                  </a:cubicBezTo>
                  <a:cubicBezTo>
                    <a:pt x="4291" y="8858"/>
                    <a:pt x="4072" y="8785"/>
                    <a:pt x="3860" y="8698"/>
                  </a:cubicBezTo>
                  <a:cubicBezTo>
                    <a:pt x="3619" y="8588"/>
                    <a:pt x="3386" y="8464"/>
                    <a:pt x="3160" y="8318"/>
                  </a:cubicBezTo>
                  <a:cubicBezTo>
                    <a:pt x="2970" y="8194"/>
                    <a:pt x="2788" y="8056"/>
                    <a:pt x="2613" y="7902"/>
                  </a:cubicBezTo>
                  <a:cubicBezTo>
                    <a:pt x="2233" y="7567"/>
                    <a:pt x="1920" y="7165"/>
                    <a:pt x="1679" y="6720"/>
                  </a:cubicBezTo>
                  <a:lnTo>
                    <a:pt x="1606" y="6589"/>
                  </a:lnTo>
                  <a:cubicBezTo>
                    <a:pt x="1453" y="6275"/>
                    <a:pt x="1329" y="5947"/>
                    <a:pt x="1248" y="5604"/>
                  </a:cubicBezTo>
                  <a:cubicBezTo>
                    <a:pt x="1226" y="5517"/>
                    <a:pt x="1212" y="5414"/>
                    <a:pt x="1197" y="5320"/>
                  </a:cubicBezTo>
                  <a:cubicBezTo>
                    <a:pt x="1190" y="5290"/>
                    <a:pt x="1183" y="5254"/>
                    <a:pt x="1183" y="5232"/>
                  </a:cubicBezTo>
                  <a:cubicBezTo>
                    <a:pt x="1146" y="5020"/>
                    <a:pt x="1132" y="4802"/>
                    <a:pt x="1132" y="4590"/>
                  </a:cubicBezTo>
                  <a:lnTo>
                    <a:pt x="1132" y="4546"/>
                  </a:lnTo>
                  <a:lnTo>
                    <a:pt x="1132" y="4495"/>
                  </a:lnTo>
                  <a:cubicBezTo>
                    <a:pt x="1139" y="4488"/>
                    <a:pt x="1139" y="4473"/>
                    <a:pt x="1132" y="4459"/>
                  </a:cubicBezTo>
                  <a:lnTo>
                    <a:pt x="1132" y="4451"/>
                  </a:lnTo>
                  <a:lnTo>
                    <a:pt x="1132" y="4415"/>
                  </a:lnTo>
                  <a:cubicBezTo>
                    <a:pt x="1132" y="4408"/>
                    <a:pt x="1132" y="4408"/>
                    <a:pt x="1132" y="4408"/>
                  </a:cubicBezTo>
                  <a:lnTo>
                    <a:pt x="1132" y="4371"/>
                  </a:lnTo>
                  <a:lnTo>
                    <a:pt x="1132" y="4356"/>
                  </a:lnTo>
                  <a:lnTo>
                    <a:pt x="1132" y="4327"/>
                  </a:lnTo>
                  <a:cubicBezTo>
                    <a:pt x="1132" y="4320"/>
                    <a:pt x="1132" y="4313"/>
                    <a:pt x="1132" y="4305"/>
                  </a:cubicBezTo>
                  <a:cubicBezTo>
                    <a:pt x="1132" y="4298"/>
                    <a:pt x="1132" y="4284"/>
                    <a:pt x="1132" y="4276"/>
                  </a:cubicBezTo>
                  <a:cubicBezTo>
                    <a:pt x="1146" y="4145"/>
                    <a:pt x="1161" y="4006"/>
                    <a:pt x="1183" y="3875"/>
                  </a:cubicBezTo>
                  <a:cubicBezTo>
                    <a:pt x="1204" y="3722"/>
                    <a:pt x="1241" y="3561"/>
                    <a:pt x="1277" y="3415"/>
                  </a:cubicBezTo>
                  <a:cubicBezTo>
                    <a:pt x="1314" y="3284"/>
                    <a:pt x="1358" y="3145"/>
                    <a:pt x="1409" y="3021"/>
                  </a:cubicBezTo>
                  <a:cubicBezTo>
                    <a:pt x="1431" y="2963"/>
                    <a:pt x="1453" y="2905"/>
                    <a:pt x="1482" y="2846"/>
                  </a:cubicBezTo>
                  <a:cubicBezTo>
                    <a:pt x="1526" y="2744"/>
                    <a:pt x="1569" y="2649"/>
                    <a:pt x="1613" y="2554"/>
                  </a:cubicBezTo>
                  <a:cubicBezTo>
                    <a:pt x="1620" y="2547"/>
                    <a:pt x="1620" y="2547"/>
                    <a:pt x="1620" y="2540"/>
                  </a:cubicBezTo>
                  <a:cubicBezTo>
                    <a:pt x="1642" y="2496"/>
                    <a:pt x="1671" y="2452"/>
                    <a:pt x="1693" y="2408"/>
                  </a:cubicBezTo>
                  <a:cubicBezTo>
                    <a:pt x="1723" y="2365"/>
                    <a:pt x="1759" y="2299"/>
                    <a:pt x="1795" y="2248"/>
                  </a:cubicBezTo>
                  <a:cubicBezTo>
                    <a:pt x="2007" y="1898"/>
                    <a:pt x="2270" y="1584"/>
                    <a:pt x="2569" y="1307"/>
                  </a:cubicBezTo>
                  <a:cubicBezTo>
                    <a:pt x="2751" y="1139"/>
                    <a:pt x="2941" y="993"/>
                    <a:pt x="3153" y="854"/>
                  </a:cubicBezTo>
                  <a:lnTo>
                    <a:pt x="3218" y="818"/>
                  </a:lnTo>
                  <a:cubicBezTo>
                    <a:pt x="3401" y="694"/>
                    <a:pt x="3590" y="592"/>
                    <a:pt x="3795" y="511"/>
                  </a:cubicBezTo>
                  <a:lnTo>
                    <a:pt x="3802" y="511"/>
                  </a:lnTo>
                  <a:lnTo>
                    <a:pt x="3816" y="504"/>
                  </a:lnTo>
                  <a:cubicBezTo>
                    <a:pt x="4043" y="402"/>
                    <a:pt x="4283" y="322"/>
                    <a:pt x="4517" y="263"/>
                  </a:cubicBezTo>
                  <a:cubicBezTo>
                    <a:pt x="4685" y="227"/>
                    <a:pt x="4853" y="198"/>
                    <a:pt x="5013" y="176"/>
                  </a:cubicBezTo>
                  <a:lnTo>
                    <a:pt x="5079" y="176"/>
                  </a:lnTo>
                  <a:cubicBezTo>
                    <a:pt x="5115" y="169"/>
                    <a:pt x="5152" y="169"/>
                    <a:pt x="5195" y="161"/>
                  </a:cubicBezTo>
                  <a:cubicBezTo>
                    <a:pt x="5327" y="154"/>
                    <a:pt x="5458" y="147"/>
                    <a:pt x="5589" y="147"/>
                  </a:cubicBezTo>
                  <a:cubicBezTo>
                    <a:pt x="5728" y="147"/>
                    <a:pt x="5867" y="154"/>
                    <a:pt x="5998" y="169"/>
                  </a:cubicBezTo>
                  <a:cubicBezTo>
                    <a:pt x="6231" y="190"/>
                    <a:pt x="6465" y="227"/>
                    <a:pt x="6691" y="285"/>
                  </a:cubicBezTo>
                  <a:cubicBezTo>
                    <a:pt x="6822" y="322"/>
                    <a:pt x="6954" y="358"/>
                    <a:pt x="7085" y="409"/>
                  </a:cubicBezTo>
                  <a:cubicBezTo>
                    <a:pt x="6426" y="130"/>
                    <a:pt x="5753" y="1"/>
                    <a:pt x="5097" y="1"/>
                  </a:cubicBezTo>
                  <a:close/>
                </a:path>
              </a:pathLst>
            </a:custGeom>
            <a:solidFill>
              <a:srgbClr val="191919">
                <a:alpha val="11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42" name="Google Shape;442;p45"/>
            <p:cNvSpPr/>
            <p:nvPr/>
          </p:nvSpPr>
          <p:spPr>
            <a:xfrm>
              <a:off x="724179" y="3917708"/>
              <a:ext cx="117968" cy="100887"/>
            </a:xfrm>
            <a:custGeom>
              <a:avLst/>
              <a:gdLst/>
              <a:ahLst/>
              <a:cxnLst/>
              <a:rect l="l" t="t" r="r" b="b"/>
              <a:pathLst>
                <a:path w="3612" h="3089" extrusionOk="0">
                  <a:moveTo>
                    <a:pt x="1533" y="0"/>
                  </a:moveTo>
                  <a:cubicBezTo>
                    <a:pt x="686" y="0"/>
                    <a:pt x="0" y="690"/>
                    <a:pt x="0" y="1540"/>
                  </a:cubicBezTo>
                  <a:cubicBezTo>
                    <a:pt x="0" y="2473"/>
                    <a:pt x="762" y="3088"/>
                    <a:pt x="1555" y="3088"/>
                  </a:cubicBezTo>
                  <a:cubicBezTo>
                    <a:pt x="1934" y="3088"/>
                    <a:pt x="2320" y="2948"/>
                    <a:pt x="2634" y="2634"/>
                  </a:cubicBezTo>
                  <a:cubicBezTo>
                    <a:pt x="3612" y="1664"/>
                    <a:pt x="2918" y="0"/>
                    <a:pt x="1547" y="0"/>
                  </a:cubicBezTo>
                  <a:cubicBezTo>
                    <a:pt x="1542" y="0"/>
                    <a:pt x="1538" y="0"/>
                    <a:pt x="15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43" name="Google Shape;443;p45"/>
            <p:cNvSpPr/>
            <p:nvPr/>
          </p:nvSpPr>
          <p:spPr>
            <a:xfrm>
              <a:off x="715100" y="3917936"/>
              <a:ext cx="127276" cy="101181"/>
            </a:xfrm>
            <a:custGeom>
              <a:avLst/>
              <a:gdLst/>
              <a:ahLst/>
              <a:cxnLst/>
              <a:rect l="l" t="t" r="r" b="b"/>
              <a:pathLst>
                <a:path w="3897" h="3098" extrusionOk="0">
                  <a:moveTo>
                    <a:pt x="2000" y="0"/>
                  </a:moveTo>
                  <a:lnTo>
                    <a:pt x="2000" y="0"/>
                  </a:lnTo>
                  <a:cubicBezTo>
                    <a:pt x="2073" y="15"/>
                    <a:pt x="2139" y="44"/>
                    <a:pt x="2204" y="73"/>
                  </a:cubicBezTo>
                  <a:lnTo>
                    <a:pt x="2197" y="66"/>
                  </a:lnTo>
                  <a:lnTo>
                    <a:pt x="2197" y="66"/>
                  </a:lnTo>
                  <a:cubicBezTo>
                    <a:pt x="2263" y="95"/>
                    <a:pt x="2328" y="139"/>
                    <a:pt x="2387" y="176"/>
                  </a:cubicBezTo>
                  <a:cubicBezTo>
                    <a:pt x="2423" y="205"/>
                    <a:pt x="2467" y="241"/>
                    <a:pt x="2503" y="270"/>
                  </a:cubicBezTo>
                  <a:cubicBezTo>
                    <a:pt x="2584" y="343"/>
                    <a:pt x="2657" y="424"/>
                    <a:pt x="2715" y="504"/>
                  </a:cubicBezTo>
                  <a:cubicBezTo>
                    <a:pt x="2773" y="591"/>
                    <a:pt x="2817" y="679"/>
                    <a:pt x="2854" y="774"/>
                  </a:cubicBezTo>
                  <a:cubicBezTo>
                    <a:pt x="2875" y="825"/>
                    <a:pt x="2897" y="876"/>
                    <a:pt x="2912" y="934"/>
                  </a:cubicBezTo>
                  <a:cubicBezTo>
                    <a:pt x="2919" y="985"/>
                    <a:pt x="2926" y="1036"/>
                    <a:pt x="2934" y="1095"/>
                  </a:cubicBezTo>
                  <a:cubicBezTo>
                    <a:pt x="2948" y="1204"/>
                    <a:pt x="2948" y="1314"/>
                    <a:pt x="2934" y="1423"/>
                  </a:cubicBezTo>
                  <a:cubicBezTo>
                    <a:pt x="2926" y="1525"/>
                    <a:pt x="2905" y="1620"/>
                    <a:pt x="2861" y="1715"/>
                  </a:cubicBezTo>
                  <a:cubicBezTo>
                    <a:pt x="2824" y="1810"/>
                    <a:pt x="2781" y="1905"/>
                    <a:pt x="2722" y="1992"/>
                  </a:cubicBezTo>
                  <a:cubicBezTo>
                    <a:pt x="2664" y="2073"/>
                    <a:pt x="2598" y="2145"/>
                    <a:pt x="2518" y="2218"/>
                  </a:cubicBezTo>
                  <a:cubicBezTo>
                    <a:pt x="2438" y="2299"/>
                    <a:pt x="2336" y="2364"/>
                    <a:pt x="2233" y="2415"/>
                  </a:cubicBezTo>
                  <a:cubicBezTo>
                    <a:pt x="2139" y="2459"/>
                    <a:pt x="2044" y="2496"/>
                    <a:pt x="1942" y="2525"/>
                  </a:cubicBezTo>
                  <a:cubicBezTo>
                    <a:pt x="1839" y="2547"/>
                    <a:pt x="1745" y="2554"/>
                    <a:pt x="1642" y="2554"/>
                  </a:cubicBezTo>
                  <a:cubicBezTo>
                    <a:pt x="1533" y="2554"/>
                    <a:pt x="1423" y="2547"/>
                    <a:pt x="1321" y="2518"/>
                  </a:cubicBezTo>
                  <a:cubicBezTo>
                    <a:pt x="1197" y="2488"/>
                    <a:pt x="1088" y="2437"/>
                    <a:pt x="978" y="2379"/>
                  </a:cubicBezTo>
                  <a:cubicBezTo>
                    <a:pt x="891" y="2328"/>
                    <a:pt x="811" y="2262"/>
                    <a:pt x="738" y="2197"/>
                  </a:cubicBezTo>
                  <a:cubicBezTo>
                    <a:pt x="665" y="2124"/>
                    <a:pt x="599" y="2043"/>
                    <a:pt x="541" y="1956"/>
                  </a:cubicBezTo>
                  <a:cubicBezTo>
                    <a:pt x="533" y="1948"/>
                    <a:pt x="526" y="1934"/>
                    <a:pt x="519" y="1919"/>
                  </a:cubicBezTo>
                  <a:cubicBezTo>
                    <a:pt x="519" y="1919"/>
                    <a:pt x="519" y="1919"/>
                    <a:pt x="519" y="1912"/>
                  </a:cubicBezTo>
                  <a:cubicBezTo>
                    <a:pt x="482" y="1846"/>
                    <a:pt x="446" y="1773"/>
                    <a:pt x="424" y="1700"/>
                  </a:cubicBezTo>
                  <a:cubicBezTo>
                    <a:pt x="395" y="1642"/>
                    <a:pt x="380" y="1576"/>
                    <a:pt x="366" y="1511"/>
                  </a:cubicBezTo>
                  <a:cubicBezTo>
                    <a:pt x="358" y="1474"/>
                    <a:pt x="351" y="1430"/>
                    <a:pt x="351" y="1387"/>
                  </a:cubicBezTo>
                  <a:cubicBezTo>
                    <a:pt x="351" y="1365"/>
                    <a:pt x="351" y="1336"/>
                    <a:pt x="344" y="1314"/>
                  </a:cubicBezTo>
                  <a:lnTo>
                    <a:pt x="344" y="1197"/>
                  </a:lnTo>
                  <a:cubicBezTo>
                    <a:pt x="344" y="1175"/>
                    <a:pt x="344" y="1146"/>
                    <a:pt x="351" y="1131"/>
                  </a:cubicBezTo>
                  <a:cubicBezTo>
                    <a:pt x="358" y="1109"/>
                    <a:pt x="358" y="1080"/>
                    <a:pt x="358" y="1058"/>
                  </a:cubicBezTo>
                  <a:lnTo>
                    <a:pt x="358" y="1051"/>
                  </a:lnTo>
                  <a:lnTo>
                    <a:pt x="358" y="1051"/>
                  </a:lnTo>
                  <a:cubicBezTo>
                    <a:pt x="0" y="2136"/>
                    <a:pt x="855" y="3098"/>
                    <a:pt x="1833" y="3098"/>
                  </a:cubicBezTo>
                  <a:cubicBezTo>
                    <a:pt x="2111" y="3098"/>
                    <a:pt x="2398" y="3020"/>
                    <a:pt x="2671" y="2846"/>
                  </a:cubicBezTo>
                  <a:cubicBezTo>
                    <a:pt x="3897" y="2051"/>
                    <a:pt x="3452" y="154"/>
                    <a:pt x="2000" y="0"/>
                  </a:cubicBezTo>
                  <a:close/>
                </a:path>
              </a:pathLst>
            </a:custGeom>
            <a:solidFill>
              <a:srgbClr val="191919">
                <a:alpha val="11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44" name="Google Shape;444;p45"/>
            <p:cNvSpPr/>
            <p:nvPr/>
          </p:nvSpPr>
          <p:spPr>
            <a:xfrm>
              <a:off x="758243" y="3591246"/>
              <a:ext cx="238549" cy="229600"/>
            </a:xfrm>
            <a:custGeom>
              <a:avLst/>
              <a:gdLst/>
              <a:ahLst/>
              <a:cxnLst/>
              <a:rect l="l" t="t" r="r" b="b"/>
              <a:pathLst>
                <a:path w="7304" h="7030" extrusionOk="0">
                  <a:moveTo>
                    <a:pt x="3517" y="1"/>
                  </a:moveTo>
                  <a:cubicBezTo>
                    <a:pt x="1569" y="1"/>
                    <a:pt x="0" y="1577"/>
                    <a:pt x="0" y="3517"/>
                  </a:cubicBezTo>
                  <a:cubicBezTo>
                    <a:pt x="0" y="4940"/>
                    <a:pt x="854" y="6217"/>
                    <a:pt x="2167" y="6764"/>
                  </a:cubicBezTo>
                  <a:cubicBezTo>
                    <a:pt x="2601" y="6942"/>
                    <a:pt x="3056" y="7029"/>
                    <a:pt x="3508" y="7029"/>
                  </a:cubicBezTo>
                  <a:cubicBezTo>
                    <a:pt x="4423" y="7029"/>
                    <a:pt x="5323" y="6672"/>
                    <a:pt x="5998" y="5998"/>
                  </a:cubicBezTo>
                  <a:cubicBezTo>
                    <a:pt x="7005" y="4991"/>
                    <a:pt x="7304" y="3481"/>
                    <a:pt x="6764" y="2168"/>
                  </a:cubicBezTo>
                  <a:cubicBezTo>
                    <a:pt x="6217" y="854"/>
                    <a:pt x="4932" y="1"/>
                    <a:pt x="351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45" name="Google Shape;445;p45"/>
            <p:cNvSpPr/>
            <p:nvPr/>
          </p:nvSpPr>
          <p:spPr>
            <a:xfrm>
              <a:off x="747988" y="3590821"/>
              <a:ext cx="251188" cy="229926"/>
            </a:xfrm>
            <a:custGeom>
              <a:avLst/>
              <a:gdLst/>
              <a:ahLst/>
              <a:cxnLst/>
              <a:rect l="l" t="t" r="r" b="b"/>
              <a:pathLst>
                <a:path w="7691" h="7040" extrusionOk="0">
                  <a:moveTo>
                    <a:pt x="3837" y="0"/>
                  </a:moveTo>
                  <a:cubicBezTo>
                    <a:pt x="3581" y="0"/>
                    <a:pt x="3322" y="28"/>
                    <a:pt x="3065" y="87"/>
                  </a:cubicBezTo>
                  <a:cubicBezTo>
                    <a:pt x="3145" y="79"/>
                    <a:pt x="3225" y="79"/>
                    <a:pt x="3306" y="79"/>
                  </a:cubicBezTo>
                  <a:cubicBezTo>
                    <a:pt x="3379" y="79"/>
                    <a:pt x="3452" y="79"/>
                    <a:pt x="3525" y="87"/>
                  </a:cubicBezTo>
                  <a:cubicBezTo>
                    <a:pt x="3758" y="108"/>
                    <a:pt x="3984" y="152"/>
                    <a:pt x="4203" y="225"/>
                  </a:cubicBezTo>
                  <a:cubicBezTo>
                    <a:pt x="5327" y="605"/>
                    <a:pt x="6100" y="1641"/>
                    <a:pt x="6151" y="2823"/>
                  </a:cubicBezTo>
                  <a:cubicBezTo>
                    <a:pt x="6158" y="3056"/>
                    <a:pt x="6137" y="3290"/>
                    <a:pt x="6093" y="3516"/>
                  </a:cubicBezTo>
                  <a:cubicBezTo>
                    <a:pt x="6013" y="3924"/>
                    <a:pt x="5837" y="4304"/>
                    <a:pt x="5589" y="4639"/>
                  </a:cubicBezTo>
                  <a:cubicBezTo>
                    <a:pt x="5473" y="4807"/>
                    <a:pt x="5327" y="4960"/>
                    <a:pt x="5174" y="5092"/>
                  </a:cubicBezTo>
                  <a:cubicBezTo>
                    <a:pt x="5028" y="5223"/>
                    <a:pt x="4867" y="5332"/>
                    <a:pt x="4699" y="5427"/>
                  </a:cubicBezTo>
                  <a:cubicBezTo>
                    <a:pt x="4495" y="5551"/>
                    <a:pt x="4276" y="5639"/>
                    <a:pt x="4050" y="5697"/>
                  </a:cubicBezTo>
                  <a:cubicBezTo>
                    <a:pt x="3799" y="5769"/>
                    <a:pt x="3541" y="5804"/>
                    <a:pt x="3284" y="5804"/>
                  </a:cubicBezTo>
                  <a:cubicBezTo>
                    <a:pt x="2860" y="5804"/>
                    <a:pt x="2437" y="5708"/>
                    <a:pt x="2051" y="5522"/>
                  </a:cubicBezTo>
                  <a:cubicBezTo>
                    <a:pt x="1839" y="5420"/>
                    <a:pt x="1635" y="5289"/>
                    <a:pt x="1460" y="5135"/>
                  </a:cubicBezTo>
                  <a:lnTo>
                    <a:pt x="1372" y="5062"/>
                  </a:lnTo>
                  <a:lnTo>
                    <a:pt x="1358" y="5055"/>
                  </a:lnTo>
                  <a:cubicBezTo>
                    <a:pt x="1314" y="5011"/>
                    <a:pt x="1270" y="4975"/>
                    <a:pt x="1234" y="4931"/>
                  </a:cubicBezTo>
                  <a:cubicBezTo>
                    <a:pt x="1168" y="4858"/>
                    <a:pt x="1102" y="4785"/>
                    <a:pt x="1044" y="4712"/>
                  </a:cubicBezTo>
                  <a:cubicBezTo>
                    <a:pt x="913" y="4559"/>
                    <a:pt x="810" y="4391"/>
                    <a:pt x="723" y="4209"/>
                  </a:cubicBezTo>
                  <a:cubicBezTo>
                    <a:pt x="679" y="4129"/>
                    <a:pt x="643" y="4048"/>
                    <a:pt x="613" y="3968"/>
                  </a:cubicBezTo>
                  <a:cubicBezTo>
                    <a:pt x="613" y="3961"/>
                    <a:pt x="606" y="3946"/>
                    <a:pt x="606" y="3939"/>
                  </a:cubicBezTo>
                  <a:cubicBezTo>
                    <a:pt x="570" y="3851"/>
                    <a:pt x="541" y="3764"/>
                    <a:pt x="519" y="3669"/>
                  </a:cubicBezTo>
                  <a:cubicBezTo>
                    <a:pt x="504" y="3618"/>
                    <a:pt x="489" y="3559"/>
                    <a:pt x="482" y="3501"/>
                  </a:cubicBezTo>
                  <a:lnTo>
                    <a:pt x="482" y="3494"/>
                  </a:lnTo>
                  <a:cubicBezTo>
                    <a:pt x="482" y="3487"/>
                    <a:pt x="482" y="3479"/>
                    <a:pt x="482" y="3472"/>
                  </a:cubicBezTo>
                  <a:lnTo>
                    <a:pt x="475" y="3435"/>
                  </a:lnTo>
                  <a:cubicBezTo>
                    <a:pt x="475" y="3435"/>
                    <a:pt x="475" y="3428"/>
                    <a:pt x="475" y="3421"/>
                  </a:cubicBezTo>
                  <a:cubicBezTo>
                    <a:pt x="475" y="3414"/>
                    <a:pt x="475" y="3414"/>
                    <a:pt x="475" y="3406"/>
                  </a:cubicBezTo>
                  <a:cubicBezTo>
                    <a:pt x="460" y="3333"/>
                    <a:pt x="453" y="3253"/>
                    <a:pt x="446" y="3180"/>
                  </a:cubicBezTo>
                  <a:cubicBezTo>
                    <a:pt x="438" y="3107"/>
                    <a:pt x="438" y="3027"/>
                    <a:pt x="438" y="2954"/>
                  </a:cubicBezTo>
                  <a:lnTo>
                    <a:pt x="438" y="2874"/>
                  </a:lnTo>
                  <a:lnTo>
                    <a:pt x="438" y="2844"/>
                  </a:lnTo>
                  <a:lnTo>
                    <a:pt x="438" y="2808"/>
                  </a:lnTo>
                  <a:cubicBezTo>
                    <a:pt x="438" y="2699"/>
                    <a:pt x="453" y="2596"/>
                    <a:pt x="468" y="2487"/>
                  </a:cubicBezTo>
                  <a:lnTo>
                    <a:pt x="468" y="2487"/>
                  </a:lnTo>
                  <a:cubicBezTo>
                    <a:pt x="1" y="4012"/>
                    <a:pt x="613" y="5653"/>
                    <a:pt x="1963" y="6500"/>
                  </a:cubicBezTo>
                  <a:cubicBezTo>
                    <a:pt x="2541" y="6862"/>
                    <a:pt x="3192" y="7040"/>
                    <a:pt x="3838" y="7040"/>
                  </a:cubicBezTo>
                  <a:cubicBezTo>
                    <a:pt x="4701" y="7040"/>
                    <a:pt x="5557" y="6723"/>
                    <a:pt x="6224" y="6106"/>
                  </a:cubicBezTo>
                  <a:cubicBezTo>
                    <a:pt x="7392" y="5019"/>
                    <a:pt x="7691" y="3290"/>
                    <a:pt x="6946" y="1881"/>
                  </a:cubicBezTo>
                  <a:cubicBezTo>
                    <a:pt x="6332" y="708"/>
                    <a:pt x="5120" y="0"/>
                    <a:pt x="3837" y="0"/>
                  </a:cubicBezTo>
                  <a:close/>
                </a:path>
              </a:pathLst>
            </a:custGeom>
            <a:solidFill>
              <a:srgbClr val="191919">
                <a:alpha val="11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46" name="Google Shape;446;p45"/>
            <p:cNvSpPr/>
            <p:nvPr/>
          </p:nvSpPr>
          <p:spPr>
            <a:xfrm>
              <a:off x="1000803" y="3360345"/>
              <a:ext cx="177311" cy="170779"/>
            </a:xfrm>
            <a:custGeom>
              <a:avLst/>
              <a:gdLst/>
              <a:ahLst/>
              <a:cxnLst/>
              <a:rect l="l" t="t" r="r" b="b"/>
              <a:pathLst>
                <a:path w="5429" h="5229" extrusionOk="0">
                  <a:moveTo>
                    <a:pt x="2613" y="1"/>
                  </a:moveTo>
                  <a:cubicBezTo>
                    <a:pt x="1168" y="1"/>
                    <a:pt x="1" y="1168"/>
                    <a:pt x="1" y="2613"/>
                  </a:cubicBezTo>
                  <a:cubicBezTo>
                    <a:pt x="1" y="3671"/>
                    <a:pt x="635" y="4626"/>
                    <a:pt x="1613" y="5028"/>
                  </a:cubicBezTo>
                  <a:cubicBezTo>
                    <a:pt x="1938" y="5163"/>
                    <a:pt x="2278" y="5229"/>
                    <a:pt x="2616" y="5229"/>
                  </a:cubicBezTo>
                  <a:cubicBezTo>
                    <a:pt x="3295" y="5229"/>
                    <a:pt x="3961" y="4963"/>
                    <a:pt x="4459" y="4466"/>
                  </a:cubicBezTo>
                  <a:cubicBezTo>
                    <a:pt x="5210" y="3714"/>
                    <a:pt x="5429" y="2591"/>
                    <a:pt x="5028" y="1613"/>
                  </a:cubicBezTo>
                  <a:cubicBezTo>
                    <a:pt x="4619" y="635"/>
                    <a:pt x="3671" y="1"/>
                    <a:pt x="26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47" name="Google Shape;447;p45"/>
            <p:cNvSpPr/>
            <p:nvPr/>
          </p:nvSpPr>
          <p:spPr>
            <a:xfrm>
              <a:off x="1000346" y="3360606"/>
              <a:ext cx="189461" cy="171106"/>
            </a:xfrm>
            <a:custGeom>
              <a:avLst/>
              <a:gdLst/>
              <a:ahLst/>
              <a:cxnLst/>
              <a:rect l="l" t="t" r="r" b="b"/>
              <a:pathLst>
                <a:path w="5801" h="5239" extrusionOk="0">
                  <a:moveTo>
                    <a:pt x="2641" y="0"/>
                  </a:moveTo>
                  <a:cubicBezTo>
                    <a:pt x="1189" y="7"/>
                    <a:pt x="22" y="1175"/>
                    <a:pt x="15" y="2627"/>
                  </a:cubicBezTo>
                  <a:lnTo>
                    <a:pt x="0" y="2605"/>
                  </a:lnTo>
                  <a:lnTo>
                    <a:pt x="0" y="2605"/>
                  </a:lnTo>
                  <a:cubicBezTo>
                    <a:pt x="0" y="4109"/>
                    <a:pt x="1231" y="5238"/>
                    <a:pt x="2623" y="5238"/>
                  </a:cubicBezTo>
                  <a:cubicBezTo>
                    <a:pt x="2913" y="5238"/>
                    <a:pt x="3209" y="5189"/>
                    <a:pt x="3502" y="5085"/>
                  </a:cubicBezTo>
                  <a:cubicBezTo>
                    <a:pt x="5210" y="4480"/>
                    <a:pt x="5801" y="2357"/>
                    <a:pt x="4655" y="956"/>
                  </a:cubicBezTo>
                  <a:lnTo>
                    <a:pt x="4655" y="956"/>
                  </a:lnTo>
                  <a:cubicBezTo>
                    <a:pt x="4721" y="1058"/>
                    <a:pt x="4779" y="1167"/>
                    <a:pt x="4830" y="1284"/>
                  </a:cubicBezTo>
                  <a:cubicBezTo>
                    <a:pt x="4881" y="1408"/>
                    <a:pt x="4918" y="1547"/>
                    <a:pt x="4947" y="1678"/>
                  </a:cubicBezTo>
                  <a:cubicBezTo>
                    <a:pt x="4969" y="1795"/>
                    <a:pt x="4983" y="1912"/>
                    <a:pt x="4991" y="2028"/>
                  </a:cubicBezTo>
                  <a:cubicBezTo>
                    <a:pt x="4998" y="2393"/>
                    <a:pt x="4910" y="2751"/>
                    <a:pt x="4743" y="3079"/>
                  </a:cubicBezTo>
                  <a:cubicBezTo>
                    <a:pt x="4692" y="3181"/>
                    <a:pt x="4626" y="3276"/>
                    <a:pt x="4560" y="3363"/>
                  </a:cubicBezTo>
                  <a:cubicBezTo>
                    <a:pt x="4443" y="3524"/>
                    <a:pt x="4305" y="3663"/>
                    <a:pt x="4144" y="3779"/>
                  </a:cubicBezTo>
                  <a:cubicBezTo>
                    <a:pt x="4035" y="3867"/>
                    <a:pt x="3918" y="3940"/>
                    <a:pt x="3794" y="3998"/>
                  </a:cubicBezTo>
                  <a:cubicBezTo>
                    <a:pt x="3699" y="4042"/>
                    <a:pt x="3604" y="4079"/>
                    <a:pt x="3502" y="4115"/>
                  </a:cubicBezTo>
                  <a:cubicBezTo>
                    <a:pt x="3298" y="4173"/>
                    <a:pt x="3086" y="4210"/>
                    <a:pt x="2867" y="4210"/>
                  </a:cubicBezTo>
                  <a:cubicBezTo>
                    <a:pt x="2634" y="4210"/>
                    <a:pt x="2393" y="4173"/>
                    <a:pt x="2167" y="4093"/>
                  </a:cubicBezTo>
                  <a:cubicBezTo>
                    <a:pt x="2065" y="4057"/>
                    <a:pt x="1963" y="4006"/>
                    <a:pt x="1868" y="3954"/>
                  </a:cubicBezTo>
                  <a:cubicBezTo>
                    <a:pt x="1766" y="3903"/>
                    <a:pt x="1671" y="3845"/>
                    <a:pt x="1583" y="3772"/>
                  </a:cubicBezTo>
                  <a:cubicBezTo>
                    <a:pt x="1554" y="3750"/>
                    <a:pt x="1518" y="3721"/>
                    <a:pt x="1489" y="3692"/>
                  </a:cubicBezTo>
                  <a:cubicBezTo>
                    <a:pt x="1481" y="3692"/>
                    <a:pt x="1481" y="3692"/>
                    <a:pt x="1474" y="3685"/>
                  </a:cubicBezTo>
                  <a:cubicBezTo>
                    <a:pt x="1467" y="3677"/>
                    <a:pt x="1452" y="3663"/>
                    <a:pt x="1437" y="3655"/>
                  </a:cubicBezTo>
                  <a:cubicBezTo>
                    <a:pt x="1386" y="3604"/>
                    <a:pt x="1343" y="3560"/>
                    <a:pt x="1299" y="3509"/>
                  </a:cubicBezTo>
                  <a:cubicBezTo>
                    <a:pt x="1255" y="3458"/>
                    <a:pt x="1211" y="3415"/>
                    <a:pt x="1175" y="3356"/>
                  </a:cubicBezTo>
                  <a:cubicBezTo>
                    <a:pt x="1146" y="3327"/>
                    <a:pt x="1124" y="3291"/>
                    <a:pt x="1095" y="3254"/>
                  </a:cubicBezTo>
                  <a:cubicBezTo>
                    <a:pt x="1051" y="3174"/>
                    <a:pt x="1007" y="3101"/>
                    <a:pt x="963" y="3013"/>
                  </a:cubicBezTo>
                  <a:cubicBezTo>
                    <a:pt x="949" y="2977"/>
                    <a:pt x="927" y="2940"/>
                    <a:pt x="912" y="2904"/>
                  </a:cubicBezTo>
                  <a:cubicBezTo>
                    <a:pt x="905" y="2889"/>
                    <a:pt x="905" y="2875"/>
                    <a:pt x="898" y="2853"/>
                  </a:cubicBezTo>
                  <a:cubicBezTo>
                    <a:pt x="868" y="2787"/>
                    <a:pt x="846" y="2721"/>
                    <a:pt x="832" y="2656"/>
                  </a:cubicBezTo>
                  <a:cubicBezTo>
                    <a:pt x="825" y="2648"/>
                    <a:pt x="825" y="2641"/>
                    <a:pt x="825" y="2634"/>
                  </a:cubicBezTo>
                  <a:lnTo>
                    <a:pt x="825" y="2619"/>
                  </a:lnTo>
                  <a:cubicBezTo>
                    <a:pt x="810" y="2576"/>
                    <a:pt x="803" y="2532"/>
                    <a:pt x="795" y="2481"/>
                  </a:cubicBezTo>
                  <a:cubicBezTo>
                    <a:pt x="795" y="2481"/>
                    <a:pt x="795" y="2481"/>
                    <a:pt x="795" y="2473"/>
                  </a:cubicBezTo>
                  <a:lnTo>
                    <a:pt x="795" y="2459"/>
                  </a:lnTo>
                  <a:cubicBezTo>
                    <a:pt x="795" y="2444"/>
                    <a:pt x="795" y="2430"/>
                    <a:pt x="788" y="2415"/>
                  </a:cubicBezTo>
                  <a:cubicBezTo>
                    <a:pt x="788" y="2408"/>
                    <a:pt x="788" y="2393"/>
                    <a:pt x="788" y="2386"/>
                  </a:cubicBezTo>
                  <a:cubicBezTo>
                    <a:pt x="788" y="2379"/>
                    <a:pt x="788" y="2364"/>
                    <a:pt x="781" y="2349"/>
                  </a:cubicBezTo>
                  <a:cubicBezTo>
                    <a:pt x="781" y="2335"/>
                    <a:pt x="781" y="2320"/>
                    <a:pt x="781" y="2306"/>
                  </a:cubicBezTo>
                  <a:lnTo>
                    <a:pt x="781" y="2269"/>
                  </a:lnTo>
                  <a:lnTo>
                    <a:pt x="781" y="2247"/>
                  </a:lnTo>
                  <a:lnTo>
                    <a:pt x="781" y="2240"/>
                  </a:lnTo>
                  <a:cubicBezTo>
                    <a:pt x="766" y="2138"/>
                    <a:pt x="766" y="2036"/>
                    <a:pt x="781" y="1933"/>
                  </a:cubicBezTo>
                  <a:cubicBezTo>
                    <a:pt x="788" y="1839"/>
                    <a:pt x="803" y="1736"/>
                    <a:pt x="825" y="1642"/>
                  </a:cubicBezTo>
                  <a:cubicBezTo>
                    <a:pt x="839" y="1561"/>
                    <a:pt x="861" y="1488"/>
                    <a:pt x="883" y="1415"/>
                  </a:cubicBezTo>
                  <a:cubicBezTo>
                    <a:pt x="934" y="1277"/>
                    <a:pt x="992" y="1145"/>
                    <a:pt x="1065" y="1021"/>
                  </a:cubicBezTo>
                  <a:cubicBezTo>
                    <a:pt x="1080" y="1007"/>
                    <a:pt x="1095" y="985"/>
                    <a:pt x="1102" y="970"/>
                  </a:cubicBezTo>
                  <a:cubicBezTo>
                    <a:pt x="1160" y="883"/>
                    <a:pt x="1219" y="803"/>
                    <a:pt x="1277" y="730"/>
                  </a:cubicBezTo>
                  <a:cubicBezTo>
                    <a:pt x="1335" y="671"/>
                    <a:pt x="1386" y="613"/>
                    <a:pt x="1445" y="562"/>
                  </a:cubicBezTo>
                  <a:lnTo>
                    <a:pt x="1452" y="547"/>
                  </a:lnTo>
                  <a:cubicBezTo>
                    <a:pt x="1452" y="547"/>
                    <a:pt x="1459" y="540"/>
                    <a:pt x="1467" y="540"/>
                  </a:cubicBezTo>
                  <a:cubicBezTo>
                    <a:pt x="1525" y="482"/>
                    <a:pt x="1591" y="430"/>
                    <a:pt x="1656" y="387"/>
                  </a:cubicBezTo>
                  <a:cubicBezTo>
                    <a:pt x="1664" y="379"/>
                    <a:pt x="1664" y="379"/>
                    <a:pt x="1671" y="379"/>
                  </a:cubicBezTo>
                  <a:cubicBezTo>
                    <a:pt x="1707" y="350"/>
                    <a:pt x="1751" y="321"/>
                    <a:pt x="1795" y="299"/>
                  </a:cubicBezTo>
                  <a:cubicBezTo>
                    <a:pt x="1802" y="285"/>
                    <a:pt x="1817" y="285"/>
                    <a:pt x="1831" y="270"/>
                  </a:cubicBezTo>
                  <a:cubicBezTo>
                    <a:pt x="1912" y="226"/>
                    <a:pt x="1992" y="182"/>
                    <a:pt x="2080" y="146"/>
                  </a:cubicBezTo>
                  <a:lnTo>
                    <a:pt x="2087" y="146"/>
                  </a:lnTo>
                  <a:cubicBezTo>
                    <a:pt x="2182" y="109"/>
                    <a:pt x="2284" y="73"/>
                    <a:pt x="2386" y="51"/>
                  </a:cubicBezTo>
                  <a:cubicBezTo>
                    <a:pt x="2437" y="37"/>
                    <a:pt x="2488" y="29"/>
                    <a:pt x="2532" y="22"/>
                  </a:cubicBezTo>
                  <a:lnTo>
                    <a:pt x="2554" y="22"/>
                  </a:lnTo>
                  <a:lnTo>
                    <a:pt x="2678" y="0"/>
                  </a:lnTo>
                  <a:close/>
                </a:path>
              </a:pathLst>
            </a:custGeom>
            <a:solidFill>
              <a:srgbClr val="191919">
                <a:alpha val="11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8" name="Google Shape;1688;p68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latin typeface="Cambria" panose="02040503050406030204" pitchFamily="18" charset="0"/>
                <a:ea typeface="Cambria" panose="02040503050406030204" pitchFamily="18" charset="0"/>
              </a:rPr>
              <a:t>Câu 1: Thơ 4 chữ và thơ 5 chữ được gọi tên dựa vào yếu tố nào?</a:t>
            </a:r>
            <a:endParaRPr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89" name="Google Shape;1689;p68"/>
          <p:cNvSpPr/>
          <p:nvPr/>
        </p:nvSpPr>
        <p:spPr>
          <a:xfrm>
            <a:off x="7102938" y="2368450"/>
            <a:ext cx="674100" cy="6741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90" name="Google Shape;1690;p68"/>
          <p:cNvSpPr/>
          <p:nvPr/>
        </p:nvSpPr>
        <p:spPr>
          <a:xfrm>
            <a:off x="5189288" y="2715475"/>
            <a:ext cx="674100" cy="674100"/>
          </a:xfrm>
          <a:prstGeom prst="ellipse">
            <a:avLst/>
          </a:prstGeom>
          <a:solidFill>
            <a:srgbClr val="FCB4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91" name="Google Shape;1691;p68"/>
          <p:cNvSpPr/>
          <p:nvPr/>
        </p:nvSpPr>
        <p:spPr>
          <a:xfrm>
            <a:off x="3275638" y="2368450"/>
            <a:ext cx="674100" cy="674100"/>
          </a:xfrm>
          <a:prstGeom prst="ellipse">
            <a:avLst/>
          </a:prstGeom>
          <a:solidFill>
            <a:srgbClr val="5DB2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92" name="Google Shape;1692;p68"/>
          <p:cNvSpPr/>
          <p:nvPr/>
        </p:nvSpPr>
        <p:spPr>
          <a:xfrm>
            <a:off x="1361988" y="2715475"/>
            <a:ext cx="674100" cy="674100"/>
          </a:xfrm>
          <a:prstGeom prst="ellipse">
            <a:avLst/>
          </a:prstGeom>
          <a:solidFill>
            <a:srgbClr val="FF634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94" name="Google Shape;1694;p68"/>
          <p:cNvSpPr txBox="1"/>
          <p:nvPr/>
        </p:nvSpPr>
        <p:spPr>
          <a:xfrm>
            <a:off x="835939" y="3352981"/>
            <a:ext cx="1968000" cy="56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Cantarell"/>
                <a:sym typeface="Cantarell"/>
              </a:rPr>
              <a:t>Số dòng thơ trong bài thơ.</a:t>
            </a:r>
            <a:endParaRPr sz="1800" dirty="0">
              <a:solidFill>
                <a:srgbClr val="191919"/>
              </a:solidFill>
              <a:latin typeface="Cambria" panose="02040503050406030204" pitchFamily="18" charset="0"/>
              <a:ea typeface="Cambria" panose="02040503050406030204" pitchFamily="18" charset="0"/>
              <a:cs typeface="Cantarell"/>
              <a:sym typeface="Cantarell"/>
            </a:endParaRPr>
          </a:p>
        </p:txBody>
      </p:sp>
      <p:sp>
        <p:nvSpPr>
          <p:cNvPr id="1696" name="Google Shape;1696;p68"/>
          <p:cNvSpPr txBox="1"/>
          <p:nvPr/>
        </p:nvSpPr>
        <p:spPr>
          <a:xfrm>
            <a:off x="4658294" y="3389575"/>
            <a:ext cx="1968000" cy="56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Cantarell"/>
                <a:sym typeface="Cantarell"/>
              </a:rPr>
              <a:t>Số khổ thơ trong một bài thơ.</a:t>
            </a:r>
            <a:endParaRPr sz="1800" dirty="0">
              <a:solidFill>
                <a:srgbClr val="191919"/>
              </a:solidFill>
              <a:latin typeface="Cambria" panose="02040503050406030204" pitchFamily="18" charset="0"/>
              <a:ea typeface="Cambria" panose="02040503050406030204" pitchFamily="18" charset="0"/>
              <a:cs typeface="Cantarell"/>
              <a:sym typeface="Cantarell"/>
            </a:endParaRPr>
          </a:p>
        </p:txBody>
      </p:sp>
      <p:sp>
        <p:nvSpPr>
          <p:cNvPr id="1698" name="Google Shape;1698;p68"/>
          <p:cNvSpPr txBox="1"/>
          <p:nvPr/>
        </p:nvSpPr>
        <p:spPr>
          <a:xfrm>
            <a:off x="2210078" y="1582765"/>
            <a:ext cx="2805220" cy="56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Cantarell"/>
                <a:sym typeface="Cantarell"/>
              </a:rPr>
              <a:t>Số chữ (Tiếng) trong mỗi dòng thơ.</a:t>
            </a:r>
            <a:endParaRPr sz="1800" dirty="0">
              <a:solidFill>
                <a:srgbClr val="191919"/>
              </a:solidFill>
              <a:latin typeface="Cambria" panose="02040503050406030204" pitchFamily="18" charset="0"/>
              <a:ea typeface="Cambria" panose="02040503050406030204" pitchFamily="18" charset="0"/>
              <a:cs typeface="Cantarell"/>
              <a:sym typeface="Cantarell"/>
            </a:endParaRPr>
          </a:p>
        </p:txBody>
      </p:sp>
      <p:sp>
        <p:nvSpPr>
          <p:cNvPr id="1700" name="Google Shape;1700;p68"/>
          <p:cNvSpPr txBox="1"/>
          <p:nvPr/>
        </p:nvSpPr>
        <p:spPr>
          <a:xfrm>
            <a:off x="6456005" y="1609414"/>
            <a:ext cx="1968000" cy="56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Cantarell"/>
                <a:sym typeface="Cantarell"/>
              </a:rPr>
              <a:t>Không có đáp án chính xác.</a:t>
            </a:r>
            <a:endParaRPr sz="1800" dirty="0">
              <a:solidFill>
                <a:srgbClr val="191919"/>
              </a:solidFill>
              <a:latin typeface="Cambria" panose="02040503050406030204" pitchFamily="18" charset="0"/>
              <a:ea typeface="Cambria" panose="02040503050406030204" pitchFamily="18" charset="0"/>
              <a:cs typeface="Cantarell"/>
              <a:sym typeface="Cantarell"/>
            </a:endParaRPr>
          </a:p>
        </p:txBody>
      </p:sp>
      <p:cxnSp>
        <p:nvCxnSpPr>
          <p:cNvPr id="1701" name="Google Shape;1701;p68"/>
          <p:cNvCxnSpPr>
            <a:stCxn id="1692" idx="6"/>
            <a:endCxn id="1691" idx="2"/>
          </p:cNvCxnSpPr>
          <p:nvPr/>
        </p:nvCxnSpPr>
        <p:spPr>
          <a:xfrm rot="10800000" flipH="1">
            <a:off x="2036088" y="2705425"/>
            <a:ext cx="1239600" cy="347100"/>
          </a:xfrm>
          <a:prstGeom prst="curvedConnector3">
            <a:avLst>
              <a:gd name="adj1" fmla="val 49998"/>
            </a:avLst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02" name="Google Shape;1702;p68"/>
          <p:cNvCxnSpPr>
            <a:stCxn id="1691" idx="6"/>
            <a:endCxn id="1690" idx="2"/>
          </p:cNvCxnSpPr>
          <p:nvPr/>
        </p:nvCxnSpPr>
        <p:spPr>
          <a:xfrm>
            <a:off x="3949738" y="2705500"/>
            <a:ext cx="1239600" cy="347100"/>
          </a:xfrm>
          <a:prstGeom prst="curvedConnector3">
            <a:avLst>
              <a:gd name="adj1" fmla="val 49998"/>
            </a:avLst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03" name="Google Shape;1703;p68"/>
          <p:cNvCxnSpPr>
            <a:stCxn id="1690" idx="6"/>
            <a:endCxn id="1689" idx="2"/>
          </p:cNvCxnSpPr>
          <p:nvPr/>
        </p:nvCxnSpPr>
        <p:spPr>
          <a:xfrm rot="10800000" flipH="1">
            <a:off x="5863388" y="2705425"/>
            <a:ext cx="1239600" cy="347100"/>
          </a:xfrm>
          <a:prstGeom prst="curvedConnector3">
            <a:avLst>
              <a:gd name="adj1" fmla="val 49998"/>
            </a:avLst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04" name="Google Shape;1704;p68"/>
          <p:cNvSpPr txBox="1"/>
          <p:nvPr/>
        </p:nvSpPr>
        <p:spPr>
          <a:xfrm>
            <a:off x="1267688" y="2878050"/>
            <a:ext cx="862800" cy="34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dirty="0">
                <a:solidFill>
                  <a:srgbClr val="FFFDE9"/>
                </a:solidFill>
                <a:latin typeface="Cambria" panose="02040503050406030204" pitchFamily="18" charset="0"/>
                <a:ea typeface="Cambria" panose="02040503050406030204" pitchFamily="18" charset="0"/>
                <a:cs typeface="Fredoka One"/>
                <a:sym typeface="Fredoka One"/>
              </a:rPr>
              <a:t>A</a:t>
            </a:r>
            <a:endParaRPr sz="3000" b="1" dirty="0">
              <a:solidFill>
                <a:srgbClr val="FFFDE9"/>
              </a:solidFill>
              <a:latin typeface="Cambria" panose="02040503050406030204" pitchFamily="18" charset="0"/>
              <a:ea typeface="Cambria" panose="02040503050406030204" pitchFamily="18" charset="0"/>
              <a:cs typeface="Fredoka One"/>
              <a:sym typeface="Fredoka One"/>
            </a:endParaRPr>
          </a:p>
        </p:txBody>
      </p:sp>
      <p:sp>
        <p:nvSpPr>
          <p:cNvPr id="1705" name="Google Shape;1705;p68"/>
          <p:cNvSpPr txBox="1"/>
          <p:nvPr/>
        </p:nvSpPr>
        <p:spPr>
          <a:xfrm>
            <a:off x="5094938" y="2878075"/>
            <a:ext cx="862800" cy="34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dirty="0">
                <a:solidFill>
                  <a:srgbClr val="FFFDE9"/>
                </a:solidFill>
                <a:latin typeface="Cambria" panose="02040503050406030204" pitchFamily="18" charset="0"/>
                <a:ea typeface="Cambria" panose="02040503050406030204" pitchFamily="18" charset="0"/>
                <a:cs typeface="Fredoka One"/>
                <a:sym typeface="Fredoka One"/>
              </a:rPr>
              <a:t>C</a:t>
            </a:r>
            <a:endParaRPr sz="3000" b="1" dirty="0">
              <a:solidFill>
                <a:srgbClr val="FFFDE9"/>
              </a:solidFill>
              <a:latin typeface="Cambria" panose="02040503050406030204" pitchFamily="18" charset="0"/>
              <a:ea typeface="Cambria" panose="02040503050406030204" pitchFamily="18" charset="0"/>
              <a:cs typeface="Fredoka One"/>
              <a:sym typeface="Fredoka One"/>
            </a:endParaRPr>
          </a:p>
        </p:txBody>
      </p:sp>
      <p:sp>
        <p:nvSpPr>
          <p:cNvPr id="1706" name="Google Shape;1706;p68"/>
          <p:cNvSpPr txBox="1"/>
          <p:nvPr/>
        </p:nvSpPr>
        <p:spPr>
          <a:xfrm>
            <a:off x="7008588" y="2531050"/>
            <a:ext cx="862800" cy="34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dirty="0">
                <a:solidFill>
                  <a:srgbClr val="FFFDE9"/>
                </a:solidFill>
                <a:latin typeface="Cambria" panose="02040503050406030204" pitchFamily="18" charset="0"/>
                <a:ea typeface="Cambria" panose="02040503050406030204" pitchFamily="18" charset="0"/>
                <a:cs typeface="Fredoka One"/>
                <a:sym typeface="Fredoka One"/>
              </a:rPr>
              <a:t>D</a:t>
            </a:r>
            <a:endParaRPr sz="3000" b="1" dirty="0">
              <a:solidFill>
                <a:srgbClr val="FFFDE9"/>
              </a:solidFill>
              <a:latin typeface="Cambria" panose="02040503050406030204" pitchFamily="18" charset="0"/>
              <a:ea typeface="Cambria" panose="02040503050406030204" pitchFamily="18" charset="0"/>
              <a:cs typeface="Fredoka One"/>
              <a:sym typeface="Fredoka One"/>
            </a:endParaRPr>
          </a:p>
        </p:txBody>
      </p:sp>
      <p:sp>
        <p:nvSpPr>
          <p:cNvPr id="1707" name="Google Shape;1707;p68"/>
          <p:cNvSpPr txBox="1"/>
          <p:nvPr/>
        </p:nvSpPr>
        <p:spPr>
          <a:xfrm>
            <a:off x="3181288" y="2531025"/>
            <a:ext cx="862800" cy="34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dirty="0">
                <a:solidFill>
                  <a:srgbClr val="FFFDE9"/>
                </a:solidFill>
                <a:latin typeface="Cambria" panose="02040503050406030204" pitchFamily="18" charset="0"/>
                <a:ea typeface="Cambria" panose="02040503050406030204" pitchFamily="18" charset="0"/>
                <a:cs typeface="Fredoka One"/>
                <a:sym typeface="Fredoka One"/>
              </a:rPr>
              <a:t>B</a:t>
            </a:r>
            <a:endParaRPr sz="3000" b="1" dirty="0">
              <a:solidFill>
                <a:srgbClr val="FFFDE9"/>
              </a:solidFill>
              <a:latin typeface="Cambria" panose="02040503050406030204" pitchFamily="18" charset="0"/>
              <a:ea typeface="Cambria" panose="02040503050406030204" pitchFamily="18" charset="0"/>
              <a:cs typeface="Fredoka One"/>
              <a:sym typeface="Fredoka One"/>
            </a:endParaRPr>
          </a:p>
        </p:txBody>
      </p:sp>
      <p:grpSp>
        <p:nvGrpSpPr>
          <p:cNvPr id="1715" name="Google Shape;1715;p68"/>
          <p:cNvGrpSpPr/>
          <p:nvPr/>
        </p:nvGrpSpPr>
        <p:grpSpPr>
          <a:xfrm rot="-439482">
            <a:off x="7237185" y="3175021"/>
            <a:ext cx="1042063" cy="2172411"/>
            <a:chOff x="1117397" y="404909"/>
            <a:chExt cx="1041999" cy="2172279"/>
          </a:xfrm>
        </p:grpSpPr>
        <p:sp>
          <p:nvSpPr>
            <p:cNvPr id="1716" name="Google Shape;1716;p68"/>
            <p:cNvSpPr/>
            <p:nvPr/>
          </p:nvSpPr>
          <p:spPr>
            <a:xfrm>
              <a:off x="1117397" y="1040426"/>
              <a:ext cx="680275" cy="856443"/>
            </a:xfrm>
            <a:custGeom>
              <a:avLst/>
              <a:gdLst/>
              <a:ahLst/>
              <a:cxnLst/>
              <a:rect l="l" t="t" r="r" b="b"/>
              <a:pathLst>
                <a:path w="20829" h="26223" extrusionOk="0">
                  <a:moveTo>
                    <a:pt x="252" y="0"/>
                  </a:moveTo>
                  <a:cubicBezTo>
                    <a:pt x="83" y="0"/>
                    <a:pt x="1" y="200"/>
                    <a:pt x="123" y="322"/>
                  </a:cubicBezTo>
                  <a:cubicBezTo>
                    <a:pt x="378" y="613"/>
                    <a:pt x="655" y="891"/>
                    <a:pt x="932" y="1161"/>
                  </a:cubicBezTo>
                  <a:cubicBezTo>
                    <a:pt x="1042" y="1270"/>
                    <a:pt x="1151" y="1379"/>
                    <a:pt x="1261" y="1489"/>
                  </a:cubicBezTo>
                  <a:cubicBezTo>
                    <a:pt x="1596" y="1825"/>
                    <a:pt x="1903" y="2189"/>
                    <a:pt x="2187" y="2576"/>
                  </a:cubicBezTo>
                  <a:cubicBezTo>
                    <a:pt x="2917" y="3561"/>
                    <a:pt x="3530" y="4699"/>
                    <a:pt x="4062" y="6064"/>
                  </a:cubicBezTo>
                  <a:cubicBezTo>
                    <a:pt x="4551" y="7326"/>
                    <a:pt x="4909" y="8624"/>
                    <a:pt x="5237" y="9836"/>
                  </a:cubicBezTo>
                  <a:cubicBezTo>
                    <a:pt x="5325" y="10164"/>
                    <a:pt x="5412" y="10492"/>
                    <a:pt x="5500" y="10813"/>
                  </a:cubicBezTo>
                  <a:cubicBezTo>
                    <a:pt x="5580" y="11142"/>
                    <a:pt x="5668" y="11470"/>
                    <a:pt x="5755" y="11791"/>
                  </a:cubicBezTo>
                  <a:cubicBezTo>
                    <a:pt x="5937" y="12491"/>
                    <a:pt x="6120" y="13119"/>
                    <a:pt x="6310" y="13717"/>
                  </a:cubicBezTo>
                  <a:cubicBezTo>
                    <a:pt x="6682" y="14928"/>
                    <a:pt x="7156" y="16103"/>
                    <a:pt x="7740" y="17234"/>
                  </a:cubicBezTo>
                  <a:cubicBezTo>
                    <a:pt x="8258" y="18233"/>
                    <a:pt x="8885" y="19182"/>
                    <a:pt x="9615" y="20050"/>
                  </a:cubicBezTo>
                  <a:cubicBezTo>
                    <a:pt x="10308" y="20860"/>
                    <a:pt x="11081" y="21604"/>
                    <a:pt x="11935" y="22253"/>
                  </a:cubicBezTo>
                  <a:cubicBezTo>
                    <a:pt x="12781" y="22903"/>
                    <a:pt x="13693" y="23479"/>
                    <a:pt x="14649" y="23968"/>
                  </a:cubicBezTo>
                  <a:cubicBezTo>
                    <a:pt x="16232" y="24785"/>
                    <a:pt x="18078" y="25478"/>
                    <a:pt x="20442" y="26164"/>
                  </a:cubicBezTo>
                  <a:lnTo>
                    <a:pt x="20479" y="26164"/>
                  </a:lnTo>
                  <a:cubicBezTo>
                    <a:pt x="20515" y="26201"/>
                    <a:pt x="20559" y="26222"/>
                    <a:pt x="20610" y="26222"/>
                  </a:cubicBezTo>
                  <a:cubicBezTo>
                    <a:pt x="20639" y="26222"/>
                    <a:pt x="20676" y="26215"/>
                    <a:pt x="20697" y="26201"/>
                  </a:cubicBezTo>
                  <a:cubicBezTo>
                    <a:pt x="20792" y="26142"/>
                    <a:pt x="20829" y="26033"/>
                    <a:pt x="20778" y="25938"/>
                  </a:cubicBezTo>
                  <a:cubicBezTo>
                    <a:pt x="20537" y="25471"/>
                    <a:pt x="20296" y="24982"/>
                    <a:pt x="20077" y="24479"/>
                  </a:cubicBezTo>
                  <a:cubicBezTo>
                    <a:pt x="19895" y="24077"/>
                    <a:pt x="19712" y="23640"/>
                    <a:pt x="19479" y="23056"/>
                  </a:cubicBezTo>
                  <a:lnTo>
                    <a:pt x="19472" y="23041"/>
                  </a:lnTo>
                  <a:cubicBezTo>
                    <a:pt x="19464" y="23019"/>
                    <a:pt x="19457" y="23012"/>
                    <a:pt x="19457" y="22998"/>
                  </a:cubicBezTo>
                  <a:cubicBezTo>
                    <a:pt x="19129" y="22144"/>
                    <a:pt x="18815" y="21261"/>
                    <a:pt x="18516" y="20400"/>
                  </a:cubicBezTo>
                  <a:cubicBezTo>
                    <a:pt x="18304" y="19817"/>
                    <a:pt x="18093" y="19218"/>
                    <a:pt x="17874" y="18627"/>
                  </a:cubicBezTo>
                  <a:cubicBezTo>
                    <a:pt x="17567" y="17788"/>
                    <a:pt x="17290" y="17095"/>
                    <a:pt x="17013" y="16453"/>
                  </a:cubicBezTo>
                  <a:cubicBezTo>
                    <a:pt x="16728" y="15811"/>
                    <a:pt x="16415" y="15154"/>
                    <a:pt x="16086" y="14527"/>
                  </a:cubicBezTo>
                  <a:cubicBezTo>
                    <a:pt x="15444" y="13294"/>
                    <a:pt x="14707" y="12105"/>
                    <a:pt x="13883" y="10981"/>
                  </a:cubicBezTo>
                  <a:cubicBezTo>
                    <a:pt x="13051" y="9850"/>
                    <a:pt x="12139" y="8785"/>
                    <a:pt x="11154" y="7785"/>
                  </a:cubicBezTo>
                  <a:cubicBezTo>
                    <a:pt x="10680" y="7304"/>
                    <a:pt x="10155" y="6815"/>
                    <a:pt x="9600" y="6319"/>
                  </a:cubicBezTo>
                  <a:cubicBezTo>
                    <a:pt x="9126" y="5896"/>
                    <a:pt x="8659" y="5487"/>
                    <a:pt x="8214" y="5108"/>
                  </a:cubicBezTo>
                  <a:cubicBezTo>
                    <a:pt x="7360" y="4371"/>
                    <a:pt x="6229" y="3408"/>
                    <a:pt x="5011" y="2525"/>
                  </a:cubicBezTo>
                  <a:cubicBezTo>
                    <a:pt x="4259" y="1970"/>
                    <a:pt x="3479" y="1467"/>
                    <a:pt x="2669" y="1007"/>
                  </a:cubicBezTo>
                  <a:cubicBezTo>
                    <a:pt x="1917" y="584"/>
                    <a:pt x="1129" y="249"/>
                    <a:pt x="305" y="8"/>
                  </a:cubicBezTo>
                  <a:cubicBezTo>
                    <a:pt x="290" y="0"/>
                    <a:pt x="276" y="0"/>
                    <a:pt x="254" y="0"/>
                  </a:cubicBezTo>
                  <a:lnTo>
                    <a:pt x="261" y="0"/>
                  </a:lnTo>
                  <a:cubicBezTo>
                    <a:pt x="258" y="0"/>
                    <a:pt x="255" y="0"/>
                    <a:pt x="2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717" name="Google Shape;1717;p68"/>
            <p:cNvSpPr/>
            <p:nvPr/>
          </p:nvSpPr>
          <p:spPr>
            <a:xfrm>
              <a:off x="1385399" y="404909"/>
              <a:ext cx="313373" cy="1024218"/>
            </a:xfrm>
            <a:custGeom>
              <a:avLst/>
              <a:gdLst/>
              <a:ahLst/>
              <a:cxnLst/>
              <a:rect l="l" t="t" r="r" b="b"/>
              <a:pathLst>
                <a:path w="9595" h="31360" extrusionOk="0">
                  <a:moveTo>
                    <a:pt x="548" y="1"/>
                  </a:moveTo>
                  <a:cubicBezTo>
                    <a:pt x="533" y="1"/>
                    <a:pt x="526" y="1"/>
                    <a:pt x="511" y="8"/>
                  </a:cubicBezTo>
                  <a:cubicBezTo>
                    <a:pt x="475" y="16"/>
                    <a:pt x="446" y="37"/>
                    <a:pt x="424" y="74"/>
                  </a:cubicBezTo>
                  <a:cubicBezTo>
                    <a:pt x="402" y="110"/>
                    <a:pt x="395" y="147"/>
                    <a:pt x="402" y="183"/>
                  </a:cubicBezTo>
                  <a:cubicBezTo>
                    <a:pt x="402" y="220"/>
                    <a:pt x="416" y="249"/>
                    <a:pt x="416" y="286"/>
                  </a:cubicBezTo>
                  <a:lnTo>
                    <a:pt x="416" y="264"/>
                  </a:lnTo>
                  <a:lnTo>
                    <a:pt x="416" y="264"/>
                  </a:lnTo>
                  <a:cubicBezTo>
                    <a:pt x="519" y="1270"/>
                    <a:pt x="453" y="2277"/>
                    <a:pt x="373" y="3204"/>
                  </a:cubicBezTo>
                  <a:cubicBezTo>
                    <a:pt x="343" y="3569"/>
                    <a:pt x="307" y="3934"/>
                    <a:pt x="271" y="4306"/>
                  </a:cubicBezTo>
                  <a:cubicBezTo>
                    <a:pt x="212" y="4904"/>
                    <a:pt x="146" y="5531"/>
                    <a:pt x="110" y="6144"/>
                  </a:cubicBezTo>
                  <a:cubicBezTo>
                    <a:pt x="1" y="8056"/>
                    <a:pt x="95" y="9982"/>
                    <a:pt x="409" y="11879"/>
                  </a:cubicBezTo>
                  <a:cubicBezTo>
                    <a:pt x="723" y="13761"/>
                    <a:pt x="1219" y="15614"/>
                    <a:pt x="1876" y="17417"/>
                  </a:cubicBezTo>
                  <a:cubicBezTo>
                    <a:pt x="2510" y="19153"/>
                    <a:pt x="3276" y="20838"/>
                    <a:pt x="4174" y="22458"/>
                  </a:cubicBezTo>
                  <a:cubicBezTo>
                    <a:pt x="4539" y="23129"/>
                    <a:pt x="4955" y="23823"/>
                    <a:pt x="5392" y="24523"/>
                  </a:cubicBezTo>
                  <a:cubicBezTo>
                    <a:pt x="5823" y="25201"/>
                    <a:pt x="6282" y="25873"/>
                    <a:pt x="6684" y="26449"/>
                  </a:cubicBezTo>
                  <a:cubicBezTo>
                    <a:pt x="7530" y="27675"/>
                    <a:pt x="8413" y="28937"/>
                    <a:pt x="8982" y="30382"/>
                  </a:cubicBezTo>
                  <a:cubicBezTo>
                    <a:pt x="9055" y="30571"/>
                    <a:pt x="9128" y="30768"/>
                    <a:pt x="9194" y="30973"/>
                  </a:cubicBezTo>
                  <a:lnTo>
                    <a:pt x="9194" y="31067"/>
                  </a:lnTo>
                  <a:lnTo>
                    <a:pt x="9201" y="31170"/>
                  </a:lnTo>
                  <a:cubicBezTo>
                    <a:pt x="9201" y="31221"/>
                    <a:pt x="9223" y="31264"/>
                    <a:pt x="9259" y="31301"/>
                  </a:cubicBezTo>
                  <a:cubicBezTo>
                    <a:pt x="9288" y="31337"/>
                    <a:pt x="9340" y="31359"/>
                    <a:pt x="9383" y="31359"/>
                  </a:cubicBezTo>
                  <a:cubicBezTo>
                    <a:pt x="9485" y="31359"/>
                    <a:pt x="9573" y="31279"/>
                    <a:pt x="9580" y="31177"/>
                  </a:cubicBezTo>
                  <a:cubicBezTo>
                    <a:pt x="9595" y="30433"/>
                    <a:pt x="9580" y="29681"/>
                    <a:pt x="9515" y="28937"/>
                  </a:cubicBezTo>
                  <a:cubicBezTo>
                    <a:pt x="9500" y="28667"/>
                    <a:pt x="9478" y="28390"/>
                    <a:pt x="9464" y="28120"/>
                  </a:cubicBezTo>
                  <a:lnTo>
                    <a:pt x="9464" y="28025"/>
                  </a:lnTo>
                  <a:cubicBezTo>
                    <a:pt x="9434" y="27551"/>
                    <a:pt x="9412" y="27069"/>
                    <a:pt x="9398" y="26588"/>
                  </a:cubicBezTo>
                  <a:cubicBezTo>
                    <a:pt x="9391" y="26223"/>
                    <a:pt x="9391" y="25858"/>
                    <a:pt x="9391" y="25501"/>
                  </a:cubicBezTo>
                  <a:lnTo>
                    <a:pt x="9391" y="25136"/>
                  </a:lnTo>
                  <a:cubicBezTo>
                    <a:pt x="9376" y="23348"/>
                    <a:pt x="9347" y="21437"/>
                    <a:pt x="9143" y="19569"/>
                  </a:cubicBezTo>
                  <a:cubicBezTo>
                    <a:pt x="9048" y="18642"/>
                    <a:pt x="8902" y="17730"/>
                    <a:pt x="8712" y="16818"/>
                  </a:cubicBezTo>
                  <a:cubicBezTo>
                    <a:pt x="8515" y="15914"/>
                    <a:pt x="8252" y="15031"/>
                    <a:pt x="7924" y="14163"/>
                  </a:cubicBezTo>
                  <a:cubicBezTo>
                    <a:pt x="7596" y="13316"/>
                    <a:pt x="7224" y="12484"/>
                    <a:pt x="6808" y="11675"/>
                  </a:cubicBezTo>
                  <a:cubicBezTo>
                    <a:pt x="6443" y="10952"/>
                    <a:pt x="6027" y="10172"/>
                    <a:pt x="5524" y="9289"/>
                  </a:cubicBezTo>
                  <a:cubicBezTo>
                    <a:pt x="5159" y="8639"/>
                    <a:pt x="4772" y="7990"/>
                    <a:pt x="4400" y="7355"/>
                  </a:cubicBezTo>
                  <a:cubicBezTo>
                    <a:pt x="3933" y="6567"/>
                    <a:pt x="3452" y="5743"/>
                    <a:pt x="2999" y="4926"/>
                  </a:cubicBezTo>
                  <a:cubicBezTo>
                    <a:pt x="2051" y="3233"/>
                    <a:pt x="1343" y="1781"/>
                    <a:pt x="789" y="358"/>
                  </a:cubicBezTo>
                  <a:lnTo>
                    <a:pt x="752" y="271"/>
                  </a:lnTo>
                  <a:cubicBezTo>
                    <a:pt x="730" y="205"/>
                    <a:pt x="708" y="147"/>
                    <a:pt x="679" y="81"/>
                  </a:cubicBezTo>
                  <a:cubicBezTo>
                    <a:pt x="657" y="30"/>
                    <a:pt x="606" y="1"/>
                    <a:pt x="5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718" name="Google Shape;1718;p68"/>
            <p:cNvSpPr/>
            <p:nvPr/>
          </p:nvSpPr>
          <p:spPr>
            <a:xfrm>
              <a:off x="1855529" y="1165021"/>
              <a:ext cx="231167" cy="884596"/>
            </a:xfrm>
            <a:custGeom>
              <a:avLst/>
              <a:gdLst/>
              <a:ahLst/>
              <a:cxnLst/>
              <a:rect l="l" t="t" r="r" b="b"/>
              <a:pathLst>
                <a:path w="7078" h="27085" extrusionOk="0">
                  <a:moveTo>
                    <a:pt x="5501" y="1"/>
                  </a:moveTo>
                  <a:cubicBezTo>
                    <a:pt x="5434" y="1"/>
                    <a:pt x="5376" y="43"/>
                    <a:pt x="5356" y="111"/>
                  </a:cubicBezTo>
                  <a:cubicBezTo>
                    <a:pt x="5210" y="556"/>
                    <a:pt x="5093" y="1015"/>
                    <a:pt x="4998" y="1475"/>
                  </a:cubicBezTo>
                  <a:cubicBezTo>
                    <a:pt x="4884" y="1995"/>
                    <a:pt x="4784" y="2418"/>
                    <a:pt x="4685" y="2818"/>
                  </a:cubicBezTo>
                  <a:lnTo>
                    <a:pt x="4685" y="2818"/>
                  </a:lnTo>
                  <a:cubicBezTo>
                    <a:pt x="4480" y="3577"/>
                    <a:pt x="4247" y="4350"/>
                    <a:pt x="3992" y="5116"/>
                  </a:cubicBezTo>
                  <a:cubicBezTo>
                    <a:pt x="3714" y="5933"/>
                    <a:pt x="3415" y="6728"/>
                    <a:pt x="3160" y="7400"/>
                  </a:cubicBezTo>
                  <a:cubicBezTo>
                    <a:pt x="2905" y="8071"/>
                    <a:pt x="2635" y="8757"/>
                    <a:pt x="2372" y="9413"/>
                  </a:cubicBezTo>
                  <a:cubicBezTo>
                    <a:pt x="2051" y="10238"/>
                    <a:pt x="1715" y="11084"/>
                    <a:pt x="1402" y="11930"/>
                  </a:cubicBezTo>
                  <a:cubicBezTo>
                    <a:pt x="1256" y="12310"/>
                    <a:pt x="1117" y="12696"/>
                    <a:pt x="978" y="13076"/>
                  </a:cubicBezTo>
                  <a:cubicBezTo>
                    <a:pt x="847" y="13455"/>
                    <a:pt x="708" y="13864"/>
                    <a:pt x="584" y="14287"/>
                  </a:cubicBezTo>
                  <a:cubicBezTo>
                    <a:pt x="351" y="15090"/>
                    <a:pt x="198" y="15921"/>
                    <a:pt x="110" y="16753"/>
                  </a:cubicBezTo>
                  <a:cubicBezTo>
                    <a:pt x="37" y="17563"/>
                    <a:pt x="1" y="18373"/>
                    <a:pt x="23" y="19183"/>
                  </a:cubicBezTo>
                  <a:cubicBezTo>
                    <a:pt x="30" y="19890"/>
                    <a:pt x="66" y="20656"/>
                    <a:pt x="132" y="21590"/>
                  </a:cubicBezTo>
                  <a:lnTo>
                    <a:pt x="132" y="21619"/>
                  </a:lnTo>
                  <a:cubicBezTo>
                    <a:pt x="205" y="22670"/>
                    <a:pt x="278" y="23750"/>
                    <a:pt x="293" y="24815"/>
                  </a:cubicBezTo>
                  <a:cubicBezTo>
                    <a:pt x="300" y="25523"/>
                    <a:pt x="278" y="26172"/>
                    <a:pt x="227" y="26800"/>
                  </a:cubicBezTo>
                  <a:cubicBezTo>
                    <a:pt x="241" y="26843"/>
                    <a:pt x="256" y="26895"/>
                    <a:pt x="278" y="26938"/>
                  </a:cubicBezTo>
                  <a:cubicBezTo>
                    <a:pt x="314" y="27026"/>
                    <a:pt x="402" y="27084"/>
                    <a:pt x="497" y="27084"/>
                  </a:cubicBezTo>
                  <a:cubicBezTo>
                    <a:pt x="526" y="27084"/>
                    <a:pt x="555" y="27077"/>
                    <a:pt x="584" y="27062"/>
                  </a:cubicBezTo>
                  <a:cubicBezTo>
                    <a:pt x="643" y="27040"/>
                    <a:pt x="687" y="26989"/>
                    <a:pt x="716" y="26938"/>
                  </a:cubicBezTo>
                  <a:lnTo>
                    <a:pt x="876" y="26646"/>
                  </a:lnTo>
                  <a:lnTo>
                    <a:pt x="854" y="26676"/>
                  </a:lnTo>
                  <a:cubicBezTo>
                    <a:pt x="1205" y="26099"/>
                    <a:pt x="1591" y="25537"/>
                    <a:pt x="2007" y="25005"/>
                  </a:cubicBezTo>
                  <a:cubicBezTo>
                    <a:pt x="2365" y="24538"/>
                    <a:pt x="2751" y="24078"/>
                    <a:pt x="3123" y="23640"/>
                  </a:cubicBezTo>
                  <a:lnTo>
                    <a:pt x="3350" y="23371"/>
                  </a:lnTo>
                  <a:cubicBezTo>
                    <a:pt x="3780" y="22853"/>
                    <a:pt x="4240" y="22291"/>
                    <a:pt x="4641" y="21700"/>
                  </a:cubicBezTo>
                  <a:cubicBezTo>
                    <a:pt x="4845" y="21408"/>
                    <a:pt x="5035" y="21101"/>
                    <a:pt x="5210" y="20780"/>
                  </a:cubicBezTo>
                  <a:cubicBezTo>
                    <a:pt x="5385" y="20459"/>
                    <a:pt x="5546" y="20116"/>
                    <a:pt x="5721" y="19708"/>
                  </a:cubicBezTo>
                  <a:cubicBezTo>
                    <a:pt x="6363" y="18227"/>
                    <a:pt x="6771" y="16658"/>
                    <a:pt x="6932" y="15060"/>
                  </a:cubicBezTo>
                  <a:cubicBezTo>
                    <a:pt x="7078" y="13703"/>
                    <a:pt x="7071" y="12208"/>
                    <a:pt x="6910" y="10486"/>
                  </a:cubicBezTo>
                  <a:cubicBezTo>
                    <a:pt x="6837" y="9705"/>
                    <a:pt x="6728" y="8910"/>
                    <a:pt x="6626" y="8209"/>
                  </a:cubicBezTo>
                  <a:cubicBezTo>
                    <a:pt x="6545" y="7677"/>
                    <a:pt x="6465" y="7144"/>
                    <a:pt x="6385" y="6619"/>
                  </a:cubicBezTo>
                  <a:lnTo>
                    <a:pt x="6275" y="5918"/>
                  </a:lnTo>
                  <a:cubicBezTo>
                    <a:pt x="6042" y="4437"/>
                    <a:pt x="5816" y="2839"/>
                    <a:pt x="5728" y="1249"/>
                  </a:cubicBezTo>
                  <a:cubicBezTo>
                    <a:pt x="5706" y="913"/>
                    <a:pt x="5692" y="614"/>
                    <a:pt x="5692" y="337"/>
                  </a:cubicBezTo>
                  <a:lnTo>
                    <a:pt x="5692" y="257"/>
                  </a:lnTo>
                  <a:lnTo>
                    <a:pt x="5692" y="198"/>
                  </a:lnTo>
                  <a:cubicBezTo>
                    <a:pt x="5699" y="118"/>
                    <a:pt x="5655" y="45"/>
                    <a:pt x="5582" y="16"/>
                  </a:cubicBezTo>
                  <a:cubicBezTo>
                    <a:pt x="5560" y="9"/>
                    <a:pt x="5538" y="1"/>
                    <a:pt x="5517" y="1"/>
                  </a:cubicBezTo>
                  <a:cubicBezTo>
                    <a:pt x="5511" y="1"/>
                    <a:pt x="5506" y="1"/>
                    <a:pt x="55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719" name="Google Shape;1719;p68"/>
            <p:cNvSpPr/>
            <p:nvPr/>
          </p:nvSpPr>
          <p:spPr>
            <a:xfrm>
              <a:off x="1913923" y="1876079"/>
              <a:ext cx="245473" cy="349593"/>
            </a:xfrm>
            <a:custGeom>
              <a:avLst/>
              <a:gdLst/>
              <a:ahLst/>
              <a:cxnLst/>
              <a:rect l="l" t="t" r="r" b="b"/>
              <a:pathLst>
                <a:path w="7516" h="10704" extrusionOk="0">
                  <a:moveTo>
                    <a:pt x="7340" y="1"/>
                  </a:moveTo>
                  <a:cubicBezTo>
                    <a:pt x="7282" y="1"/>
                    <a:pt x="7238" y="23"/>
                    <a:pt x="7201" y="66"/>
                  </a:cubicBezTo>
                  <a:cubicBezTo>
                    <a:pt x="6844" y="548"/>
                    <a:pt x="6450" y="1008"/>
                    <a:pt x="6027" y="1438"/>
                  </a:cubicBezTo>
                  <a:lnTo>
                    <a:pt x="6005" y="1460"/>
                  </a:lnTo>
                  <a:cubicBezTo>
                    <a:pt x="5421" y="2044"/>
                    <a:pt x="4779" y="2591"/>
                    <a:pt x="4166" y="3123"/>
                  </a:cubicBezTo>
                  <a:cubicBezTo>
                    <a:pt x="3692" y="3532"/>
                    <a:pt x="3203" y="3948"/>
                    <a:pt x="2744" y="4386"/>
                  </a:cubicBezTo>
                  <a:cubicBezTo>
                    <a:pt x="2226" y="4860"/>
                    <a:pt x="1751" y="5378"/>
                    <a:pt x="1328" y="5940"/>
                  </a:cubicBezTo>
                  <a:cubicBezTo>
                    <a:pt x="905" y="6501"/>
                    <a:pt x="577" y="7129"/>
                    <a:pt x="343" y="7793"/>
                  </a:cubicBezTo>
                  <a:cubicBezTo>
                    <a:pt x="205" y="8201"/>
                    <a:pt x="110" y="8625"/>
                    <a:pt x="51" y="9055"/>
                  </a:cubicBezTo>
                  <a:cubicBezTo>
                    <a:pt x="22" y="9318"/>
                    <a:pt x="0" y="9580"/>
                    <a:pt x="0" y="9850"/>
                  </a:cubicBezTo>
                  <a:cubicBezTo>
                    <a:pt x="29" y="9916"/>
                    <a:pt x="66" y="9989"/>
                    <a:pt x="95" y="10062"/>
                  </a:cubicBezTo>
                  <a:lnTo>
                    <a:pt x="139" y="10157"/>
                  </a:lnTo>
                  <a:cubicBezTo>
                    <a:pt x="219" y="10339"/>
                    <a:pt x="299" y="10522"/>
                    <a:pt x="372" y="10704"/>
                  </a:cubicBezTo>
                  <a:lnTo>
                    <a:pt x="387" y="10697"/>
                  </a:lnTo>
                  <a:cubicBezTo>
                    <a:pt x="810" y="10507"/>
                    <a:pt x="1262" y="10288"/>
                    <a:pt x="1759" y="10018"/>
                  </a:cubicBezTo>
                  <a:cubicBezTo>
                    <a:pt x="2262" y="9748"/>
                    <a:pt x="2700" y="9493"/>
                    <a:pt x="3123" y="9216"/>
                  </a:cubicBezTo>
                  <a:cubicBezTo>
                    <a:pt x="4086" y="8574"/>
                    <a:pt x="4830" y="7902"/>
                    <a:pt x="5392" y="7151"/>
                  </a:cubicBezTo>
                  <a:cubicBezTo>
                    <a:pt x="6589" y="5560"/>
                    <a:pt x="6931" y="3517"/>
                    <a:pt x="7238" y="1715"/>
                  </a:cubicBezTo>
                  <a:lnTo>
                    <a:pt x="7274" y="1467"/>
                  </a:lnTo>
                  <a:cubicBezTo>
                    <a:pt x="7347" y="1051"/>
                    <a:pt x="7420" y="614"/>
                    <a:pt x="7501" y="190"/>
                  </a:cubicBezTo>
                  <a:cubicBezTo>
                    <a:pt x="7515" y="88"/>
                    <a:pt x="7435" y="1"/>
                    <a:pt x="73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720" name="Google Shape;1720;p68"/>
            <p:cNvSpPr/>
            <p:nvPr/>
          </p:nvSpPr>
          <p:spPr>
            <a:xfrm>
              <a:off x="1224813" y="543842"/>
              <a:ext cx="932214" cy="2033346"/>
            </a:xfrm>
            <a:custGeom>
              <a:avLst/>
              <a:gdLst/>
              <a:ahLst/>
              <a:cxnLst/>
              <a:rect l="l" t="t" r="r" b="b"/>
              <a:pathLst>
                <a:path w="28543" h="62258" extrusionOk="0">
                  <a:moveTo>
                    <a:pt x="6267" y="1"/>
                  </a:moveTo>
                  <a:lnTo>
                    <a:pt x="6267" y="8"/>
                  </a:lnTo>
                  <a:cubicBezTo>
                    <a:pt x="6262" y="7"/>
                    <a:pt x="6257" y="6"/>
                    <a:pt x="6253" y="6"/>
                  </a:cubicBezTo>
                  <a:cubicBezTo>
                    <a:pt x="6231" y="6"/>
                    <a:pt x="6214" y="19"/>
                    <a:pt x="6202" y="37"/>
                  </a:cubicBezTo>
                  <a:cubicBezTo>
                    <a:pt x="6187" y="59"/>
                    <a:pt x="6187" y="81"/>
                    <a:pt x="6194" y="103"/>
                  </a:cubicBezTo>
                  <a:cubicBezTo>
                    <a:pt x="6530" y="934"/>
                    <a:pt x="6880" y="1861"/>
                    <a:pt x="7260" y="2926"/>
                  </a:cubicBezTo>
                  <a:cubicBezTo>
                    <a:pt x="7595" y="3860"/>
                    <a:pt x="7916" y="4831"/>
                    <a:pt x="8230" y="5815"/>
                  </a:cubicBezTo>
                  <a:cubicBezTo>
                    <a:pt x="8828" y="7712"/>
                    <a:pt x="9375" y="9653"/>
                    <a:pt x="9923" y="11762"/>
                  </a:cubicBezTo>
                  <a:lnTo>
                    <a:pt x="9930" y="11791"/>
                  </a:lnTo>
                  <a:lnTo>
                    <a:pt x="10025" y="12185"/>
                  </a:lnTo>
                  <a:lnTo>
                    <a:pt x="10032" y="12207"/>
                  </a:lnTo>
                  <a:lnTo>
                    <a:pt x="10069" y="12338"/>
                  </a:lnTo>
                  <a:lnTo>
                    <a:pt x="10105" y="12491"/>
                  </a:lnTo>
                  <a:lnTo>
                    <a:pt x="10156" y="12688"/>
                  </a:lnTo>
                  <a:lnTo>
                    <a:pt x="10222" y="12944"/>
                  </a:lnTo>
                  <a:lnTo>
                    <a:pt x="10302" y="13272"/>
                  </a:lnTo>
                  <a:lnTo>
                    <a:pt x="10382" y="13600"/>
                  </a:lnTo>
                  <a:cubicBezTo>
                    <a:pt x="10441" y="13819"/>
                    <a:pt x="10492" y="14045"/>
                    <a:pt x="10550" y="14264"/>
                  </a:cubicBezTo>
                  <a:cubicBezTo>
                    <a:pt x="10674" y="14746"/>
                    <a:pt x="10791" y="15227"/>
                    <a:pt x="10908" y="15709"/>
                  </a:cubicBezTo>
                  <a:lnTo>
                    <a:pt x="11148" y="16694"/>
                  </a:lnTo>
                  <a:cubicBezTo>
                    <a:pt x="11294" y="17285"/>
                    <a:pt x="11440" y="17883"/>
                    <a:pt x="11586" y="18474"/>
                  </a:cubicBezTo>
                  <a:cubicBezTo>
                    <a:pt x="11790" y="19328"/>
                    <a:pt x="12009" y="20181"/>
                    <a:pt x="12272" y="21203"/>
                  </a:cubicBezTo>
                  <a:cubicBezTo>
                    <a:pt x="12520" y="22159"/>
                    <a:pt x="12761" y="23049"/>
                    <a:pt x="13002" y="23910"/>
                  </a:cubicBezTo>
                  <a:lnTo>
                    <a:pt x="13023" y="23983"/>
                  </a:lnTo>
                  <a:cubicBezTo>
                    <a:pt x="13286" y="24902"/>
                    <a:pt x="13556" y="25850"/>
                    <a:pt x="13811" y="26792"/>
                  </a:cubicBezTo>
                  <a:cubicBezTo>
                    <a:pt x="14081" y="27806"/>
                    <a:pt x="14359" y="28827"/>
                    <a:pt x="14585" y="29695"/>
                  </a:cubicBezTo>
                  <a:cubicBezTo>
                    <a:pt x="14804" y="30527"/>
                    <a:pt x="15023" y="31359"/>
                    <a:pt x="15241" y="32191"/>
                  </a:cubicBezTo>
                  <a:cubicBezTo>
                    <a:pt x="15526" y="33292"/>
                    <a:pt x="15818" y="34401"/>
                    <a:pt x="16110" y="35503"/>
                  </a:cubicBezTo>
                  <a:cubicBezTo>
                    <a:pt x="16686" y="37670"/>
                    <a:pt x="17168" y="39421"/>
                    <a:pt x="17642" y="41033"/>
                  </a:cubicBezTo>
                  <a:lnTo>
                    <a:pt x="17569" y="40968"/>
                  </a:lnTo>
                  <a:cubicBezTo>
                    <a:pt x="17284" y="40734"/>
                    <a:pt x="17014" y="40479"/>
                    <a:pt x="16759" y="40216"/>
                  </a:cubicBezTo>
                  <a:cubicBezTo>
                    <a:pt x="16307" y="39742"/>
                    <a:pt x="15876" y="39246"/>
                    <a:pt x="15482" y="38721"/>
                  </a:cubicBezTo>
                  <a:cubicBezTo>
                    <a:pt x="15125" y="38261"/>
                    <a:pt x="14760" y="37736"/>
                    <a:pt x="14308" y="37035"/>
                  </a:cubicBezTo>
                  <a:cubicBezTo>
                    <a:pt x="13921" y="36437"/>
                    <a:pt x="13534" y="35802"/>
                    <a:pt x="13228" y="35291"/>
                  </a:cubicBezTo>
                  <a:cubicBezTo>
                    <a:pt x="13082" y="35058"/>
                    <a:pt x="12943" y="34825"/>
                    <a:pt x="12797" y="34584"/>
                  </a:cubicBezTo>
                  <a:lnTo>
                    <a:pt x="12673" y="34394"/>
                  </a:lnTo>
                  <a:cubicBezTo>
                    <a:pt x="12535" y="34161"/>
                    <a:pt x="12396" y="33934"/>
                    <a:pt x="12250" y="33701"/>
                  </a:cubicBezTo>
                  <a:cubicBezTo>
                    <a:pt x="11827" y="33008"/>
                    <a:pt x="11411" y="32307"/>
                    <a:pt x="10995" y="31600"/>
                  </a:cubicBezTo>
                  <a:lnTo>
                    <a:pt x="10951" y="31527"/>
                  </a:lnTo>
                  <a:cubicBezTo>
                    <a:pt x="10120" y="30140"/>
                    <a:pt x="9266" y="28710"/>
                    <a:pt x="8376" y="27324"/>
                  </a:cubicBezTo>
                  <a:cubicBezTo>
                    <a:pt x="6720" y="24727"/>
                    <a:pt x="5319" y="22830"/>
                    <a:pt x="3845" y="21166"/>
                  </a:cubicBezTo>
                  <a:cubicBezTo>
                    <a:pt x="2627" y="19795"/>
                    <a:pt x="1423" y="18678"/>
                    <a:pt x="182" y="17781"/>
                  </a:cubicBezTo>
                  <a:cubicBezTo>
                    <a:pt x="161" y="17766"/>
                    <a:pt x="139" y="17752"/>
                    <a:pt x="117" y="17752"/>
                  </a:cubicBezTo>
                  <a:cubicBezTo>
                    <a:pt x="80" y="17752"/>
                    <a:pt x="51" y="17766"/>
                    <a:pt x="29" y="17796"/>
                  </a:cubicBezTo>
                  <a:cubicBezTo>
                    <a:pt x="7" y="17817"/>
                    <a:pt x="0" y="17854"/>
                    <a:pt x="7" y="17883"/>
                  </a:cubicBezTo>
                  <a:cubicBezTo>
                    <a:pt x="7" y="17905"/>
                    <a:pt x="22" y="17934"/>
                    <a:pt x="44" y="17949"/>
                  </a:cubicBezTo>
                  <a:cubicBezTo>
                    <a:pt x="978" y="18635"/>
                    <a:pt x="1846" y="19401"/>
                    <a:pt x="2648" y="20232"/>
                  </a:cubicBezTo>
                  <a:cubicBezTo>
                    <a:pt x="4173" y="21801"/>
                    <a:pt x="5640" y="23698"/>
                    <a:pt x="7267" y="26186"/>
                  </a:cubicBezTo>
                  <a:cubicBezTo>
                    <a:pt x="8580" y="28214"/>
                    <a:pt x="9799" y="30323"/>
                    <a:pt x="10973" y="32373"/>
                  </a:cubicBezTo>
                  <a:lnTo>
                    <a:pt x="11163" y="32701"/>
                  </a:lnTo>
                  <a:lnTo>
                    <a:pt x="11615" y="33475"/>
                  </a:lnTo>
                  <a:lnTo>
                    <a:pt x="12053" y="34241"/>
                  </a:lnTo>
                  <a:cubicBezTo>
                    <a:pt x="12206" y="34504"/>
                    <a:pt x="12360" y="34766"/>
                    <a:pt x="12513" y="35029"/>
                  </a:cubicBezTo>
                  <a:lnTo>
                    <a:pt x="12586" y="35160"/>
                  </a:lnTo>
                  <a:lnTo>
                    <a:pt x="13023" y="35904"/>
                  </a:lnTo>
                  <a:lnTo>
                    <a:pt x="13155" y="36123"/>
                  </a:lnTo>
                  <a:lnTo>
                    <a:pt x="13169" y="36152"/>
                  </a:lnTo>
                  <a:cubicBezTo>
                    <a:pt x="13461" y="36656"/>
                    <a:pt x="13760" y="37174"/>
                    <a:pt x="14067" y="37677"/>
                  </a:cubicBezTo>
                  <a:cubicBezTo>
                    <a:pt x="14446" y="38297"/>
                    <a:pt x="14818" y="38859"/>
                    <a:pt x="15205" y="39392"/>
                  </a:cubicBezTo>
                  <a:cubicBezTo>
                    <a:pt x="15584" y="39924"/>
                    <a:pt x="16000" y="40428"/>
                    <a:pt x="16453" y="40902"/>
                  </a:cubicBezTo>
                  <a:cubicBezTo>
                    <a:pt x="16599" y="41055"/>
                    <a:pt x="16744" y="41201"/>
                    <a:pt x="16898" y="41340"/>
                  </a:cubicBezTo>
                  <a:cubicBezTo>
                    <a:pt x="17000" y="41442"/>
                    <a:pt x="17102" y="41544"/>
                    <a:pt x="17204" y="41646"/>
                  </a:cubicBezTo>
                  <a:cubicBezTo>
                    <a:pt x="17343" y="41778"/>
                    <a:pt x="17459" y="41887"/>
                    <a:pt x="17584" y="41997"/>
                  </a:cubicBezTo>
                  <a:cubicBezTo>
                    <a:pt x="17664" y="42062"/>
                    <a:pt x="17751" y="42121"/>
                    <a:pt x="17846" y="42172"/>
                  </a:cubicBezTo>
                  <a:cubicBezTo>
                    <a:pt x="17883" y="42194"/>
                    <a:pt x="17919" y="42215"/>
                    <a:pt x="17956" y="42230"/>
                  </a:cubicBezTo>
                  <a:cubicBezTo>
                    <a:pt x="17970" y="42237"/>
                    <a:pt x="17985" y="42245"/>
                    <a:pt x="17999" y="42252"/>
                  </a:cubicBezTo>
                  <a:cubicBezTo>
                    <a:pt x="18503" y="43923"/>
                    <a:pt x="18992" y="45411"/>
                    <a:pt x="19480" y="46797"/>
                  </a:cubicBezTo>
                  <a:cubicBezTo>
                    <a:pt x="20093" y="48505"/>
                    <a:pt x="20757" y="50161"/>
                    <a:pt x="21458" y="51715"/>
                  </a:cubicBezTo>
                  <a:cubicBezTo>
                    <a:pt x="22180" y="53305"/>
                    <a:pt x="22975" y="54859"/>
                    <a:pt x="23858" y="56370"/>
                  </a:cubicBezTo>
                  <a:cubicBezTo>
                    <a:pt x="25040" y="58398"/>
                    <a:pt x="26390" y="60317"/>
                    <a:pt x="27893" y="62119"/>
                  </a:cubicBezTo>
                  <a:cubicBezTo>
                    <a:pt x="27951" y="62192"/>
                    <a:pt x="28031" y="62243"/>
                    <a:pt x="28119" y="62258"/>
                  </a:cubicBezTo>
                  <a:lnTo>
                    <a:pt x="28177" y="62258"/>
                  </a:lnTo>
                  <a:cubicBezTo>
                    <a:pt x="28250" y="62258"/>
                    <a:pt x="28331" y="62236"/>
                    <a:pt x="28389" y="62185"/>
                  </a:cubicBezTo>
                  <a:cubicBezTo>
                    <a:pt x="28469" y="62126"/>
                    <a:pt x="28520" y="62039"/>
                    <a:pt x="28528" y="61937"/>
                  </a:cubicBezTo>
                  <a:cubicBezTo>
                    <a:pt x="28542" y="61849"/>
                    <a:pt x="28513" y="61762"/>
                    <a:pt x="28462" y="61689"/>
                  </a:cubicBezTo>
                  <a:cubicBezTo>
                    <a:pt x="27645" y="60711"/>
                    <a:pt x="26864" y="59682"/>
                    <a:pt x="26127" y="58617"/>
                  </a:cubicBezTo>
                  <a:cubicBezTo>
                    <a:pt x="25441" y="57617"/>
                    <a:pt x="24763" y="56538"/>
                    <a:pt x="24121" y="55399"/>
                  </a:cubicBezTo>
                  <a:cubicBezTo>
                    <a:pt x="23340" y="54020"/>
                    <a:pt x="22596" y="52532"/>
                    <a:pt x="21910" y="50978"/>
                  </a:cubicBezTo>
                  <a:cubicBezTo>
                    <a:pt x="21990" y="50774"/>
                    <a:pt x="22078" y="50562"/>
                    <a:pt x="22180" y="50351"/>
                  </a:cubicBezTo>
                  <a:cubicBezTo>
                    <a:pt x="22457" y="49781"/>
                    <a:pt x="22778" y="49234"/>
                    <a:pt x="23150" y="48716"/>
                  </a:cubicBezTo>
                  <a:cubicBezTo>
                    <a:pt x="23493" y="48220"/>
                    <a:pt x="23887" y="47731"/>
                    <a:pt x="24332" y="47206"/>
                  </a:cubicBezTo>
                  <a:lnTo>
                    <a:pt x="24332" y="47206"/>
                  </a:lnTo>
                  <a:lnTo>
                    <a:pt x="24318" y="47221"/>
                  </a:lnTo>
                  <a:cubicBezTo>
                    <a:pt x="24442" y="47082"/>
                    <a:pt x="24559" y="46943"/>
                    <a:pt x="24683" y="46812"/>
                  </a:cubicBezTo>
                  <a:lnTo>
                    <a:pt x="24821" y="46651"/>
                  </a:lnTo>
                  <a:cubicBezTo>
                    <a:pt x="24931" y="46535"/>
                    <a:pt x="25040" y="46411"/>
                    <a:pt x="25142" y="46294"/>
                  </a:cubicBezTo>
                  <a:cubicBezTo>
                    <a:pt x="25427" y="45973"/>
                    <a:pt x="25704" y="45652"/>
                    <a:pt x="25967" y="45324"/>
                  </a:cubicBezTo>
                  <a:cubicBezTo>
                    <a:pt x="26105" y="45156"/>
                    <a:pt x="26229" y="44995"/>
                    <a:pt x="26353" y="44835"/>
                  </a:cubicBezTo>
                  <a:cubicBezTo>
                    <a:pt x="26463" y="44689"/>
                    <a:pt x="26580" y="44521"/>
                    <a:pt x="26711" y="44324"/>
                  </a:cubicBezTo>
                  <a:cubicBezTo>
                    <a:pt x="26944" y="43981"/>
                    <a:pt x="27156" y="43616"/>
                    <a:pt x="27338" y="43244"/>
                  </a:cubicBezTo>
                  <a:cubicBezTo>
                    <a:pt x="27411" y="43091"/>
                    <a:pt x="27477" y="42952"/>
                    <a:pt x="27535" y="42814"/>
                  </a:cubicBezTo>
                  <a:cubicBezTo>
                    <a:pt x="27543" y="42792"/>
                    <a:pt x="27543" y="42777"/>
                    <a:pt x="27535" y="42755"/>
                  </a:cubicBezTo>
                  <a:cubicBezTo>
                    <a:pt x="27528" y="42741"/>
                    <a:pt x="27506" y="42726"/>
                    <a:pt x="27492" y="42719"/>
                  </a:cubicBezTo>
                  <a:cubicBezTo>
                    <a:pt x="27488" y="42715"/>
                    <a:pt x="27484" y="42713"/>
                    <a:pt x="27481" y="42713"/>
                  </a:cubicBezTo>
                  <a:cubicBezTo>
                    <a:pt x="27477" y="42713"/>
                    <a:pt x="27473" y="42715"/>
                    <a:pt x="27470" y="42719"/>
                  </a:cubicBezTo>
                  <a:cubicBezTo>
                    <a:pt x="27433" y="42719"/>
                    <a:pt x="27404" y="42741"/>
                    <a:pt x="27397" y="42770"/>
                  </a:cubicBezTo>
                  <a:cubicBezTo>
                    <a:pt x="27360" y="42850"/>
                    <a:pt x="27324" y="42938"/>
                    <a:pt x="27280" y="43018"/>
                  </a:cubicBezTo>
                  <a:cubicBezTo>
                    <a:pt x="27112" y="43368"/>
                    <a:pt x="26922" y="43704"/>
                    <a:pt x="26704" y="44025"/>
                  </a:cubicBezTo>
                  <a:cubicBezTo>
                    <a:pt x="26477" y="44346"/>
                    <a:pt x="26237" y="44652"/>
                    <a:pt x="25981" y="44944"/>
                  </a:cubicBezTo>
                  <a:cubicBezTo>
                    <a:pt x="25843" y="45105"/>
                    <a:pt x="25704" y="45258"/>
                    <a:pt x="25565" y="45411"/>
                  </a:cubicBezTo>
                  <a:cubicBezTo>
                    <a:pt x="25463" y="45521"/>
                    <a:pt x="25361" y="45623"/>
                    <a:pt x="25259" y="45725"/>
                  </a:cubicBezTo>
                  <a:lnTo>
                    <a:pt x="25128" y="45863"/>
                  </a:lnTo>
                  <a:cubicBezTo>
                    <a:pt x="24821" y="46177"/>
                    <a:pt x="24522" y="46484"/>
                    <a:pt x="24238" y="46761"/>
                  </a:cubicBezTo>
                  <a:lnTo>
                    <a:pt x="24106" y="46892"/>
                  </a:lnTo>
                  <a:cubicBezTo>
                    <a:pt x="23836" y="47162"/>
                    <a:pt x="23581" y="47403"/>
                    <a:pt x="23340" y="47658"/>
                  </a:cubicBezTo>
                  <a:cubicBezTo>
                    <a:pt x="23041" y="47972"/>
                    <a:pt x="22756" y="48308"/>
                    <a:pt x="22486" y="48651"/>
                  </a:cubicBezTo>
                  <a:cubicBezTo>
                    <a:pt x="22238" y="48972"/>
                    <a:pt x="22020" y="49314"/>
                    <a:pt x="21823" y="49672"/>
                  </a:cubicBezTo>
                  <a:cubicBezTo>
                    <a:pt x="21728" y="49840"/>
                    <a:pt x="21640" y="50022"/>
                    <a:pt x="21560" y="50205"/>
                  </a:cubicBezTo>
                  <a:cubicBezTo>
                    <a:pt x="21071" y="49037"/>
                    <a:pt x="20611" y="47848"/>
                    <a:pt x="20152" y="46557"/>
                  </a:cubicBezTo>
                  <a:lnTo>
                    <a:pt x="20152" y="46513"/>
                  </a:lnTo>
                  <a:cubicBezTo>
                    <a:pt x="20159" y="46447"/>
                    <a:pt x="20159" y="46381"/>
                    <a:pt x="20166" y="46323"/>
                  </a:cubicBezTo>
                  <a:lnTo>
                    <a:pt x="20166" y="46279"/>
                  </a:lnTo>
                  <a:cubicBezTo>
                    <a:pt x="20166" y="46141"/>
                    <a:pt x="20174" y="46009"/>
                    <a:pt x="20174" y="45863"/>
                  </a:cubicBezTo>
                  <a:cubicBezTo>
                    <a:pt x="20181" y="45564"/>
                    <a:pt x="20196" y="45265"/>
                    <a:pt x="20210" y="45075"/>
                  </a:cubicBezTo>
                  <a:cubicBezTo>
                    <a:pt x="20239" y="44536"/>
                    <a:pt x="20276" y="44010"/>
                    <a:pt x="20327" y="43507"/>
                  </a:cubicBezTo>
                  <a:cubicBezTo>
                    <a:pt x="20414" y="42573"/>
                    <a:pt x="20546" y="41588"/>
                    <a:pt x="20743" y="40486"/>
                  </a:cubicBezTo>
                  <a:cubicBezTo>
                    <a:pt x="20976" y="39166"/>
                    <a:pt x="21268" y="37801"/>
                    <a:pt x="21633" y="36320"/>
                  </a:cubicBezTo>
                  <a:cubicBezTo>
                    <a:pt x="21954" y="35022"/>
                    <a:pt x="22319" y="33672"/>
                    <a:pt x="22611" y="32592"/>
                  </a:cubicBezTo>
                  <a:lnTo>
                    <a:pt x="22720" y="32154"/>
                  </a:lnTo>
                  <a:cubicBezTo>
                    <a:pt x="23150" y="30564"/>
                    <a:pt x="23479" y="29236"/>
                    <a:pt x="23756" y="27995"/>
                  </a:cubicBezTo>
                  <a:cubicBezTo>
                    <a:pt x="24106" y="26463"/>
                    <a:pt x="24347" y="25099"/>
                    <a:pt x="24507" y="23837"/>
                  </a:cubicBezTo>
                  <a:cubicBezTo>
                    <a:pt x="24537" y="23640"/>
                    <a:pt x="24559" y="23443"/>
                    <a:pt x="24580" y="23246"/>
                  </a:cubicBezTo>
                  <a:cubicBezTo>
                    <a:pt x="24580" y="23224"/>
                    <a:pt x="24573" y="23209"/>
                    <a:pt x="24559" y="23195"/>
                  </a:cubicBezTo>
                  <a:cubicBezTo>
                    <a:pt x="24551" y="23173"/>
                    <a:pt x="24529" y="23165"/>
                    <a:pt x="24515" y="23158"/>
                  </a:cubicBezTo>
                  <a:cubicBezTo>
                    <a:pt x="24464" y="23158"/>
                    <a:pt x="24427" y="23195"/>
                    <a:pt x="24427" y="23238"/>
                  </a:cubicBezTo>
                  <a:cubicBezTo>
                    <a:pt x="24354" y="23866"/>
                    <a:pt x="24252" y="24552"/>
                    <a:pt x="24113" y="25332"/>
                  </a:cubicBezTo>
                  <a:cubicBezTo>
                    <a:pt x="23625" y="28112"/>
                    <a:pt x="22829" y="30863"/>
                    <a:pt x="22056" y="33533"/>
                  </a:cubicBezTo>
                  <a:lnTo>
                    <a:pt x="22034" y="33599"/>
                  </a:lnTo>
                  <a:lnTo>
                    <a:pt x="21888" y="34124"/>
                  </a:lnTo>
                  <a:cubicBezTo>
                    <a:pt x="21567" y="35233"/>
                    <a:pt x="21195" y="36495"/>
                    <a:pt x="20867" y="37728"/>
                  </a:cubicBezTo>
                  <a:cubicBezTo>
                    <a:pt x="20444" y="39326"/>
                    <a:pt x="20137" y="40647"/>
                    <a:pt x="19918" y="41880"/>
                  </a:cubicBezTo>
                  <a:cubicBezTo>
                    <a:pt x="19772" y="42712"/>
                    <a:pt x="19663" y="43478"/>
                    <a:pt x="19583" y="44236"/>
                  </a:cubicBezTo>
                  <a:cubicBezTo>
                    <a:pt x="19561" y="44412"/>
                    <a:pt x="19546" y="44579"/>
                    <a:pt x="19532" y="44754"/>
                  </a:cubicBezTo>
                  <a:cubicBezTo>
                    <a:pt x="19079" y="43375"/>
                    <a:pt x="18641" y="41924"/>
                    <a:pt x="18145" y="40216"/>
                  </a:cubicBezTo>
                  <a:cubicBezTo>
                    <a:pt x="17562" y="38210"/>
                    <a:pt x="17014" y="36160"/>
                    <a:pt x="16555" y="34423"/>
                  </a:cubicBezTo>
                  <a:cubicBezTo>
                    <a:pt x="16336" y="33584"/>
                    <a:pt x="16117" y="32745"/>
                    <a:pt x="15898" y="31906"/>
                  </a:cubicBezTo>
                  <a:lnTo>
                    <a:pt x="15796" y="31512"/>
                  </a:lnTo>
                  <a:cubicBezTo>
                    <a:pt x="15541" y="30549"/>
                    <a:pt x="15285" y="29579"/>
                    <a:pt x="15037" y="28616"/>
                  </a:cubicBezTo>
                  <a:cubicBezTo>
                    <a:pt x="14767" y="27601"/>
                    <a:pt x="14505" y="26624"/>
                    <a:pt x="14249" y="25712"/>
                  </a:cubicBezTo>
                  <a:cubicBezTo>
                    <a:pt x="14001" y="24807"/>
                    <a:pt x="13731" y="23859"/>
                    <a:pt x="13454" y="22896"/>
                  </a:cubicBezTo>
                  <a:cubicBezTo>
                    <a:pt x="12936" y="21093"/>
                    <a:pt x="12425" y="19299"/>
                    <a:pt x="11914" y="17460"/>
                  </a:cubicBezTo>
                  <a:cubicBezTo>
                    <a:pt x="11769" y="16942"/>
                    <a:pt x="11623" y="16431"/>
                    <a:pt x="11477" y="15921"/>
                  </a:cubicBezTo>
                  <a:lnTo>
                    <a:pt x="11302" y="15308"/>
                  </a:lnTo>
                  <a:lnTo>
                    <a:pt x="11134" y="14709"/>
                  </a:lnTo>
                  <a:cubicBezTo>
                    <a:pt x="10842" y="13673"/>
                    <a:pt x="10587" y="12798"/>
                    <a:pt x="10339" y="11959"/>
                  </a:cubicBezTo>
                  <a:cubicBezTo>
                    <a:pt x="9624" y="9529"/>
                    <a:pt x="9054" y="7676"/>
                    <a:pt x="8493" y="5961"/>
                  </a:cubicBezTo>
                  <a:cubicBezTo>
                    <a:pt x="8157" y="4940"/>
                    <a:pt x="7807" y="3933"/>
                    <a:pt x="7464" y="2963"/>
                  </a:cubicBezTo>
                  <a:cubicBezTo>
                    <a:pt x="7128" y="2051"/>
                    <a:pt x="6756" y="1095"/>
                    <a:pt x="6333" y="44"/>
                  </a:cubicBezTo>
                  <a:cubicBezTo>
                    <a:pt x="6318" y="22"/>
                    <a:pt x="6297" y="1"/>
                    <a:pt x="62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721" name="Google Shape;1721;p68"/>
            <p:cNvSpPr/>
            <p:nvPr/>
          </p:nvSpPr>
          <p:spPr>
            <a:xfrm>
              <a:off x="1224813" y="543842"/>
              <a:ext cx="932214" cy="2033346"/>
            </a:xfrm>
            <a:custGeom>
              <a:avLst/>
              <a:gdLst/>
              <a:ahLst/>
              <a:cxnLst/>
              <a:rect l="l" t="t" r="r" b="b"/>
              <a:pathLst>
                <a:path w="28543" h="62258" extrusionOk="0">
                  <a:moveTo>
                    <a:pt x="6267" y="1"/>
                  </a:moveTo>
                  <a:lnTo>
                    <a:pt x="6267" y="8"/>
                  </a:lnTo>
                  <a:cubicBezTo>
                    <a:pt x="6262" y="7"/>
                    <a:pt x="6257" y="6"/>
                    <a:pt x="6253" y="6"/>
                  </a:cubicBezTo>
                  <a:cubicBezTo>
                    <a:pt x="6231" y="6"/>
                    <a:pt x="6214" y="19"/>
                    <a:pt x="6202" y="37"/>
                  </a:cubicBezTo>
                  <a:cubicBezTo>
                    <a:pt x="6187" y="59"/>
                    <a:pt x="6187" y="81"/>
                    <a:pt x="6194" y="103"/>
                  </a:cubicBezTo>
                  <a:cubicBezTo>
                    <a:pt x="6530" y="934"/>
                    <a:pt x="6880" y="1861"/>
                    <a:pt x="7260" y="2926"/>
                  </a:cubicBezTo>
                  <a:cubicBezTo>
                    <a:pt x="7595" y="3860"/>
                    <a:pt x="7916" y="4831"/>
                    <a:pt x="8230" y="5815"/>
                  </a:cubicBezTo>
                  <a:cubicBezTo>
                    <a:pt x="8828" y="7712"/>
                    <a:pt x="9375" y="9653"/>
                    <a:pt x="9923" y="11762"/>
                  </a:cubicBezTo>
                  <a:lnTo>
                    <a:pt x="9930" y="11791"/>
                  </a:lnTo>
                  <a:lnTo>
                    <a:pt x="10025" y="12185"/>
                  </a:lnTo>
                  <a:lnTo>
                    <a:pt x="10032" y="12207"/>
                  </a:lnTo>
                  <a:lnTo>
                    <a:pt x="10069" y="12338"/>
                  </a:lnTo>
                  <a:lnTo>
                    <a:pt x="10105" y="12491"/>
                  </a:lnTo>
                  <a:lnTo>
                    <a:pt x="10156" y="12688"/>
                  </a:lnTo>
                  <a:lnTo>
                    <a:pt x="10222" y="12944"/>
                  </a:lnTo>
                  <a:lnTo>
                    <a:pt x="10302" y="13272"/>
                  </a:lnTo>
                  <a:lnTo>
                    <a:pt x="10382" y="13600"/>
                  </a:lnTo>
                  <a:cubicBezTo>
                    <a:pt x="10441" y="13819"/>
                    <a:pt x="10492" y="14045"/>
                    <a:pt x="10550" y="14264"/>
                  </a:cubicBezTo>
                  <a:cubicBezTo>
                    <a:pt x="10674" y="14746"/>
                    <a:pt x="10791" y="15227"/>
                    <a:pt x="10908" y="15709"/>
                  </a:cubicBezTo>
                  <a:lnTo>
                    <a:pt x="11148" y="16694"/>
                  </a:lnTo>
                  <a:cubicBezTo>
                    <a:pt x="11294" y="17285"/>
                    <a:pt x="11440" y="17883"/>
                    <a:pt x="11586" y="18474"/>
                  </a:cubicBezTo>
                  <a:cubicBezTo>
                    <a:pt x="11790" y="19328"/>
                    <a:pt x="12009" y="20181"/>
                    <a:pt x="12272" y="21203"/>
                  </a:cubicBezTo>
                  <a:cubicBezTo>
                    <a:pt x="12520" y="22159"/>
                    <a:pt x="12761" y="23049"/>
                    <a:pt x="13002" y="23910"/>
                  </a:cubicBezTo>
                  <a:lnTo>
                    <a:pt x="13023" y="23983"/>
                  </a:lnTo>
                  <a:cubicBezTo>
                    <a:pt x="13286" y="24902"/>
                    <a:pt x="13556" y="25850"/>
                    <a:pt x="13811" y="26792"/>
                  </a:cubicBezTo>
                  <a:cubicBezTo>
                    <a:pt x="14081" y="27806"/>
                    <a:pt x="14359" y="28827"/>
                    <a:pt x="14585" y="29695"/>
                  </a:cubicBezTo>
                  <a:cubicBezTo>
                    <a:pt x="14804" y="30527"/>
                    <a:pt x="15023" y="31359"/>
                    <a:pt x="15241" y="32191"/>
                  </a:cubicBezTo>
                  <a:cubicBezTo>
                    <a:pt x="15526" y="33292"/>
                    <a:pt x="15818" y="34401"/>
                    <a:pt x="16110" y="35503"/>
                  </a:cubicBezTo>
                  <a:cubicBezTo>
                    <a:pt x="16686" y="37670"/>
                    <a:pt x="17168" y="39421"/>
                    <a:pt x="17642" y="41033"/>
                  </a:cubicBezTo>
                  <a:lnTo>
                    <a:pt x="17569" y="40968"/>
                  </a:lnTo>
                  <a:cubicBezTo>
                    <a:pt x="17284" y="40734"/>
                    <a:pt x="17014" y="40479"/>
                    <a:pt x="16759" y="40216"/>
                  </a:cubicBezTo>
                  <a:cubicBezTo>
                    <a:pt x="16307" y="39742"/>
                    <a:pt x="15876" y="39246"/>
                    <a:pt x="15482" y="38721"/>
                  </a:cubicBezTo>
                  <a:cubicBezTo>
                    <a:pt x="15125" y="38261"/>
                    <a:pt x="14760" y="37736"/>
                    <a:pt x="14308" y="37035"/>
                  </a:cubicBezTo>
                  <a:cubicBezTo>
                    <a:pt x="13921" y="36437"/>
                    <a:pt x="13534" y="35802"/>
                    <a:pt x="13228" y="35291"/>
                  </a:cubicBezTo>
                  <a:cubicBezTo>
                    <a:pt x="13082" y="35058"/>
                    <a:pt x="12943" y="34825"/>
                    <a:pt x="12797" y="34584"/>
                  </a:cubicBezTo>
                  <a:lnTo>
                    <a:pt x="12673" y="34394"/>
                  </a:lnTo>
                  <a:cubicBezTo>
                    <a:pt x="12535" y="34161"/>
                    <a:pt x="12396" y="33934"/>
                    <a:pt x="12250" y="33701"/>
                  </a:cubicBezTo>
                  <a:cubicBezTo>
                    <a:pt x="11827" y="33008"/>
                    <a:pt x="11411" y="32307"/>
                    <a:pt x="10995" y="31600"/>
                  </a:cubicBezTo>
                  <a:lnTo>
                    <a:pt x="10951" y="31527"/>
                  </a:lnTo>
                  <a:cubicBezTo>
                    <a:pt x="10120" y="30140"/>
                    <a:pt x="9266" y="28710"/>
                    <a:pt x="8376" y="27324"/>
                  </a:cubicBezTo>
                  <a:cubicBezTo>
                    <a:pt x="6720" y="24727"/>
                    <a:pt x="5319" y="22830"/>
                    <a:pt x="3845" y="21166"/>
                  </a:cubicBezTo>
                  <a:cubicBezTo>
                    <a:pt x="2627" y="19795"/>
                    <a:pt x="1423" y="18678"/>
                    <a:pt x="182" y="17781"/>
                  </a:cubicBezTo>
                  <a:cubicBezTo>
                    <a:pt x="161" y="17766"/>
                    <a:pt x="139" y="17752"/>
                    <a:pt x="117" y="17752"/>
                  </a:cubicBezTo>
                  <a:cubicBezTo>
                    <a:pt x="80" y="17752"/>
                    <a:pt x="51" y="17766"/>
                    <a:pt x="29" y="17796"/>
                  </a:cubicBezTo>
                  <a:cubicBezTo>
                    <a:pt x="7" y="17817"/>
                    <a:pt x="0" y="17854"/>
                    <a:pt x="7" y="17883"/>
                  </a:cubicBezTo>
                  <a:cubicBezTo>
                    <a:pt x="7" y="17905"/>
                    <a:pt x="22" y="17934"/>
                    <a:pt x="44" y="17949"/>
                  </a:cubicBezTo>
                  <a:cubicBezTo>
                    <a:pt x="978" y="18635"/>
                    <a:pt x="1846" y="19401"/>
                    <a:pt x="2648" y="20232"/>
                  </a:cubicBezTo>
                  <a:cubicBezTo>
                    <a:pt x="4173" y="21801"/>
                    <a:pt x="5640" y="23698"/>
                    <a:pt x="7267" y="26186"/>
                  </a:cubicBezTo>
                  <a:cubicBezTo>
                    <a:pt x="8580" y="28214"/>
                    <a:pt x="9799" y="30323"/>
                    <a:pt x="10973" y="32373"/>
                  </a:cubicBezTo>
                  <a:lnTo>
                    <a:pt x="11163" y="32701"/>
                  </a:lnTo>
                  <a:lnTo>
                    <a:pt x="11615" y="33475"/>
                  </a:lnTo>
                  <a:lnTo>
                    <a:pt x="12053" y="34241"/>
                  </a:lnTo>
                  <a:cubicBezTo>
                    <a:pt x="12206" y="34504"/>
                    <a:pt x="12360" y="34766"/>
                    <a:pt x="12513" y="35029"/>
                  </a:cubicBezTo>
                  <a:lnTo>
                    <a:pt x="12586" y="35160"/>
                  </a:lnTo>
                  <a:lnTo>
                    <a:pt x="13023" y="35904"/>
                  </a:lnTo>
                  <a:lnTo>
                    <a:pt x="13155" y="36123"/>
                  </a:lnTo>
                  <a:lnTo>
                    <a:pt x="13169" y="36152"/>
                  </a:lnTo>
                  <a:cubicBezTo>
                    <a:pt x="13461" y="36656"/>
                    <a:pt x="13760" y="37174"/>
                    <a:pt x="14067" y="37677"/>
                  </a:cubicBezTo>
                  <a:cubicBezTo>
                    <a:pt x="14446" y="38297"/>
                    <a:pt x="14818" y="38859"/>
                    <a:pt x="15205" y="39392"/>
                  </a:cubicBezTo>
                  <a:cubicBezTo>
                    <a:pt x="15584" y="39924"/>
                    <a:pt x="16000" y="40428"/>
                    <a:pt x="16453" y="40902"/>
                  </a:cubicBezTo>
                  <a:cubicBezTo>
                    <a:pt x="16599" y="41055"/>
                    <a:pt x="16744" y="41201"/>
                    <a:pt x="16898" y="41340"/>
                  </a:cubicBezTo>
                  <a:cubicBezTo>
                    <a:pt x="17000" y="41442"/>
                    <a:pt x="17102" y="41544"/>
                    <a:pt x="17204" y="41646"/>
                  </a:cubicBezTo>
                  <a:cubicBezTo>
                    <a:pt x="17343" y="41778"/>
                    <a:pt x="17459" y="41887"/>
                    <a:pt x="17584" y="41997"/>
                  </a:cubicBezTo>
                  <a:cubicBezTo>
                    <a:pt x="17664" y="42062"/>
                    <a:pt x="17751" y="42121"/>
                    <a:pt x="17846" y="42172"/>
                  </a:cubicBezTo>
                  <a:cubicBezTo>
                    <a:pt x="17883" y="42194"/>
                    <a:pt x="17919" y="42215"/>
                    <a:pt x="17956" y="42230"/>
                  </a:cubicBezTo>
                  <a:cubicBezTo>
                    <a:pt x="17970" y="42237"/>
                    <a:pt x="17985" y="42245"/>
                    <a:pt x="17999" y="42252"/>
                  </a:cubicBezTo>
                  <a:cubicBezTo>
                    <a:pt x="18503" y="43923"/>
                    <a:pt x="18992" y="45411"/>
                    <a:pt x="19480" y="46797"/>
                  </a:cubicBezTo>
                  <a:cubicBezTo>
                    <a:pt x="20093" y="48505"/>
                    <a:pt x="20757" y="50161"/>
                    <a:pt x="21458" y="51715"/>
                  </a:cubicBezTo>
                  <a:cubicBezTo>
                    <a:pt x="22180" y="53305"/>
                    <a:pt x="22975" y="54859"/>
                    <a:pt x="23858" y="56370"/>
                  </a:cubicBezTo>
                  <a:cubicBezTo>
                    <a:pt x="25040" y="58398"/>
                    <a:pt x="26390" y="60317"/>
                    <a:pt x="27893" y="62119"/>
                  </a:cubicBezTo>
                  <a:cubicBezTo>
                    <a:pt x="27951" y="62192"/>
                    <a:pt x="28031" y="62243"/>
                    <a:pt x="28119" y="62258"/>
                  </a:cubicBezTo>
                  <a:lnTo>
                    <a:pt x="28177" y="62258"/>
                  </a:lnTo>
                  <a:cubicBezTo>
                    <a:pt x="28250" y="62258"/>
                    <a:pt x="28331" y="62236"/>
                    <a:pt x="28389" y="62185"/>
                  </a:cubicBezTo>
                  <a:cubicBezTo>
                    <a:pt x="28469" y="62126"/>
                    <a:pt x="28520" y="62039"/>
                    <a:pt x="28528" y="61937"/>
                  </a:cubicBezTo>
                  <a:cubicBezTo>
                    <a:pt x="28542" y="61849"/>
                    <a:pt x="28513" y="61762"/>
                    <a:pt x="28462" y="61689"/>
                  </a:cubicBezTo>
                  <a:cubicBezTo>
                    <a:pt x="27645" y="60711"/>
                    <a:pt x="26864" y="59682"/>
                    <a:pt x="26127" y="58617"/>
                  </a:cubicBezTo>
                  <a:cubicBezTo>
                    <a:pt x="25441" y="57617"/>
                    <a:pt x="24763" y="56538"/>
                    <a:pt x="24121" y="55399"/>
                  </a:cubicBezTo>
                  <a:cubicBezTo>
                    <a:pt x="23340" y="54020"/>
                    <a:pt x="22596" y="52532"/>
                    <a:pt x="21910" y="50978"/>
                  </a:cubicBezTo>
                  <a:cubicBezTo>
                    <a:pt x="21990" y="50774"/>
                    <a:pt x="22078" y="50562"/>
                    <a:pt x="22180" y="50351"/>
                  </a:cubicBezTo>
                  <a:cubicBezTo>
                    <a:pt x="22457" y="49781"/>
                    <a:pt x="22778" y="49234"/>
                    <a:pt x="23150" y="48716"/>
                  </a:cubicBezTo>
                  <a:cubicBezTo>
                    <a:pt x="23493" y="48220"/>
                    <a:pt x="23887" y="47731"/>
                    <a:pt x="24332" y="47206"/>
                  </a:cubicBezTo>
                  <a:lnTo>
                    <a:pt x="24332" y="47206"/>
                  </a:lnTo>
                  <a:lnTo>
                    <a:pt x="24318" y="47221"/>
                  </a:lnTo>
                  <a:cubicBezTo>
                    <a:pt x="24442" y="47082"/>
                    <a:pt x="24559" y="46943"/>
                    <a:pt x="24683" y="46812"/>
                  </a:cubicBezTo>
                  <a:lnTo>
                    <a:pt x="24821" y="46651"/>
                  </a:lnTo>
                  <a:cubicBezTo>
                    <a:pt x="24931" y="46535"/>
                    <a:pt x="25040" y="46411"/>
                    <a:pt x="25142" y="46294"/>
                  </a:cubicBezTo>
                  <a:cubicBezTo>
                    <a:pt x="25427" y="45973"/>
                    <a:pt x="25704" y="45652"/>
                    <a:pt x="25967" y="45324"/>
                  </a:cubicBezTo>
                  <a:cubicBezTo>
                    <a:pt x="26105" y="45156"/>
                    <a:pt x="26229" y="44995"/>
                    <a:pt x="26353" y="44835"/>
                  </a:cubicBezTo>
                  <a:cubicBezTo>
                    <a:pt x="26463" y="44689"/>
                    <a:pt x="26580" y="44521"/>
                    <a:pt x="26711" y="44324"/>
                  </a:cubicBezTo>
                  <a:cubicBezTo>
                    <a:pt x="26944" y="43981"/>
                    <a:pt x="27156" y="43616"/>
                    <a:pt x="27338" y="43244"/>
                  </a:cubicBezTo>
                  <a:cubicBezTo>
                    <a:pt x="27411" y="43091"/>
                    <a:pt x="27477" y="42952"/>
                    <a:pt x="27535" y="42814"/>
                  </a:cubicBezTo>
                  <a:cubicBezTo>
                    <a:pt x="27543" y="42792"/>
                    <a:pt x="27543" y="42777"/>
                    <a:pt x="27535" y="42755"/>
                  </a:cubicBezTo>
                  <a:cubicBezTo>
                    <a:pt x="27528" y="42741"/>
                    <a:pt x="27506" y="42726"/>
                    <a:pt x="27492" y="42719"/>
                  </a:cubicBezTo>
                  <a:cubicBezTo>
                    <a:pt x="27488" y="42715"/>
                    <a:pt x="27484" y="42713"/>
                    <a:pt x="27481" y="42713"/>
                  </a:cubicBezTo>
                  <a:cubicBezTo>
                    <a:pt x="27477" y="42713"/>
                    <a:pt x="27473" y="42715"/>
                    <a:pt x="27470" y="42719"/>
                  </a:cubicBezTo>
                  <a:cubicBezTo>
                    <a:pt x="27433" y="42719"/>
                    <a:pt x="27404" y="42741"/>
                    <a:pt x="27397" y="42770"/>
                  </a:cubicBezTo>
                  <a:cubicBezTo>
                    <a:pt x="27360" y="42850"/>
                    <a:pt x="27324" y="42938"/>
                    <a:pt x="27280" y="43018"/>
                  </a:cubicBezTo>
                  <a:cubicBezTo>
                    <a:pt x="27112" y="43368"/>
                    <a:pt x="26922" y="43704"/>
                    <a:pt x="26704" y="44025"/>
                  </a:cubicBezTo>
                  <a:cubicBezTo>
                    <a:pt x="26477" y="44346"/>
                    <a:pt x="26237" y="44652"/>
                    <a:pt x="25981" y="44944"/>
                  </a:cubicBezTo>
                  <a:cubicBezTo>
                    <a:pt x="25843" y="45105"/>
                    <a:pt x="25704" y="45258"/>
                    <a:pt x="25565" y="45411"/>
                  </a:cubicBezTo>
                  <a:cubicBezTo>
                    <a:pt x="25463" y="45521"/>
                    <a:pt x="25361" y="45623"/>
                    <a:pt x="25259" y="45725"/>
                  </a:cubicBezTo>
                  <a:lnTo>
                    <a:pt x="25128" y="45863"/>
                  </a:lnTo>
                  <a:cubicBezTo>
                    <a:pt x="24821" y="46177"/>
                    <a:pt x="24522" y="46484"/>
                    <a:pt x="24238" y="46761"/>
                  </a:cubicBezTo>
                  <a:lnTo>
                    <a:pt x="24106" y="46892"/>
                  </a:lnTo>
                  <a:cubicBezTo>
                    <a:pt x="23836" y="47162"/>
                    <a:pt x="23581" y="47403"/>
                    <a:pt x="23340" y="47658"/>
                  </a:cubicBezTo>
                  <a:cubicBezTo>
                    <a:pt x="23041" y="47972"/>
                    <a:pt x="22756" y="48308"/>
                    <a:pt x="22486" y="48651"/>
                  </a:cubicBezTo>
                  <a:cubicBezTo>
                    <a:pt x="22238" y="48972"/>
                    <a:pt x="22020" y="49314"/>
                    <a:pt x="21823" y="49672"/>
                  </a:cubicBezTo>
                  <a:cubicBezTo>
                    <a:pt x="21728" y="49840"/>
                    <a:pt x="21640" y="50022"/>
                    <a:pt x="21560" y="50205"/>
                  </a:cubicBezTo>
                  <a:cubicBezTo>
                    <a:pt x="21071" y="49037"/>
                    <a:pt x="20611" y="47848"/>
                    <a:pt x="20152" y="46557"/>
                  </a:cubicBezTo>
                  <a:lnTo>
                    <a:pt x="20152" y="46513"/>
                  </a:lnTo>
                  <a:cubicBezTo>
                    <a:pt x="20159" y="46447"/>
                    <a:pt x="20159" y="46381"/>
                    <a:pt x="20166" y="46323"/>
                  </a:cubicBezTo>
                  <a:lnTo>
                    <a:pt x="20166" y="46279"/>
                  </a:lnTo>
                  <a:cubicBezTo>
                    <a:pt x="20166" y="46141"/>
                    <a:pt x="20174" y="46009"/>
                    <a:pt x="20174" y="45863"/>
                  </a:cubicBezTo>
                  <a:cubicBezTo>
                    <a:pt x="20181" y="45564"/>
                    <a:pt x="20196" y="45265"/>
                    <a:pt x="20210" y="45075"/>
                  </a:cubicBezTo>
                  <a:cubicBezTo>
                    <a:pt x="20239" y="44536"/>
                    <a:pt x="20276" y="44010"/>
                    <a:pt x="20327" y="43507"/>
                  </a:cubicBezTo>
                  <a:cubicBezTo>
                    <a:pt x="20414" y="42573"/>
                    <a:pt x="20546" y="41588"/>
                    <a:pt x="20743" y="40486"/>
                  </a:cubicBezTo>
                  <a:cubicBezTo>
                    <a:pt x="20976" y="39166"/>
                    <a:pt x="21268" y="37801"/>
                    <a:pt x="21633" y="36320"/>
                  </a:cubicBezTo>
                  <a:cubicBezTo>
                    <a:pt x="21954" y="35022"/>
                    <a:pt x="22319" y="33672"/>
                    <a:pt x="22611" y="32592"/>
                  </a:cubicBezTo>
                  <a:lnTo>
                    <a:pt x="22720" y="32154"/>
                  </a:lnTo>
                  <a:cubicBezTo>
                    <a:pt x="23150" y="30564"/>
                    <a:pt x="23479" y="29236"/>
                    <a:pt x="23756" y="27995"/>
                  </a:cubicBezTo>
                  <a:cubicBezTo>
                    <a:pt x="24106" y="26463"/>
                    <a:pt x="24347" y="25099"/>
                    <a:pt x="24507" y="23837"/>
                  </a:cubicBezTo>
                  <a:cubicBezTo>
                    <a:pt x="24537" y="23640"/>
                    <a:pt x="24559" y="23443"/>
                    <a:pt x="24580" y="23246"/>
                  </a:cubicBezTo>
                  <a:cubicBezTo>
                    <a:pt x="24580" y="23224"/>
                    <a:pt x="24573" y="23209"/>
                    <a:pt x="24559" y="23195"/>
                  </a:cubicBezTo>
                  <a:cubicBezTo>
                    <a:pt x="24551" y="23173"/>
                    <a:pt x="24529" y="23165"/>
                    <a:pt x="24515" y="23158"/>
                  </a:cubicBezTo>
                  <a:cubicBezTo>
                    <a:pt x="24464" y="23158"/>
                    <a:pt x="24427" y="23195"/>
                    <a:pt x="24427" y="23238"/>
                  </a:cubicBezTo>
                  <a:cubicBezTo>
                    <a:pt x="24354" y="23866"/>
                    <a:pt x="24252" y="24552"/>
                    <a:pt x="24113" y="25332"/>
                  </a:cubicBezTo>
                  <a:cubicBezTo>
                    <a:pt x="23625" y="28112"/>
                    <a:pt x="22829" y="30863"/>
                    <a:pt x="22056" y="33533"/>
                  </a:cubicBezTo>
                  <a:lnTo>
                    <a:pt x="22034" y="33599"/>
                  </a:lnTo>
                  <a:lnTo>
                    <a:pt x="21888" y="34124"/>
                  </a:lnTo>
                  <a:cubicBezTo>
                    <a:pt x="21567" y="35233"/>
                    <a:pt x="21195" y="36495"/>
                    <a:pt x="20867" y="37728"/>
                  </a:cubicBezTo>
                  <a:cubicBezTo>
                    <a:pt x="20444" y="39326"/>
                    <a:pt x="20137" y="40647"/>
                    <a:pt x="19918" y="41880"/>
                  </a:cubicBezTo>
                  <a:cubicBezTo>
                    <a:pt x="19772" y="42712"/>
                    <a:pt x="19663" y="43478"/>
                    <a:pt x="19583" y="44236"/>
                  </a:cubicBezTo>
                  <a:cubicBezTo>
                    <a:pt x="19561" y="44412"/>
                    <a:pt x="19546" y="44579"/>
                    <a:pt x="19532" y="44754"/>
                  </a:cubicBezTo>
                  <a:cubicBezTo>
                    <a:pt x="19079" y="43375"/>
                    <a:pt x="18641" y="41924"/>
                    <a:pt x="18145" y="40216"/>
                  </a:cubicBezTo>
                  <a:cubicBezTo>
                    <a:pt x="17562" y="38210"/>
                    <a:pt x="17014" y="36160"/>
                    <a:pt x="16555" y="34423"/>
                  </a:cubicBezTo>
                  <a:cubicBezTo>
                    <a:pt x="16336" y="33584"/>
                    <a:pt x="16117" y="32745"/>
                    <a:pt x="15898" y="31906"/>
                  </a:cubicBezTo>
                  <a:lnTo>
                    <a:pt x="15796" y="31512"/>
                  </a:lnTo>
                  <a:cubicBezTo>
                    <a:pt x="15541" y="30549"/>
                    <a:pt x="15285" y="29579"/>
                    <a:pt x="15037" y="28616"/>
                  </a:cubicBezTo>
                  <a:cubicBezTo>
                    <a:pt x="14767" y="27601"/>
                    <a:pt x="14505" y="26624"/>
                    <a:pt x="14249" y="25712"/>
                  </a:cubicBezTo>
                  <a:cubicBezTo>
                    <a:pt x="14001" y="24807"/>
                    <a:pt x="13731" y="23859"/>
                    <a:pt x="13454" y="22896"/>
                  </a:cubicBezTo>
                  <a:cubicBezTo>
                    <a:pt x="12936" y="21093"/>
                    <a:pt x="12425" y="19299"/>
                    <a:pt x="11914" y="17460"/>
                  </a:cubicBezTo>
                  <a:cubicBezTo>
                    <a:pt x="11769" y="16942"/>
                    <a:pt x="11623" y="16431"/>
                    <a:pt x="11477" y="15921"/>
                  </a:cubicBezTo>
                  <a:lnTo>
                    <a:pt x="11302" y="15308"/>
                  </a:lnTo>
                  <a:lnTo>
                    <a:pt x="11134" y="14709"/>
                  </a:lnTo>
                  <a:cubicBezTo>
                    <a:pt x="10842" y="13673"/>
                    <a:pt x="10587" y="12798"/>
                    <a:pt x="10339" y="11959"/>
                  </a:cubicBezTo>
                  <a:cubicBezTo>
                    <a:pt x="9624" y="9529"/>
                    <a:pt x="9054" y="7676"/>
                    <a:pt x="8493" y="5961"/>
                  </a:cubicBezTo>
                  <a:cubicBezTo>
                    <a:pt x="8157" y="4940"/>
                    <a:pt x="7807" y="3933"/>
                    <a:pt x="7464" y="2963"/>
                  </a:cubicBezTo>
                  <a:cubicBezTo>
                    <a:pt x="7128" y="2051"/>
                    <a:pt x="6756" y="1095"/>
                    <a:pt x="6333" y="44"/>
                  </a:cubicBezTo>
                  <a:cubicBezTo>
                    <a:pt x="6318" y="22"/>
                    <a:pt x="6297" y="1"/>
                    <a:pt x="6267" y="1"/>
                  </a:cubicBezTo>
                  <a:close/>
                </a:path>
              </a:pathLst>
            </a:custGeom>
            <a:solidFill>
              <a:srgbClr val="191919">
                <a:alpha val="11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7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7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7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7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7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7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7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7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7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7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3" dur="500"/>
                                        <p:tgtEl>
                                          <p:spTgt spid="16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6" dur="500"/>
                                        <p:tgtEl>
                                          <p:spTgt spid="16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9" dur="500"/>
                                        <p:tgtEl>
                                          <p:spTgt spid="16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2" dur="500"/>
                                        <p:tgtEl>
                                          <p:spTgt spid="16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5" dur="500"/>
                                        <p:tgtEl>
                                          <p:spTgt spid="16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8" dur="500"/>
                                        <p:tgtEl>
                                          <p:spTgt spid="17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1" dur="500"/>
                                        <p:tgtEl>
                                          <p:spTgt spid="17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4" dur="500"/>
                                        <p:tgtEl>
                                          <p:spTgt spid="17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7" dur="500"/>
                                        <p:tgtEl>
                                          <p:spTgt spid="17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0" dur="500"/>
                                        <p:tgtEl>
                                          <p:spTgt spid="17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3" dur="500"/>
                                        <p:tgtEl>
                                          <p:spTgt spid="17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8" dur="500"/>
                                        <p:tgtEl>
                                          <p:spTgt spid="17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9" grpId="0" animBg="1"/>
      <p:bldP spid="1689" grpId="1" animBg="1"/>
      <p:bldP spid="1690" grpId="0" animBg="1"/>
      <p:bldP spid="1690" grpId="1" animBg="1"/>
      <p:bldP spid="1691" grpId="0" animBg="1"/>
      <p:bldP spid="1692" grpId="0" animBg="1"/>
      <p:bldP spid="1692" grpId="1" animBg="1"/>
      <p:bldP spid="1694" grpId="0"/>
      <p:bldP spid="1694" grpId="1"/>
      <p:bldP spid="1696" grpId="0"/>
      <p:bldP spid="1696" grpId="1"/>
      <p:bldP spid="1698" grpId="0"/>
      <p:bldP spid="1700" grpId="0"/>
      <p:bldP spid="1700" grpId="1"/>
      <p:bldP spid="1704" grpId="0"/>
      <p:bldP spid="1704" grpId="1"/>
      <p:bldP spid="1705" grpId="0"/>
      <p:bldP spid="1705" grpId="1"/>
      <p:bldP spid="1706" grpId="0"/>
      <p:bldP spid="1706" grpId="1"/>
      <p:bldP spid="170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8" name="Google Shape;1688;p68"/>
          <p:cNvSpPr txBox="1">
            <a:spLocks noGrp="1"/>
          </p:cNvSpPr>
          <p:nvPr>
            <p:ph type="title"/>
          </p:nvPr>
        </p:nvSpPr>
        <p:spPr>
          <a:xfrm>
            <a:off x="713678" y="445025"/>
            <a:ext cx="7710322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latin typeface="Cambria" panose="02040503050406030204" pitchFamily="18" charset="0"/>
                <a:ea typeface="Cambria" panose="02040503050406030204" pitchFamily="18" charset="0"/>
              </a:rPr>
              <a:t>Câu 2: Thơ bốn chữ thường có mấy cách ngắt nhịp?</a:t>
            </a:r>
            <a:endParaRPr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89" name="Google Shape;1689;p68"/>
          <p:cNvSpPr/>
          <p:nvPr/>
        </p:nvSpPr>
        <p:spPr>
          <a:xfrm>
            <a:off x="7102385" y="2368450"/>
            <a:ext cx="674653" cy="6741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90" name="Google Shape;1690;p68"/>
          <p:cNvSpPr/>
          <p:nvPr/>
        </p:nvSpPr>
        <p:spPr>
          <a:xfrm>
            <a:off x="5188735" y="2715475"/>
            <a:ext cx="674653" cy="674100"/>
          </a:xfrm>
          <a:prstGeom prst="ellipse">
            <a:avLst/>
          </a:prstGeom>
          <a:solidFill>
            <a:srgbClr val="FCB4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91" name="Google Shape;1691;p68"/>
          <p:cNvSpPr/>
          <p:nvPr/>
        </p:nvSpPr>
        <p:spPr>
          <a:xfrm>
            <a:off x="3275085" y="2368450"/>
            <a:ext cx="674653" cy="674100"/>
          </a:xfrm>
          <a:prstGeom prst="ellipse">
            <a:avLst/>
          </a:prstGeom>
          <a:solidFill>
            <a:srgbClr val="5DB2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92" name="Google Shape;1692;p68"/>
          <p:cNvSpPr/>
          <p:nvPr/>
        </p:nvSpPr>
        <p:spPr>
          <a:xfrm>
            <a:off x="1361435" y="2715475"/>
            <a:ext cx="674653" cy="674100"/>
          </a:xfrm>
          <a:prstGeom prst="ellipse">
            <a:avLst/>
          </a:prstGeom>
          <a:solidFill>
            <a:srgbClr val="FF634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94" name="Google Shape;1694;p68"/>
          <p:cNvSpPr txBox="1"/>
          <p:nvPr/>
        </p:nvSpPr>
        <p:spPr>
          <a:xfrm>
            <a:off x="657529" y="3382154"/>
            <a:ext cx="1969615" cy="56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Cantarell"/>
                <a:sym typeface="Cantarell"/>
              </a:rPr>
              <a:t>4 cách</a:t>
            </a:r>
            <a:endParaRPr sz="1800" dirty="0">
              <a:solidFill>
                <a:srgbClr val="191919"/>
              </a:solidFill>
              <a:latin typeface="Cambria" panose="02040503050406030204" pitchFamily="18" charset="0"/>
              <a:ea typeface="Cambria" panose="02040503050406030204" pitchFamily="18" charset="0"/>
              <a:cs typeface="Cantarell"/>
              <a:sym typeface="Cantarell"/>
            </a:endParaRPr>
          </a:p>
        </p:txBody>
      </p:sp>
      <p:sp>
        <p:nvSpPr>
          <p:cNvPr id="1696" name="Google Shape;1696;p68"/>
          <p:cNvSpPr txBox="1"/>
          <p:nvPr/>
        </p:nvSpPr>
        <p:spPr>
          <a:xfrm>
            <a:off x="4484775" y="3382154"/>
            <a:ext cx="1969615" cy="56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Cantarell"/>
                <a:sym typeface="Cantarell"/>
              </a:rPr>
              <a:t>2 cách</a:t>
            </a:r>
            <a:endParaRPr sz="1800" dirty="0">
              <a:solidFill>
                <a:srgbClr val="191919"/>
              </a:solidFill>
              <a:latin typeface="Cambria" panose="02040503050406030204" pitchFamily="18" charset="0"/>
              <a:ea typeface="Cambria" panose="02040503050406030204" pitchFamily="18" charset="0"/>
              <a:cs typeface="Cantarell"/>
              <a:sym typeface="Cantarell"/>
            </a:endParaRPr>
          </a:p>
        </p:txBody>
      </p:sp>
      <p:sp>
        <p:nvSpPr>
          <p:cNvPr id="1698" name="Google Shape;1698;p68"/>
          <p:cNvSpPr txBox="1"/>
          <p:nvPr/>
        </p:nvSpPr>
        <p:spPr>
          <a:xfrm>
            <a:off x="2627094" y="1944015"/>
            <a:ext cx="1969615" cy="56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Cantarell"/>
                <a:sym typeface="Cantarell"/>
              </a:rPr>
              <a:t>3 cách</a:t>
            </a:r>
            <a:endParaRPr sz="1800" dirty="0">
              <a:solidFill>
                <a:srgbClr val="191919"/>
              </a:solidFill>
              <a:latin typeface="Cambria" panose="02040503050406030204" pitchFamily="18" charset="0"/>
              <a:ea typeface="Cambria" panose="02040503050406030204" pitchFamily="18" charset="0"/>
              <a:cs typeface="Cantarell"/>
              <a:sym typeface="Cantarell"/>
            </a:endParaRPr>
          </a:p>
        </p:txBody>
      </p:sp>
      <p:sp>
        <p:nvSpPr>
          <p:cNvPr id="1700" name="Google Shape;1700;p68"/>
          <p:cNvSpPr txBox="1"/>
          <p:nvPr/>
        </p:nvSpPr>
        <p:spPr>
          <a:xfrm>
            <a:off x="6454390" y="1944015"/>
            <a:ext cx="1969615" cy="56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Cantarell"/>
                <a:sym typeface="Cantarell"/>
              </a:rPr>
              <a:t>1 cách</a:t>
            </a:r>
            <a:endParaRPr sz="1800" dirty="0">
              <a:solidFill>
                <a:srgbClr val="191919"/>
              </a:solidFill>
              <a:latin typeface="Cambria" panose="02040503050406030204" pitchFamily="18" charset="0"/>
              <a:ea typeface="Cambria" panose="02040503050406030204" pitchFamily="18" charset="0"/>
              <a:cs typeface="Cantarell"/>
              <a:sym typeface="Cantarell"/>
            </a:endParaRPr>
          </a:p>
        </p:txBody>
      </p:sp>
      <p:cxnSp>
        <p:nvCxnSpPr>
          <p:cNvPr id="1701" name="Google Shape;1701;p68"/>
          <p:cNvCxnSpPr>
            <a:stCxn id="1692" idx="6"/>
            <a:endCxn id="1691" idx="2"/>
          </p:cNvCxnSpPr>
          <p:nvPr/>
        </p:nvCxnSpPr>
        <p:spPr>
          <a:xfrm flipV="1">
            <a:off x="2036088" y="2705500"/>
            <a:ext cx="1238997" cy="347025"/>
          </a:xfrm>
          <a:prstGeom prst="curvedConnector3">
            <a:avLst>
              <a:gd name="adj1" fmla="val 50000"/>
            </a:avLst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02" name="Google Shape;1702;p68"/>
          <p:cNvCxnSpPr>
            <a:stCxn id="1691" idx="6"/>
            <a:endCxn id="1690" idx="2"/>
          </p:cNvCxnSpPr>
          <p:nvPr/>
        </p:nvCxnSpPr>
        <p:spPr>
          <a:xfrm>
            <a:off x="3949738" y="2705500"/>
            <a:ext cx="1238997" cy="347025"/>
          </a:xfrm>
          <a:prstGeom prst="curvedConnector3">
            <a:avLst>
              <a:gd name="adj1" fmla="val 50000"/>
            </a:avLst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03" name="Google Shape;1703;p68"/>
          <p:cNvCxnSpPr>
            <a:stCxn id="1690" idx="6"/>
            <a:endCxn id="1689" idx="2"/>
          </p:cNvCxnSpPr>
          <p:nvPr/>
        </p:nvCxnSpPr>
        <p:spPr>
          <a:xfrm flipV="1">
            <a:off x="5863388" y="2705500"/>
            <a:ext cx="1238997" cy="347025"/>
          </a:xfrm>
          <a:prstGeom prst="curvedConnector3">
            <a:avLst>
              <a:gd name="adj1" fmla="val 50000"/>
            </a:avLst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04" name="Google Shape;1704;p68"/>
          <p:cNvSpPr txBox="1"/>
          <p:nvPr/>
        </p:nvSpPr>
        <p:spPr>
          <a:xfrm>
            <a:off x="1266980" y="2878050"/>
            <a:ext cx="863508" cy="34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dirty="0">
                <a:solidFill>
                  <a:srgbClr val="FFFDE9"/>
                </a:solidFill>
                <a:latin typeface="Cambria" panose="02040503050406030204" pitchFamily="18" charset="0"/>
                <a:ea typeface="Cambria" panose="02040503050406030204" pitchFamily="18" charset="0"/>
                <a:cs typeface="Fredoka One"/>
                <a:sym typeface="Fredoka One"/>
              </a:rPr>
              <a:t>A</a:t>
            </a:r>
            <a:endParaRPr sz="3000" b="1" dirty="0">
              <a:solidFill>
                <a:srgbClr val="FFFDE9"/>
              </a:solidFill>
              <a:latin typeface="Cambria" panose="02040503050406030204" pitchFamily="18" charset="0"/>
              <a:ea typeface="Cambria" panose="02040503050406030204" pitchFamily="18" charset="0"/>
              <a:cs typeface="Fredoka One"/>
              <a:sym typeface="Fredoka One"/>
            </a:endParaRPr>
          </a:p>
        </p:txBody>
      </p:sp>
      <p:sp>
        <p:nvSpPr>
          <p:cNvPr id="1705" name="Google Shape;1705;p68"/>
          <p:cNvSpPr txBox="1"/>
          <p:nvPr/>
        </p:nvSpPr>
        <p:spPr>
          <a:xfrm>
            <a:off x="5094230" y="2878075"/>
            <a:ext cx="863508" cy="34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rgbClr val="FFFDE9"/>
                </a:solidFill>
                <a:latin typeface="Cambria" panose="02040503050406030204" pitchFamily="18" charset="0"/>
                <a:ea typeface="Cambria" panose="02040503050406030204" pitchFamily="18" charset="0"/>
                <a:cs typeface="Fredoka One"/>
                <a:sym typeface="Fredoka One"/>
              </a:rPr>
              <a:t>C</a:t>
            </a:r>
            <a:endParaRPr sz="3000" dirty="0">
              <a:solidFill>
                <a:srgbClr val="FFFDE9"/>
              </a:solidFill>
              <a:latin typeface="Cambria" panose="02040503050406030204" pitchFamily="18" charset="0"/>
              <a:ea typeface="Cambria" panose="02040503050406030204" pitchFamily="18" charset="0"/>
              <a:cs typeface="Fredoka One"/>
              <a:sym typeface="Fredoka One"/>
            </a:endParaRPr>
          </a:p>
        </p:txBody>
      </p:sp>
      <p:sp>
        <p:nvSpPr>
          <p:cNvPr id="1706" name="Google Shape;1706;p68"/>
          <p:cNvSpPr txBox="1"/>
          <p:nvPr/>
        </p:nvSpPr>
        <p:spPr>
          <a:xfrm>
            <a:off x="7007880" y="2531050"/>
            <a:ext cx="863508" cy="34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dirty="0">
                <a:solidFill>
                  <a:srgbClr val="FFFDE9"/>
                </a:solidFill>
                <a:latin typeface="Cambria" panose="02040503050406030204" pitchFamily="18" charset="0"/>
                <a:ea typeface="Cambria" panose="02040503050406030204" pitchFamily="18" charset="0"/>
                <a:cs typeface="Fredoka One"/>
                <a:sym typeface="Fredoka One"/>
              </a:rPr>
              <a:t>D</a:t>
            </a:r>
            <a:endParaRPr sz="3000" b="1" dirty="0">
              <a:solidFill>
                <a:srgbClr val="FFFDE9"/>
              </a:solidFill>
              <a:latin typeface="Cambria" panose="02040503050406030204" pitchFamily="18" charset="0"/>
              <a:ea typeface="Cambria" panose="02040503050406030204" pitchFamily="18" charset="0"/>
              <a:cs typeface="Fredoka One"/>
              <a:sym typeface="Fredoka One"/>
            </a:endParaRPr>
          </a:p>
        </p:txBody>
      </p:sp>
      <p:sp>
        <p:nvSpPr>
          <p:cNvPr id="1707" name="Google Shape;1707;p68"/>
          <p:cNvSpPr txBox="1"/>
          <p:nvPr/>
        </p:nvSpPr>
        <p:spPr>
          <a:xfrm>
            <a:off x="3180580" y="2531025"/>
            <a:ext cx="863508" cy="34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rgbClr val="FFFDE9"/>
                </a:solidFill>
                <a:latin typeface="Cambria" panose="02040503050406030204" pitchFamily="18" charset="0"/>
                <a:ea typeface="Cambria" panose="02040503050406030204" pitchFamily="18" charset="0"/>
                <a:cs typeface="Fredoka One"/>
                <a:sym typeface="Fredoka One"/>
              </a:rPr>
              <a:t>B</a:t>
            </a:r>
            <a:endParaRPr sz="3000" dirty="0">
              <a:solidFill>
                <a:srgbClr val="FFFDE9"/>
              </a:solidFill>
              <a:latin typeface="Cambria" panose="02040503050406030204" pitchFamily="18" charset="0"/>
              <a:ea typeface="Cambria" panose="02040503050406030204" pitchFamily="18" charset="0"/>
              <a:cs typeface="Fredoka One"/>
              <a:sym typeface="Fredoka One"/>
            </a:endParaRPr>
          </a:p>
        </p:txBody>
      </p:sp>
      <p:grpSp>
        <p:nvGrpSpPr>
          <p:cNvPr id="1715" name="Google Shape;1715;p68"/>
          <p:cNvGrpSpPr/>
          <p:nvPr/>
        </p:nvGrpSpPr>
        <p:grpSpPr>
          <a:xfrm rot="-439482">
            <a:off x="7236334" y="3175075"/>
            <a:ext cx="1042918" cy="2172411"/>
            <a:chOff x="1117397" y="404909"/>
            <a:chExt cx="1041999" cy="2172279"/>
          </a:xfrm>
        </p:grpSpPr>
        <p:sp>
          <p:nvSpPr>
            <p:cNvPr id="1716" name="Google Shape;1716;p68"/>
            <p:cNvSpPr/>
            <p:nvPr/>
          </p:nvSpPr>
          <p:spPr>
            <a:xfrm>
              <a:off x="1117397" y="1040426"/>
              <a:ext cx="680275" cy="856443"/>
            </a:xfrm>
            <a:custGeom>
              <a:avLst/>
              <a:gdLst/>
              <a:ahLst/>
              <a:cxnLst/>
              <a:rect l="l" t="t" r="r" b="b"/>
              <a:pathLst>
                <a:path w="20829" h="26223" extrusionOk="0">
                  <a:moveTo>
                    <a:pt x="252" y="0"/>
                  </a:moveTo>
                  <a:cubicBezTo>
                    <a:pt x="83" y="0"/>
                    <a:pt x="1" y="200"/>
                    <a:pt x="123" y="322"/>
                  </a:cubicBezTo>
                  <a:cubicBezTo>
                    <a:pt x="378" y="613"/>
                    <a:pt x="655" y="891"/>
                    <a:pt x="932" y="1161"/>
                  </a:cubicBezTo>
                  <a:cubicBezTo>
                    <a:pt x="1042" y="1270"/>
                    <a:pt x="1151" y="1379"/>
                    <a:pt x="1261" y="1489"/>
                  </a:cubicBezTo>
                  <a:cubicBezTo>
                    <a:pt x="1596" y="1825"/>
                    <a:pt x="1903" y="2189"/>
                    <a:pt x="2187" y="2576"/>
                  </a:cubicBezTo>
                  <a:cubicBezTo>
                    <a:pt x="2917" y="3561"/>
                    <a:pt x="3530" y="4699"/>
                    <a:pt x="4062" y="6064"/>
                  </a:cubicBezTo>
                  <a:cubicBezTo>
                    <a:pt x="4551" y="7326"/>
                    <a:pt x="4909" y="8624"/>
                    <a:pt x="5237" y="9836"/>
                  </a:cubicBezTo>
                  <a:cubicBezTo>
                    <a:pt x="5325" y="10164"/>
                    <a:pt x="5412" y="10492"/>
                    <a:pt x="5500" y="10813"/>
                  </a:cubicBezTo>
                  <a:cubicBezTo>
                    <a:pt x="5580" y="11142"/>
                    <a:pt x="5668" y="11470"/>
                    <a:pt x="5755" y="11791"/>
                  </a:cubicBezTo>
                  <a:cubicBezTo>
                    <a:pt x="5937" y="12491"/>
                    <a:pt x="6120" y="13119"/>
                    <a:pt x="6310" y="13717"/>
                  </a:cubicBezTo>
                  <a:cubicBezTo>
                    <a:pt x="6682" y="14928"/>
                    <a:pt x="7156" y="16103"/>
                    <a:pt x="7740" y="17234"/>
                  </a:cubicBezTo>
                  <a:cubicBezTo>
                    <a:pt x="8258" y="18233"/>
                    <a:pt x="8885" y="19182"/>
                    <a:pt x="9615" y="20050"/>
                  </a:cubicBezTo>
                  <a:cubicBezTo>
                    <a:pt x="10308" y="20860"/>
                    <a:pt x="11081" y="21604"/>
                    <a:pt x="11935" y="22253"/>
                  </a:cubicBezTo>
                  <a:cubicBezTo>
                    <a:pt x="12781" y="22903"/>
                    <a:pt x="13693" y="23479"/>
                    <a:pt x="14649" y="23968"/>
                  </a:cubicBezTo>
                  <a:cubicBezTo>
                    <a:pt x="16232" y="24785"/>
                    <a:pt x="18078" y="25478"/>
                    <a:pt x="20442" y="26164"/>
                  </a:cubicBezTo>
                  <a:lnTo>
                    <a:pt x="20479" y="26164"/>
                  </a:lnTo>
                  <a:cubicBezTo>
                    <a:pt x="20515" y="26201"/>
                    <a:pt x="20559" y="26222"/>
                    <a:pt x="20610" y="26222"/>
                  </a:cubicBezTo>
                  <a:cubicBezTo>
                    <a:pt x="20639" y="26222"/>
                    <a:pt x="20676" y="26215"/>
                    <a:pt x="20697" y="26201"/>
                  </a:cubicBezTo>
                  <a:cubicBezTo>
                    <a:pt x="20792" y="26142"/>
                    <a:pt x="20829" y="26033"/>
                    <a:pt x="20778" y="25938"/>
                  </a:cubicBezTo>
                  <a:cubicBezTo>
                    <a:pt x="20537" y="25471"/>
                    <a:pt x="20296" y="24982"/>
                    <a:pt x="20077" y="24479"/>
                  </a:cubicBezTo>
                  <a:cubicBezTo>
                    <a:pt x="19895" y="24077"/>
                    <a:pt x="19712" y="23640"/>
                    <a:pt x="19479" y="23056"/>
                  </a:cubicBezTo>
                  <a:lnTo>
                    <a:pt x="19472" y="23041"/>
                  </a:lnTo>
                  <a:cubicBezTo>
                    <a:pt x="19464" y="23019"/>
                    <a:pt x="19457" y="23012"/>
                    <a:pt x="19457" y="22998"/>
                  </a:cubicBezTo>
                  <a:cubicBezTo>
                    <a:pt x="19129" y="22144"/>
                    <a:pt x="18815" y="21261"/>
                    <a:pt x="18516" y="20400"/>
                  </a:cubicBezTo>
                  <a:cubicBezTo>
                    <a:pt x="18304" y="19817"/>
                    <a:pt x="18093" y="19218"/>
                    <a:pt x="17874" y="18627"/>
                  </a:cubicBezTo>
                  <a:cubicBezTo>
                    <a:pt x="17567" y="17788"/>
                    <a:pt x="17290" y="17095"/>
                    <a:pt x="17013" y="16453"/>
                  </a:cubicBezTo>
                  <a:cubicBezTo>
                    <a:pt x="16728" y="15811"/>
                    <a:pt x="16415" y="15154"/>
                    <a:pt x="16086" y="14527"/>
                  </a:cubicBezTo>
                  <a:cubicBezTo>
                    <a:pt x="15444" y="13294"/>
                    <a:pt x="14707" y="12105"/>
                    <a:pt x="13883" y="10981"/>
                  </a:cubicBezTo>
                  <a:cubicBezTo>
                    <a:pt x="13051" y="9850"/>
                    <a:pt x="12139" y="8785"/>
                    <a:pt x="11154" y="7785"/>
                  </a:cubicBezTo>
                  <a:cubicBezTo>
                    <a:pt x="10680" y="7304"/>
                    <a:pt x="10155" y="6815"/>
                    <a:pt x="9600" y="6319"/>
                  </a:cubicBezTo>
                  <a:cubicBezTo>
                    <a:pt x="9126" y="5896"/>
                    <a:pt x="8659" y="5487"/>
                    <a:pt x="8214" y="5108"/>
                  </a:cubicBezTo>
                  <a:cubicBezTo>
                    <a:pt x="7360" y="4371"/>
                    <a:pt x="6229" y="3408"/>
                    <a:pt x="5011" y="2525"/>
                  </a:cubicBezTo>
                  <a:cubicBezTo>
                    <a:pt x="4259" y="1970"/>
                    <a:pt x="3479" y="1467"/>
                    <a:pt x="2669" y="1007"/>
                  </a:cubicBezTo>
                  <a:cubicBezTo>
                    <a:pt x="1917" y="584"/>
                    <a:pt x="1129" y="249"/>
                    <a:pt x="305" y="8"/>
                  </a:cubicBezTo>
                  <a:cubicBezTo>
                    <a:pt x="290" y="0"/>
                    <a:pt x="276" y="0"/>
                    <a:pt x="254" y="0"/>
                  </a:cubicBezTo>
                  <a:lnTo>
                    <a:pt x="261" y="0"/>
                  </a:lnTo>
                  <a:cubicBezTo>
                    <a:pt x="258" y="0"/>
                    <a:pt x="255" y="0"/>
                    <a:pt x="2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717" name="Google Shape;1717;p68"/>
            <p:cNvSpPr/>
            <p:nvPr/>
          </p:nvSpPr>
          <p:spPr>
            <a:xfrm>
              <a:off x="1385399" y="404909"/>
              <a:ext cx="313373" cy="1024218"/>
            </a:xfrm>
            <a:custGeom>
              <a:avLst/>
              <a:gdLst/>
              <a:ahLst/>
              <a:cxnLst/>
              <a:rect l="l" t="t" r="r" b="b"/>
              <a:pathLst>
                <a:path w="9595" h="31360" extrusionOk="0">
                  <a:moveTo>
                    <a:pt x="548" y="1"/>
                  </a:moveTo>
                  <a:cubicBezTo>
                    <a:pt x="533" y="1"/>
                    <a:pt x="526" y="1"/>
                    <a:pt x="511" y="8"/>
                  </a:cubicBezTo>
                  <a:cubicBezTo>
                    <a:pt x="475" y="16"/>
                    <a:pt x="446" y="37"/>
                    <a:pt x="424" y="74"/>
                  </a:cubicBezTo>
                  <a:cubicBezTo>
                    <a:pt x="402" y="110"/>
                    <a:pt x="395" y="147"/>
                    <a:pt x="402" y="183"/>
                  </a:cubicBezTo>
                  <a:cubicBezTo>
                    <a:pt x="402" y="220"/>
                    <a:pt x="416" y="249"/>
                    <a:pt x="416" y="286"/>
                  </a:cubicBezTo>
                  <a:lnTo>
                    <a:pt x="416" y="264"/>
                  </a:lnTo>
                  <a:lnTo>
                    <a:pt x="416" y="264"/>
                  </a:lnTo>
                  <a:cubicBezTo>
                    <a:pt x="519" y="1270"/>
                    <a:pt x="453" y="2277"/>
                    <a:pt x="373" y="3204"/>
                  </a:cubicBezTo>
                  <a:cubicBezTo>
                    <a:pt x="343" y="3569"/>
                    <a:pt x="307" y="3934"/>
                    <a:pt x="271" y="4306"/>
                  </a:cubicBezTo>
                  <a:cubicBezTo>
                    <a:pt x="212" y="4904"/>
                    <a:pt x="146" y="5531"/>
                    <a:pt x="110" y="6144"/>
                  </a:cubicBezTo>
                  <a:cubicBezTo>
                    <a:pt x="1" y="8056"/>
                    <a:pt x="95" y="9982"/>
                    <a:pt x="409" y="11879"/>
                  </a:cubicBezTo>
                  <a:cubicBezTo>
                    <a:pt x="723" y="13761"/>
                    <a:pt x="1219" y="15614"/>
                    <a:pt x="1876" y="17417"/>
                  </a:cubicBezTo>
                  <a:cubicBezTo>
                    <a:pt x="2510" y="19153"/>
                    <a:pt x="3276" y="20838"/>
                    <a:pt x="4174" y="22458"/>
                  </a:cubicBezTo>
                  <a:cubicBezTo>
                    <a:pt x="4539" y="23129"/>
                    <a:pt x="4955" y="23823"/>
                    <a:pt x="5392" y="24523"/>
                  </a:cubicBezTo>
                  <a:cubicBezTo>
                    <a:pt x="5823" y="25201"/>
                    <a:pt x="6282" y="25873"/>
                    <a:pt x="6684" y="26449"/>
                  </a:cubicBezTo>
                  <a:cubicBezTo>
                    <a:pt x="7530" y="27675"/>
                    <a:pt x="8413" y="28937"/>
                    <a:pt x="8982" y="30382"/>
                  </a:cubicBezTo>
                  <a:cubicBezTo>
                    <a:pt x="9055" y="30571"/>
                    <a:pt x="9128" y="30768"/>
                    <a:pt x="9194" y="30973"/>
                  </a:cubicBezTo>
                  <a:lnTo>
                    <a:pt x="9194" y="31067"/>
                  </a:lnTo>
                  <a:lnTo>
                    <a:pt x="9201" y="31170"/>
                  </a:lnTo>
                  <a:cubicBezTo>
                    <a:pt x="9201" y="31221"/>
                    <a:pt x="9223" y="31264"/>
                    <a:pt x="9259" y="31301"/>
                  </a:cubicBezTo>
                  <a:cubicBezTo>
                    <a:pt x="9288" y="31337"/>
                    <a:pt x="9340" y="31359"/>
                    <a:pt x="9383" y="31359"/>
                  </a:cubicBezTo>
                  <a:cubicBezTo>
                    <a:pt x="9485" y="31359"/>
                    <a:pt x="9573" y="31279"/>
                    <a:pt x="9580" y="31177"/>
                  </a:cubicBezTo>
                  <a:cubicBezTo>
                    <a:pt x="9595" y="30433"/>
                    <a:pt x="9580" y="29681"/>
                    <a:pt x="9515" y="28937"/>
                  </a:cubicBezTo>
                  <a:cubicBezTo>
                    <a:pt x="9500" y="28667"/>
                    <a:pt x="9478" y="28390"/>
                    <a:pt x="9464" y="28120"/>
                  </a:cubicBezTo>
                  <a:lnTo>
                    <a:pt x="9464" y="28025"/>
                  </a:lnTo>
                  <a:cubicBezTo>
                    <a:pt x="9434" y="27551"/>
                    <a:pt x="9412" y="27069"/>
                    <a:pt x="9398" y="26588"/>
                  </a:cubicBezTo>
                  <a:cubicBezTo>
                    <a:pt x="9391" y="26223"/>
                    <a:pt x="9391" y="25858"/>
                    <a:pt x="9391" y="25501"/>
                  </a:cubicBezTo>
                  <a:lnTo>
                    <a:pt x="9391" y="25136"/>
                  </a:lnTo>
                  <a:cubicBezTo>
                    <a:pt x="9376" y="23348"/>
                    <a:pt x="9347" y="21437"/>
                    <a:pt x="9143" y="19569"/>
                  </a:cubicBezTo>
                  <a:cubicBezTo>
                    <a:pt x="9048" y="18642"/>
                    <a:pt x="8902" y="17730"/>
                    <a:pt x="8712" y="16818"/>
                  </a:cubicBezTo>
                  <a:cubicBezTo>
                    <a:pt x="8515" y="15914"/>
                    <a:pt x="8252" y="15031"/>
                    <a:pt x="7924" y="14163"/>
                  </a:cubicBezTo>
                  <a:cubicBezTo>
                    <a:pt x="7596" y="13316"/>
                    <a:pt x="7224" y="12484"/>
                    <a:pt x="6808" y="11675"/>
                  </a:cubicBezTo>
                  <a:cubicBezTo>
                    <a:pt x="6443" y="10952"/>
                    <a:pt x="6027" y="10172"/>
                    <a:pt x="5524" y="9289"/>
                  </a:cubicBezTo>
                  <a:cubicBezTo>
                    <a:pt x="5159" y="8639"/>
                    <a:pt x="4772" y="7990"/>
                    <a:pt x="4400" y="7355"/>
                  </a:cubicBezTo>
                  <a:cubicBezTo>
                    <a:pt x="3933" y="6567"/>
                    <a:pt x="3452" y="5743"/>
                    <a:pt x="2999" y="4926"/>
                  </a:cubicBezTo>
                  <a:cubicBezTo>
                    <a:pt x="2051" y="3233"/>
                    <a:pt x="1343" y="1781"/>
                    <a:pt x="789" y="358"/>
                  </a:cubicBezTo>
                  <a:lnTo>
                    <a:pt x="752" y="271"/>
                  </a:lnTo>
                  <a:cubicBezTo>
                    <a:pt x="730" y="205"/>
                    <a:pt x="708" y="147"/>
                    <a:pt x="679" y="81"/>
                  </a:cubicBezTo>
                  <a:cubicBezTo>
                    <a:pt x="657" y="30"/>
                    <a:pt x="606" y="1"/>
                    <a:pt x="5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718" name="Google Shape;1718;p68"/>
            <p:cNvSpPr/>
            <p:nvPr/>
          </p:nvSpPr>
          <p:spPr>
            <a:xfrm>
              <a:off x="1855529" y="1165021"/>
              <a:ext cx="231167" cy="884596"/>
            </a:xfrm>
            <a:custGeom>
              <a:avLst/>
              <a:gdLst/>
              <a:ahLst/>
              <a:cxnLst/>
              <a:rect l="l" t="t" r="r" b="b"/>
              <a:pathLst>
                <a:path w="7078" h="27085" extrusionOk="0">
                  <a:moveTo>
                    <a:pt x="5501" y="1"/>
                  </a:moveTo>
                  <a:cubicBezTo>
                    <a:pt x="5434" y="1"/>
                    <a:pt x="5376" y="43"/>
                    <a:pt x="5356" y="111"/>
                  </a:cubicBezTo>
                  <a:cubicBezTo>
                    <a:pt x="5210" y="556"/>
                    <a:pt x="5093" y="1015"/>
                    <a:pt x="4998" y="1475"/>
                  </a:cubicBezTo>
                  <a:cubicBezTo>
                    <a:pt x="4884" y="1995"/>
                    <a:pt x="4784" y="2418"/>
                    <a:pt x="4685" y="2818"/>
                  </a:cubicBezTo>
                  <a:lnTo>
                    <a:pt x="4685" y="2818"/>
                  </a:lnTo>
                  <a:cubicBezTo>
                    <a:pt x="4480" y="3577"/>
                    <a:pt x="4247" y="4350"/>
                    <a:pt x="3992" y="5116"/>
                  </a:cubicBezTo>
                  <a:cubicBezTo>
                    <a:pt x="3714" y="5933"/>
                    <a:pt x="3415" y="6728"/>
                    <a:pt x="3160" y="7400"/>
                  </a:cubicBezTo>
                  <a:cubicBezTo>
                    <a:pt x="2905" y="8071"/>
                    <a:pt x="2635" y="8757"/>
                    <a:pt x="2372" y="9413"/>
                  </a:cubicBezTo>
                  <a:cubicBezTo>
                    <a:pt x="2051" y="10238"/>
                    <a:pt x="1715" y="11084"/>
                    <a:pt x="1402" y="11930"/>
                  </a:cubicBezTo>
                  <a:cubicBezTo>
                    <a:pt x="1256" y="12310"/>
                    <a:pt x="1117" y="12696"/>
                    <a:pt x="978" y="13076"/>
                  </a:cubicBezTo>
                  <a:cubicBezTo>
                    <a:pt x="847" y="13455"/>
                    <a:pt x="708" y="13864"/>
                    <a:pt x="584" y="14287"/>
                  </a:cubicBezTo>
                  <a:cubicBezTo>
                    <a:pt x="351" y="15090"/>
                    <a:pt x="198" y="15921"/>
                    <a:pt x="110" y="16753"/>
                  </a:cubicBezTo>
                  <a:cubicBezTo>
                    <a:pt x="37" y="17563"/>
                    <a:pt x="1" y="18373"/>
                    <a:pt x="23" y="19183"/>
                  </a:cubicBezTo>
                  <a:cubicBezTo>
                    <a:pt x="30" y="19890"/>
                    <a:pt x="66" y="20656"/>
                    <a:pt x="132" y="21590"/>
                  </a:cubicBezTo>
                  <a:lnTo>
                    <a:pt x="132" y="21619"/>
                  </a:lnTo>
                  <a:cubicBezTo>
                    <a:pt x="205" y="22670"/>
                    <a:pt x="278" y="23750"/>
                    <a:pt x="293" y="24815"/>
                  </a:cubicBezTo>
                  <a:cubicBezTo>
                    <a:pt x="300" y="25523"/>
                    <a:pt x="278" y="26172"/>
                    <a:pt x="227" y="26800"/>
                  </a:cubicBezTo>
                  <a:cubicBezTo>
                    <a:pt x="241" y="26843"/>
                    <a:pt x="256" y="26895"/>
                    <a:pt x="278" y="26938"/>
                  </a:cubicBezTo>
                  <a:cubicBezTo>
                    <a:pt x="314" y="27026"/>
                    <a:pt x="402" y="27084"/>
                    <a:pt x="497" y="27084"/>
                  </a:cubicBezTo>
                  <a:cubicBezTo>
                    <a:pt x="526" y="27084"/>
                    <a:pt x="555" y="27077"/>
                    <a:pt x="584" y="27062"/>
                  </a:cubicBezTo>
                  <a:cubicBezTo>
                    <a:pt x="643" y="27040"/>
                    <a:pt x="687" y="26989"/>
                    <a:pt x="716" y="26938"/>
                  </a:cubicBezTo>
                  <a:lnTo>
                    <a:pt x="876" y="26646"/>
                  </a:lnTo>
                  <a:lnTo>
                    <a:pt x="854" y="26676"/>
                  </a:lnTo>
                  <a:cubicBezTo>
                    <a:pt x="1205" y="26099"/>
                    <a:pt x="1591" y="25537"/>
                    <a:pt x="2007" y="25005"/>
                  </a:cubicBezTo>
                  <a:cubicBezTo>
                    <a:pt x="2365" y="24538"/>
                    <a:pt x="2751" y="24078"/>
                    <a:pt x="3123" y="23640"/>
                  </a:cubicBezTo>
                  <a:lnTo>
                    <a:pt x="3350" y="23371"/>
                  </a:lnTo>
                  <a:cubicBezTo>
                    <a:pt x="3780" y="22853"/>
                    <a:pt x="4240" y="22291"/>
                    <a:pt x="4641" y="21700"/>
                  </a:cubicBezTo>
                  <a:cubicBezTo>
                    <a:pt x="4845" y="21408"/>
                    <a:pt x="5035" y="21101"/>
                    <a:pt x="5210" y="20780"/>
                  </a:cubicBezTo>
                  <a:cubicBezTo>
                    <a:pt x="5385" y="20459"/>
                    <a:pt x="5546" y="20116"/>
                    <a:pt x="5721" y="19708"/>
                  </a:cubicBezTo>
                  <a:cubicBezTo>
                    <a:pt x="6363" y="18227"/>
                    <a:pt x="6771" y="16658"/>
                    <a:pt x="6932" y="15060"/>
                  </a:cubicBezTo>
                  <a:cubicBezTo>
                    <a:pt x="7078" y="13703"/>
                    <a:pt x="7071" y="12208"/>
                    <a:pt x="6910" y="10486"/>
                  </a:cubicBezTo>
                  <a:cubicBezTo>
                    <a:pt x="6837" y="9705"/>
                    <a:pt x="6728" y="8910"/>
                    <a:pt x="6626" y="8209"/>
                  </a:cubicBezTo>
                  <a:cubicBezTo>
                    <a:pt x="6545" y="7677"/>
                    <a:pt x="6465" y="7144"/>
                    <a:pt x="6385" y="6619"/>
                  </a:cubicBezTo>
                  <a:lnTo>
                    <a:pt x="6275" y="5918"/>
                  </a:lnTo>
                  <a:cubicBezTo>
                    <a:pt x="6042" y="4437"/>
                    <a:pt x="5816" y="2839"/>
                    <a:pt x="5728" y="1249"/>
                  </a:cubicBezTo>
                  <a:cubicBezTo>
                    <a:pt x="5706" y="913"/>
                    <a:pt x="5692" y="614"/>
                    <a:pt x="5692" y="337"/>
                  </a:cubicBezTo>
                  <a:lnTo>
                    <a:pt x="5692" y="257"/>
                  </a:lnTo>
                  <a:lnTo>
                    <a:pt x="5692" y="198"/>
                  </a:lnTo>
                  <a:cubicBezTo>
                    <a:pt x="5699" y="118"/>
                    <a:pt x="5655" y="45"/>
                    <a:pt x="5582" y="16"/>
                  </a:cubicBezTo>
                  <a:cubicBezTo>
                    <a:pt x="5560" y="9"/>
                    <a:pt x="5538" y="1"/>
                    <a:pt x="5517" y="1"/>
                  </a:cubicBezTo>
                  <a:cubicBezTo>
                    <a:pt x="5511" y="1"/>
                    <a:pt x="5506" y="1"/>
                    <a:pt x="55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719" name="Google Shape;1719;p68"/>
            <p:cNvSpPr/>
            <p:nvPr/>
          </p:nvSpPr>
          <p:spPr>
            <a:xfrm>
              <a:off x="1913923" y="1876079"/>
              <a:ext cx="245473" cy="349593"/>
            </a:xfrm>
            <a:custGeom>
              <a:avLst/>
              <a:gdLst/>
              <a:ahLst/>
              <a:cxnLst/>
              <a:rect l="l" t="t" r="r" b="b"/>
              <a:pathLst>
                <a:path w="7516" h="10704" extrusionOk="0">
                  <a:moveTo>
                    <a:pt x="7340" y="1"/>
                  </a:moveTo>
                  <a:cubicBezTo>
                    <a:pt x="7282" y="1"/>
                    <a:pt x="7238" y="23"/>
                    <a:pt x="7201" y="66"/>
                  </a:cubicBezTo>
                  <a:cubicBezTo>
                    <a:pt x="6844" y="548"/>
                    <a:pt x="6450" y="1008"/>
                    <a:pt x="6027" y="1438"/>
                  </a:cubicBezTo>
                  <a:lnTo>
                    <a:pt x="6005" y="1460"/>
                  </a:lnTo>
                  <a:cubicBezTo>
                    <a:pt x="5421" y="2044"/>
                    <a:pt x="4779" y="2591"/>
                    <a:pt x="4166" y="3123"/>
                  </a:cubicBezTo>
                  <a:cubicBezTo>
                    <a:pt x="3692" y="3532"/>
                    <a:pt x="3203" y="3948"/>
                    <a:pt x="2744" y="4386"/>
                  </a:cubicBezTo>
                  <a:cubicBezTo>
                    <a:pt x="2226" y="4860"/>
                    <a:pt x="1751" y="5378"/>
                    <a:pt x="1328" y="5940"/>
                  </a:cubicBezTo>
                  <a:cubicBezTo>
                    <a:pt x="905" y="6501"/>
                    <a:pt x="577" y="7129"/>
                    <a:pt x="343" y="7793"/>
                  </a:cubicBezTo>
                  <a:cubicBezTo>
                    <a:pt x="205" y="8201"/>
                    <a:pt x="110" y="8625"/>
                    <a:pt x="51" y="9055"/>
                  </a:cubicBezTo>
                  <a:cubicBezTo>
                    <a:pt x="22" y="9318"/>
                    <a:pt x="0" y="9580"/>
                    <a:pt x="0" y="9850"/>
                  </a:cubicBezTo>
                  <a:cubicBezTo>
                    <a:pt x="29" y="9916"/>
                    <a:pt x="66" y="9989"/>
                    <a:pt x="95" y="10062"/>
                  </a:cubicBezTo>
                  <a:lnTo>
                    <a:pt x="139" y="10157"/>
                  </a:lnTo>
                  <a:cubicBezTo>
                    <a:pt x="219" y="10339"/>
                    <a:pt x="299" y="10522"/>
                    <a:pt x="372" y="10704"/>
                  </a:cubicBezTo>
                  <a:lnTo>
                    <a:pt x="387" y="10697"/>
                  </a:lnTo>
                  <a:cubicBezTo>
                    <a:pt x="810" y="10507"/>
                    <a:pt x="1262" y="10288"/>
                    <a:pt x="1759" y="10018"/>
                  </a:cubicBezTo>
                  <a:cubicBezTo>
                    <a:pt x="2262" y="9748"/>
                    <a:pt x="2700" y="9493"/>
                    <a:pt x="3123" y="9216"/>
                  </a:cubicBezTo>
                  <a:cubicBezTo>
                    <a:pt x="4086" y="8574"/>
                    <a:pt x="4830" y="7902"/>
                    <a:pt x="5392" y="7151"/>
                  </a:cubicBezTo>
                  <a:cubicBezTo>
                    <a:pt x="6589" y="5560"/>
                    <a:pt x="6931" y="3517"/>
                    <a:pt x="7238" y="1715"/>
                  </a:cubicBezTo>
                  <a:lnTo>
                    <a:pt x="7274" y="1467"/>
                  </a:lnTo>
                  <a:cubicBezTo>
                    <a:pt x="7347" y="1051"/>
                    <a:pt x="7420" y="614"/>
                    <a:pt x="7501" y="190"/>
                  </a:cubicBezTo>
                  <a:cubicBezTo>
                    <a:pt x="7515" y="88"/>
                    <a:pt x="7435" y="1"/>
                    <a:pt x="73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720" name="Google Shape;1720;p68"/>
            <p:cNvSpPr/>
            <p:nvPr/>
          </p:nvSpPr>
          <p:spPr>
            <a:xfrm>
              <a:off x="1224813" y="543842"/>
              <a:ext cx="932214" cy="2033346"/>
            </a:xfrm>
            <a:custGeom>
              <a:avLst/>
              <a:gdLst/>
              <a:ahLst/>
              <a:cxnLst/>
              <a:rect l="l" t="t" r="r" b="b"/>
              <a:pathLst>
                <a:path w="28543" h="62258" extrusionOk="0">
                  <a:moveTo>
                    <a:pt x="6267" y="1"/>
                  </a:moveTo>
                  <a:lnTo>
                    <a:pt x="6267" y="8"/>
                  </a:lnTo>
                  <a:cubicBezTo>
                    <a:pt x="6262" y="7"/>
                    <a:pt x="6257" y="6"/>
                    <a:pt x="6253" y="6"/>
                  </a:cubicBezTo>
                  <a:cubicBezTo>
                    <a:pt x="6231" y="6"/>
                    <a:pt x="6214" y="19"/>
                    <a:pt x="6202" y="37"/>
                  </a:cubicBezTo>
                  <a:cubicBezTo>
                    <a:pt x="6187" y="59"/>
                    <a:pt x="6187" y="81"/>
                    <a:pt x="6194" y="103"/>
                  </a:cubicBezTo>
                  <a:cubicBezTo>
                    <a:pt x="6530" y="934"/>
                    <a:pt x="6880" y="1861"/>
                    <a:pt x="7260" y="2926"/>
                  </a:cubicBezTo>
                  <a:cubicBezTo>
                    <a:pt x="7595" y="3860"/>
                    <a:pt x="7916" y="4831"/>
                    <a:pt x="8230" y="5815"/>
                  </a:cubicBezTo>
                  <a:cubicBezTo>
                    <a:pt x="8828" y="7712"/>
                    <a:pt x="9375" y="9653"/>
                    <a:pt x="9923" y="11762"/>
                  </a:cubicBezTo>
                  <a:lnTo>
                    <a:pt x="9930" y="11791"/>
                  </a:lnTo>
                  <a:lnTo>
                    <a:pt x="10025" y="12185"/>
                  </a:lnTo>
                  <a:lnTo>
                    <a:pt x="10032" y="12207"/>
                  </a:lnTo>
                  <a:lnTo>
                    <a:pt x="10069" y="12338"/>
                  </a:lnTo>
                  <a:lnTo>
                    <a:pt x="10105" y="12491"/>
                  </a:lnTo>
                  <a:lnTo>
                    <a:pt x="10156" y="12688"/>
                  </a:lnTo>
                  <a:lnTo>
                    <a:pt x="10222" y="12944"/>
                  </a:lnTo>
                  <a:lnTo>
                    <a:pt x="10302" y="13272"/>
                  </a:lnTo>
                  <a:lnTo>
                    <a:pt x="10382" y="13600"/>
                  </a:lnTo>
                  <a:cubicBezTo>
                    <a:pt x="10441" y="13819"/>
                    <a:pt x="10492" y="14045"/>
                    <a:pt x="10550" y="14264"/>
                  </a:cubicBezTo>
                  <a:cubicBezTo>
                    <a:pt x="10674" y="14746"/>
                    <a:pt x="10791" y="15227"/>
                    <a:pt x="10908" y="15709"/>
                  </a:cubicBezTo>
                  <a:lnTo>
                    <a:pt x="11148" y="16694"/>
                  </a:lnTo>
                  <a:cubicBezTo>
                    <a:pt x="11294" y="17285"/>
                    <a:pt x="11440" y="17883"/>
                    <a:pt x="11586" y="18474"/>
                  </a:cubicBezTo>
                  <a:cubicBezTo>
                    <a:pt x="11790" y="19328"/>
                    <a:pt x="12009" y="20181"/>
                    <a:pt x="12272" y="21203"/>
                  </a:cubicBezTo>
                  <a:cubicBezTo>
                    <a:pt x="12520" y="22159"/>
                    <a:pt x="12761" y="23049"/>
                    <a:pt x="13002" y="23910"/>
                  </a:cubicBezTo>
                  <a:lnTo>
                    <a:pt x="13023" y="23983"/>
                  </a:lnTo>
                  <a:cubicBezTo>
                    <a:pt x="13286" y="24902"/>
                    <a:pt x="13556" y="25850"/>
                    <a:pt x="13811" y="26792"/>
                  </a:cubicBezTo>
                  <a:cubicBezTo>
                    <a:pt x="14081" y="27806"/>
                    <a:pt x="14359" y="28827"/>
                    <a:pt x="14585" y="29695"/>
                  </a:cubicBezTo>
                  <a:cubicBezTo>
                    <a:pt x="14804" y="30527"/>
                    <a:pt x="15023" y="31359"/>
                    <a:pt x="15241" y="32191"/>
                  </a:cubicBezTo>
                  <a:cubicBezTo>
                    <a:pt x="15526" y="33292"/>
                    <a:pt x="15818" y="34401"/>
                    <a:pt x="16110" y="35503"/>
                  </a:cubicBezTo>
                  <a:cubicBezTo>
                    <a:pt x="16686" y="37670"/>
                    <a:pt x="17168" y="39421"/>
                    <a:pt x="17642" y="41033"/>
                  </a:cubicBezTo>
                  <a:lnTo>
                    <a:pt x="17569" y="40968"/>
                  </a:lnTo>
                  <a:cubicBezTo>
                    <a:pt x="17284" y="40734"/>
                    <a:pt x="17014" y="40479"/>
                    <a:pt x="16759" y="40216"/>
                  </a:cubicBezTo>
                  <a:cubicBezTo>
                    <a:pt x="16307" y="39742"/>
                    <a:pt x="15876" y="39246"/>
                    <a:pt x="15482" y="38721"/>
                  </a:cubicBezTo>
                  <a:cubicBezTo>
                    <a:pt x="15125" y="38261"/>
                    <a:pt x="14760" y="37736"/>
                    <a:pt x="14308" y="37035"/>
                  </a:cubicBezTo>
                  <a:cubicBezTo>
                    <a:pt x="13921" y="36437"/>
                    <a:pt x="13534" y="35802"/>
                    <a:pt x="13228" y="35291"/>
                  </a:cubicBezTo>
                  <a:cubicBezTo>
                    <a:pt x="13082" y="35058"/>
                    <a:pt x="12943" y="34825"/>
                    <a:pt x="12797" y="34584"/>
                  </a:cubicBezTo>
                  <a:lnTo>
                    <a:pt x="12673" y="34394"/>
                  </a:lnTo>
                  <a:cubicBezTo>
                    <a:pt x="12535" y="34161"/>
                    <a:pt x="12396" y="33934"/>
                    <a:pt x="12250" y="33701"/>
                  </a:cubicBezTo>
                  <a:cubicBezTo>
                    <a:pt x="11827" y="33008"/>
                    <a:pt x="11411" y="32307"/>
                    <a:pt x="10995" y="31600"/>
                  </a:cubicBezTo>
                  <a:lnTo>
                    <a:pt x="10951" y="31527"/>
                  </a:lnTo>
                  <a:cubicBezTo>
                    <a:pt x="10120" y="30140"/>
                    <a:pt x="9266" y="28710"/>
                    <a:pt x="8376" y="27324"/>
                  </a:cubicBezTo>
                  <a:cubicBezTo>
                    <a:pt x="6720" y="24727"/>
                    <a:pt x="5319" y="22830"/>
                    <a:pt x="3845" y="21166"/>
                  </a:cubicBezTo>
                  <a:cubicBezTo>
                    <a:pt x="2627" y="19795"/>
                    <a:pt x="1423" y="18678"/>
                    <a:pt x="182" y="17781"/>
                  </a:cubicBezTo>
                  <a:cubicBezTo>
                    <a:pt x="161" y="17766"/>
                    <a:pt x="139" y="17752"/>
                    <a:pt x="117" y="17752"/>
                  </a:cubicBezTo>
                  <a:cubicBezTo>
                    <a:pt x="80" y="17752"/>
                    <a:pt x="51" y="17766"/>
                    <a:pt x="29" y="17796"/>
                  </a:cubicBezTo>
                  <a:cubicBezTo>
                    <a:pt x="7" y="17817"/>
                    <a:pt x="0" y="17854"/>
                    <a:pt x="7" y="17883"/>
                  </a:cubicBezTo>
                  <a:cubicBezTo>
                    <a:pt x="7" y="17905"/>
                    <a:pt x="22" y="17934"/>
                    <a:pt x="44" y="17949"/>
                  </a:cubicBezTo>
                  <a:cubicBezTo>
                    <a:pt x="978" y="18635"/>
                    <a:pt x="1846" y="19401"/>
                    <a:pt x="2648" y="20232"/>
                  </a:cubicBezTo>
                  <a:cubicBezTo>
                    <a:pt x="4173" y="21801"/>
                    <a:pt x="5640" y="23698"/>
                    <a:pt x="7267" y="26186"/>
                  </a:cubicBezTo>
                  <a:cubicBezTo>
                    <a:pt x="8580" y="28214"/>
                    <a:pt x="9799" y="30323"/>
                    <a:pt x="10973" y="32373"/>
                  </a:cubicBezTo>
                  <a:lnTo>
                    <a:pt x="11163" y="32701"/>
                  </a:lnTo>
                  <a:lnTo>
                    <a:pt x="11615" y="33475"/>
                  </a:lnTo>
                  <a:lnTo>
                    <a:pt x="12053" y="34241"/>
                  </a:lnTo>
                  <a:cubicBezTo>
                    <a:pt x="12206" y="34504"/>
                    <a:pt x="12360" y="34766"/>
                    <a:pt x="12513" y="35029"/>
                  </a:cubicBezTo>
                  <a:lnTo>
                    <a:pt x="12586" y="35160"/>
                  </a:lnTo>
                  <a:lnTo>
                    <a:pt x="13023" y="35904"/>
                  </a:lnTo>
                  <a:lnTo>
                    <a:pt x="13155" y="36123"/>
                  </a:lnTo>
                  <a:lnTo>
                    <a:pt x="13169" y="36152"/>
                  </a:lnTo>
                  <a:cubicBezTo>
                    <a:pt x="13461" y="36656"/>
                    <a:pt x="13760" y="37174"/>
                    <a:pt x="14067" y="37677"/>
                  </a:cubicBezTo>
                  <a:cubicBezTo>
                    <a:pt x="14446" y="38297"/>
                    <a:pt x="14818" y="38859"/>
                    <a:pt x="15205" y="39392"/>
                  </a:cubicBezTo>
                  <a:cubicBezTo>
                    <a:pt x="15584" y="39924"/>
                    <a:pt x="16000" y="40428"/>
                    <a:pt x="16453" y="40902"/>
                  </a:cubicBezTo>
                  <a:cubicBezTo>
                    <a:pt x="16599" y="41055"/>
                    <a:pt x="16744" y="41201"/>
                    <a:pt x="16898" y="41340"/>
                  </a:cubicBezTo>
                  <a:cubicBezTo>
                    <a:pt x="17000" y="41442"/>
                    <a:pt x="17102" y="41544"/>
                    <a:pt x="17204" y="41646"/>
                  </a:cubicBezTo>
                  <a:cubicBezTo>
                    <a:pt x="17343" y="41778"/>
                    <a:pt x="17459" y="41887"/>
                    <a:pt x="17584" y="41997"/>
                  </a:cubicBezTo>
                  <a:cubicBezTo>
                    <a:pt x="17664" y="42062"/>
                    <a:pt x="17751" y="42121"/>
                    <a:pt x="17846" y="42172"/>
                  </a:cubicBezTo>
                  <a:cubicBezTo>
                    <a:pt x="17883" y="42194"/>
                    <a:pt x="17919" y="42215"/>
                    <a:pt x="17956" y="42230"/>
                  </a:cubicBezTo>
                  <a:cubicBezTo>
                    <a:pt x="17970" y="42237"/>
                    <a:pt x="17985" y="42245"/>
                    <a:pt x="17999" y="42252"/>
                  </a:cubicBezTo>
                  <a:cubicBezTo>
                    <a:pt x="18503" y="43923"/>
                    <a:pt x="18992" y="45411"/>
                    <a:pt x="19480" y="46797"/>
                  </a:cubicBezTo>
                  <a:cubicBezTo>
                    <a:pt x="20093" y="48505"/>
                    <a:pt x="20757" y="50161"/>
                    <a:pt x="21458" y="51715"/>
                  </a:cubicBezTo>
                  <a:cubicBezTo>
                    <a:pt x="22180" y="53305"/>
                    <a:pt x="22975" y="54859"/>
                    <a:pt x="23858" y="56370"/>
                  </a:cubicBezTo>
                  <a:cubicBezTo>
                    <a:pt x="25040" y="58398"/>
                    <a:pt x="26390" y="60317"/>
                    <a:pt x="27893" y="62119"/>
                  </a:cubicBezTo>
                  <a:cubicBezTo>
                    <a:pt x="27951" y="62192"/>
                    <a:pt x="28031" y="62243"/>
                    <a:pt x="28119" y="62258"/>
                  </a:cubicBezTo>
                  <a:lnTo>
                    <a:pt x="28177" y="62258"/>
                  </a:lnTo>
                  <a:cubicBezTo>
                    <a:pt x="28250" y="62258"/>
                    <a:pt x="28331" y="62236"/>
                    <a:pt x="28389" y="62185"/>
                  </a:cubicBezTo>
                  <a:cubicBezTo>
                    <a:pt x="28469" y="62126"/>
                    <a:pt x="28520" y="62039"/>
                    <a:pt x="28528" y="61937"/>
                  </a:cubicBezTo>
                  <a:cubicBezTo>
                    <a:pt x="28542" y="61849"/>
                    <a:pt x="28513" y="61762"/>
                    <a:pt x="28462" y="61689"/>
                  </a:cubicBezTo>
                  <a:cubicBezTo>
                    <a:pt x="27645" y="60711"/>
                    <a:pt x="26864" y="59682"/>
                    <a:pt x="26127" y="58617"/>
                  </a:cubicBezTo>
                  <a:cubicBezTo>
                    <a:pt x="25441" y="57617"/>
                    <a:pt x="24763" y="56538"/>
                    <a:pt x="24121" y="55399"/>
                  </a:cubicBezTo>
                  <a:cubicBezTo>
                    <a:pt x="23340" y="54020"/>
                    <a:pt x="22596" y="52532"/>
                    <a:pt x="21910" y="50978"/>
                  </a:cubicBezTo>
                  <a:cubicBezTo>
                    <a:pt x="21990" y="50774"/>
                    <a:pt x="22078" y="50562"/>
                    <a:pt x="22180" y="50351"/>
                  </a:cubicBezTo>
                  <a:cubicBezTo>
                    <a:pt x="22457" y="49781"/>
                    <a:pt x="22778" y="49234"/>
                    <a:pt x="23150" y="48716"/>
                  </a:cubicBezTo>
                  <a:cubicBezTo>
                    <a:pt x="23493" y="48220"/>
                    <a:pt x="23887" y="47731"/>
                    <a:pt x="24332" y="47206"/>
                  </a:cubicBezTo>
                  <a:lnTo>
                    <a:pt x="24332" y="47206"/>
                  </a:lnTo>
                  <a:lnTo>
                    <a:pt x="24318" y="47221"/>
                  </a:lnTo>
                  <a:cubicBezTo>
                    <a:pt x="24442" y="47082"/>
                    <a:pt x="24559" y="46943"/>
                    <a:pt x="24683" y="46812"/>
                  </a:cubicBezTo>
                  <a:lnTo>
                    <a:pt x="24821" y="46651"/>
                  </a:lnTo>
                  <a:cubicBezTo>
                    <a:pt x="24931" y="46535"/>
                    <a:pt x="25040" y="46411"/>
                    <a:pt x="25142" y="46294"/>
                  </a:cubicBezTo>
                  <a:cubicBezTo>
                    <a:pt x="25427" y="45973"/>
                    <a:pt x="25704" y="45652"/>
                    <a:pt x="25967" y="45324"/>
                  </a:cubicBezTo>
                  <a:cubicBezTo>
                    <a:pt x="26105" y="45156"/>
                    <a:pt x="26229" y="44995"/>
                    <a:pt x="26353" y="44835"/>
                  </a:cubicBezTo>
                  <a:cubicBezTo>
                    <a:pt x="26463" y="44689"/>
                    <a:pt x="26580" y="44521"/>
                    <a:pt x="26711" y="44324"/>
                  </a:cubicBezTo>
                  <a:cubicBezTo>
                    <a:pt x="26944" y="43981"/>
                    <a:pt x="27156" y="43616"/>
                    <a:pt x="27338" y="43244"/>
                  </a:cubicBezTo>
                  <a:cubicBezTo>
                    <a:pt x="27411" y="43091"/>
                    <a:pt x="27477" y="42952"/>
                    <a:pt x="27535" y="42814"/>
                  </a:cubicBezTo>
                  <a:cubicBezTo>
                    <a:pt x="27543" y="42792"/>
                    <a:pt x="27543" y="42777"/>
                    <a:pt x="27535" y="42755"/>
                  </a:cubicBezTo>
                  <a:cubicBezTo>
                    <a:pt x="27528" y="42741"/>
                    <a:pt x="27506" y="42726"/>
                    <a:pt x="27492" y="42719"/>
                  </a:cubicBezTo>
                  <a:cubicBezTo>
                    <a:pt x="27488" y="42715"/>
                    <a:pt x="27484" y="42713"/>
                    <a:pt x="27481" y="42713"/>
                  </a:cubicBezTo>
                  <a:cubicBezTo>
                    <a:pt x="27477" y="42713"/>
                    <a:pt x="27473" y="42715"/>
                    <a:pt x="27470" y="42719"/>
                  </a:cubicBezTo>
                  <a:cubicBezTo>
                    <a:pt x="27433" y="42719"/>
                    <a:pt x="27404" y="42741"/>
                    <a:pt x="27397" y="42770"/>
                  </a:cubicBezTo>
                  <a:cubicBezTo>
                    <a:pt x="27360" y="42850"/>
                    <a:pt x="27324" y="42938"/>
                    <a:pt x="27280" y="43018"/>
                  </a:cubicBezTo>
                  <a:cubicBezTo>
                    <a:pt x="27112" y="43368"/>
                    <a:pt x="26922" y="43704"/>
                    <a:pt x="26704" y="44025"/>
                  </a:cubicBezTo>
                  <a:cubicBezTo>
                    <a:pt x="26477" y="44346"/>
                    <a:pt x="26237" y="44652"/>
                    <a:pt x="25981" y="44944"/>
                  </a:cubicBezTo>
                  <a:cubicBezTo>
                    <a:pt x="25843" y="45105"/>
                    <a:pt x="25704" y="45258"/>
                    <a:pt x="25565" y="45411"/>
                  </a:cubicBezTo>
                  <a:cubicBezTo>
                    <a:pt x="25463" y="45521"/>
                    <a:pt x="25361" y="45623"/>
                    <a:pt x="25259" y="45725"/>
                  </a:cubicBezTo>
                  <a:lnTo>
                    <a:pt x="25128" y="45863"/>
                  </a:lnTo>
                  <a:cubicBezTo>
                    <a:pt x="24821" y="46177"/>
                    <a:pt x="24522" y="46484"/>
                    <a:pt x="24238" y="46761"/>
                  </a:cubicBezTo>
                  <a:lnTo>
                    <a:pt x="24106" y="46892"/>
                  </a:lnTo>
                  <a:cubicBezTo>
                    <a:pt x="23836" y="47162"/>
                    <a:pt x="23581" y="47403"/>
                    <a:pt x="23340" y="47658"/>
                  </a:cubicBezTo>
                  <a:cubicBezTo>
                    <a:pt x="23041" y="47972"/>
                    <a:pt x="22756" y="48308"/>
                    <a:pt x="22486" y="48651"/>
                  </a:cubicBezTo>
                  <a:cubicBezTo>
                    <a:pt x="22238" y="48972"/>
                    <a:pt x="22020" y="49314"/>
                    <a:pt x="21823" y="49672"/>
                  </a:cubicBezTo>
                  <a:cubicBezTo>
                    <a:pt x="21728" y="49840"/>
                    <a:pt x="21640" y="50022"/>
                    <a:pt x="21560" y="50205"/>
                  </a:cubicBezTo>
                  <a:cubicBezTo>
                    <a:pt x="21071" y="49037"/>
                    <a:pt x="20611" y="47848"/>
                    <a:pt x="20152" y="46557"/>
                  </a:cubicBezTo>
                  <a:lnTo>
                    <a:pt x="20152" y="46513"/>
                  </a:lnTo>
                  <a:cubicBezTo>
                    <a:pt x="20159" y="46447"/>
                    <a:pt x="20159" y="46381"/>
                    <a:pt x="20166" y="46323"/>
                  </a:cubicBezTo>
                  <a:lnTo>
                    <a:pt x="20166" y="46279"/>
                  </a:lnTo>
                  <a:cubicBezTo>
                    <a:pt x="20166" y="46141"/>
                    <a:pt x="20174" y="46009"/>
                    <a:pt x="20174" y="45863"/>
                  </a:cubicBezTo>
                  <a:cubicBezTo>
                    <a:pt x="20181" y="45564"/>
                    <a:pt x="20196" y="45265"/>
                    <a:pt x="20210" y="45075"/>
                  </a:cubicBezTo>
                  <a:cubicBezTo>
                    <a:pt x="20239" y="44536"/>
                    <a:pt x="20276" y="44010"/>
                    <a:pt x="20327" y="43507"/>
                  </a:cubicBezTo>
                  <a:cubicBezTo>
                    <a:pt x="20414" y="42573"/>
                    <a:pt x="20546" y="41588"/>
                    <a:pt x="20743" y="40486"/>
                  </a:cubicBezTo>
                  <a:cubicBezTo>
                    <a:pt x="20976" y="39166"/>
                    <a:pt x="21268" y="37801"/>
                    <a:pt x="21633" y="36320"/>
                  </a:cubicBezTo>
                  <a:cubicBezTo>
                    <a:pt x="21954" y="35022"/>
                    <a:pt x="22319" y="33672"/>
                    <a:pt x="22611" y="32592"/>
                  </a:cubicBezTo>
                  <a:lnTo>
                    <a:pt x="22720" y="32154"/>
                  </a:lnTo>
                  <a:cubicBezTo>
                    <a:pt x="23150" y="30564"/>
                    <a:pt x="23479" y="29236"/>
                    <a:pt x="23756" y="27995"/>
                  </a:cubicBezTo>
                  <a:cubicBezTo>
                    <a:pt x="24106" y="26463"/>
                    <a:pt x="24347" y="25099"/>
                    <a:pt x="24507" y="23837"/>
                  </a:cubicBezTo>
                  <a:cubicBezTo>
                    <a:pt x="24537" y="23640"/>
                    <a:pt x="24559" y="23443"/>
                    <a:pt x="24580" y="23246"/>
                  </a:cubicBezTo>
                  <a:cubicBezTo>
                    <a:pt x="24580" y="23224"/>
                    <a:pt x="24573" y="23209"/>
                    <a:pt x="24559" y="23195"/>
                  </a:cubicBezTo>
                  <a:cubicBezTo>
                    <a:pt x="24551" y="23173"/>
                    <a:pt x="24529" y="23165"/>
                    <a:pt x="24515" y="23158"/>
                  </a:cubicBezTo>
                  <a:cubicBezTo>
                    <a:pt x="24464" y="23158"/>
                    <a:pt x="24427" y="23195"/>
                    <a:pt x="24427" y="23238"/>
                  </a:cubicBezTo>
                  <a:cubicBezTo>
                    <a:pt x="24354" y="23866"/>
                    <a:pt x="24252" y="24552"/>
                    <a:pt x="24113" y="25332"/>
                  </a:cubicBezTo>
                  <a:cubicBezTo>
                    <a:pt x="23625" y="28112"/>
                    <a:pt x="22829" y="30863"/>
                    <a:pt x="22056" y="33533"/>
                  </a:cubicBezTo>
                  <a:lnTo>
                    <a:pt x="22034" y="33599"/>
                  </a:lnTo>
                  <a:lnTo>
                    <a:pt x="21888" y="34124"/>
                  </a:lnTo>
                  <a:cubicBezTo>
                    <a:pt x="21567" y="35233"/>
                    <a:pt x="21195" y="36495"/>
                    <a:pt x="20867" y="37728"/>
                  </a:cubicBezTo>
                  <a:cubicBezTo>
                    <a:pt x="20444" y="39326"/>
                    <a:pt x="20137" y="40647"/>
                    <a:pt x="19918" y="41880"/>
                  </a:cubicBezTo>
                  <a:cubicBezTo>
                    <a:pt x="19772" y="42712"/>
                    <a:pt x="19663" y="43478"/>
                    <a:pt x="19583" y="44236"/>
                  </a:cubicBezTo>
                  <a:cubicBezTo>
                    <a:pt x="19561" y="44412"/>
                    <a:pt x="19546" y="44579"/>
                    <a:pt x="19532" y="44754"/>
                  </a:cubicBezTo>
                  <a:cubicBezTo>
                    <a:pt x="19079" y="43375"/>
                    <a:pt x="18641" y="41924"/>
                    <a:pt x="18145" y="40216"/>
                  </a:cubicBezTo>
                  <a:cubicBezTo>
                    <a:pt x="17562" y="38210"/>
                    <a:pt x="17014" y="36160"/>
                    <a:pt x="16555" y="34423"/>
                  </a:cubicBezTo>
                  <a:cubicBezTo>
                    <a:pt x="16336" y="33584"/>
                    <a:pt x="16117" y="32745"/>
                    <a:pt x="15898" y="31906"/>
                  </a:cubicBezTo>
                  <a:lnTo>
                    <a:pt x="15796" y="31512"/>
                  </a:lnTo>
                  <a:cubicBezTo>
                    <a:pt x="15541" y="30549"/>
                    <a:pt x="15285" y="29579"/>
                    <a:pt x="15037" y="28616"/>
                  </a:cubicBezTo>
                  <a:cubicBezTo>
                    <a:pt x="14767" y="27601"/>
                    <a:pt x="14505" y="26624"/>
                    <a:pt x="14249" y="25712"/>
                  </a:cubicBezTo>
                  <a:cubicBezTo>
                    <a:pt x="14001" y="24807"/>
                    <a:pt x="13731" y="23859"/>
                    <a:pt x="13454" y="22896"/>
                  </a:cubicBezTo>
                  <a:cubicBezTo>
                    <a:pt x="12936" y="21093"/>
                    <a:pt x="12425" y="19299"/>
                    <a:pt x="11914" y="17460"/>
                  </a:cubicBezTo>
                  <a:cubicBezTo>
                    <a:pt x="11769" y="16942"/>
                    <a:pt x="11623" y="16431"/>
                    <a:pt x="11477" y="15921"/>
                  </a:cubicBezTo>
                  <a:lnTo>
                    <a:pt x="11302" y="15308"/>
                  </a:lnTo>
                  <a:lnTo>
                    <a:pt x="11134" y="14709"/>
                  </a:lnTo>
                  <a:cubicBezTo>
                    <a:pt x="10842" y="13673"/>
                    <a:pt x="10587" y="12798"/>
                    <a:pt x="10339" y="11959"/>
                  </a:cubicBezTo>
                  <a:cubicBezTo>
                    <a:pt x="9624" y="9529"/>
                    <a:pt x="9054" y="7676"/>
                    <a:pt x="8493" y="5961"/>
                  </a:cubicBezTo>
                  <a:cubicBezTo>
                    <a:pt x="8157" y="4940"/>
                    <a:pt x="7807" y="3933"/>
                    <a:pt x="7464" y="2963"/>
                  </a:cubicBezTo>
                  <a:cubicBezTo>
                    <a:pt x="7128" y="2051"/>
                    <a:pt x="6756" y="1095"/>
                    <a:pt x="6333" y="44"/>
                  </a:cubicBezTo>
                  <a:cubicBezTo>
                    <a:pt x="6318" y="22"/>
                    <a:pt x="6297" y="1"/>
                    <a:pt x="62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721" name="Google Shape;1721;p68"/>
            <p:cNvSpPr/>
            <p:nvPr/>
          </p:nvSpPr>
          <p:spPr>
            <a:xfrm>
              <a:off x="1224813" y="543842"/>
              <a:ext cx="932214" cy="2033346"/>
            </a:xfrm>
            <a:custGeom>
              <a:avLst/>
              <a:gdLst/>
              <a:ahLst/>
              <a:cxnLst/>
              <a:rect l="l" t="t" r="r" b="b"/>
              <a:pathLst>
                <a:path w="28543" h="62258" extrusionOk="0">
                  <a:moveTo>
                    <a:pt x="6267" y="1"/>
                  </a:moveTo>
                  <a:lnTo>
                    <a:pt x="6267" y="8"/>
                  </a:lnTo>
                  <a:cubicBezTo>
                    <a:pt x="6262" y="7"/>
                    <a:pt x="6257" y="6"/>
                    <a:pt x="6253" y="6"/>
                  </a:cubicBezTo>
                  <a:cubicBezTo>
                    <a:pt x="6231" y="6"/>
                    <a:pt x="6214" y="19"/>
                    <a:pt x="6202" y="37"/>
                  </a:cubicBezTo>
                  <a:cubicBezTo>
                    <a:pt x="6187" y="59"/>
                    <a:pt x="6187" y="81"/>
                    <a:pt x="6194" y="103"/>
                  </a:cubicBezTo>
                  <a:cubicBezTo>
                    <a:pt x="6530" y="934"/>
                    <a:pt x="6880" y="1861"/>
                    <a:pt x="7260" y="2926"/>
                  </a:cubicBezTo>
                  <a:cubicBezTo>
                    <a:pt x="7595" y="3860"/>
                    <a:pt x="7916" y="4831"/>
                    <a:pt x="8230" y="5815"/>
                  </a:cubicBezTo>
                  <a:cubicBezTo>
                    <a:pt x="8828" y="7712"/>
                    <a:pt x="9375" y="9653"/>
                    <a:pt x="9923" y="11762"/>
                  </a:cubicBezTo>
                  <a:lnTo>
                    <a:pt x="9930" y="11791"/>
                  </a:lnTo>
                  <a:lnTo>
                    <a:pt x="10025" y="12185"/>
                  </a:lnTo>
                  <a:lnTo>
                    <a:pt x="10032" y="12207"/>
                  </a:lnTo>
                  <a:lnTo>
                    <a:pt x="10069" y="12338"/>
                  </a:lnTo>
                  <a:lnTo>
                    <a:pt x="10105" y="12491"/>
                  </a:lnTo>
                  <a:lnTo>
                    <a:pt x="10156" y="12688"/>
                  </a:lnTo>
                  <a:lnTo>
                    <a:pt x="10222" y="12944"/>
                  </a:lnTo>
                  <a:lnTo>
                    <a:pt x="10302" y="13272"/>
                  </a:lnTo>
                  <a:lnTo>
                    <a:pt x="10382" y="13600"/>
                  </a:lnTo>
                  <a:cubicBezTo>
                    <a:pt x="10441" y="13819"/>
                    <a:pt x="10492" y="14045"/>
                    <a:pt x="10550" y="14264"/>
                  </a:cubicBezTo>
                  <a:cubicBezTo>
                    <a:pt x="10674" y="14746"/>
                    <a:pt x="10791" y="15227"/>
                    <a:pt x="10908" y="15709"/>
                  </a:cubicBezTo>
                  <a:lnTo>
                    <a:pt x="11148" y="16694"/>
                  </a:lnTo>
                  <a:cubicBezTo>
                    <a:pt x="11294" y="17285"/>
                    <a:pt x="11440" y="17883"/>
                    <a:pt x="11586" y="18474"/>
                  </a:cubicBezTo>
                  <a:cubicBezTo>
                    <a:pt x="11790" y="19328"/>
                    <a:pt x="12009" y="20181"/>
                    <a:pt x="12272" y="21203"/>
                  </a:cubicBezTo>
                  <a:cubicBezTo>
                    <a:pt x="12520" y="22159"/>
                    <a:pt x="12761" y="23049"/>
                    <a:pt x="13002" y="23910"/>
                  </a:cubicBezTo>
                  <a:lnTo>
                    <a:pt x="13023" y="23983"/>
                  </a:lnTo>
                  <a:cubicBezTo>
                    <a:pt x="13286" y="24902"/>
                    <a:pt x="13556" y="25850"/>
                    <a:pt x="13811" y="26792"/>
                  </a:cubicBezTo>
                  <a:cubicBezTo>
                    <a:pt x="14081" y="27806"/>
                    <a:pt x="14359" y="28827"/>
                    <a:pt x="14585" y="29695"/>
                  </a:cubicBezTo>
                  <a:cubicBezTo>
                    <a:pt x="14804" y="30527"/>
                    <a:pt x="15023" y="31359"/>
                    <a:pt x="15241" y="32191"/>
                  </a:cubicBezTo>
                  <a:cubicBezTo>
                    <a:pt x="15526" y="33292"/>
                    <a:pt x="15818" y="34401"/>
                    <a:pt x="16110" y="35503"/>
                  </a:cubicBezTo>
                  <a:cubicBezTo>
                    <a:pt x="16686" y="37670"/>
                    <a:pt x="17168" y="39421"/>
                    <a:pt x="17642" y="41033"/>
                  </a:cubicBezTo>
                  <a:lnTo>
                    <a:pt x="17569" y="40968"/>
                  </a:lnTo>
                  <a:cubicBezTo>
                    <a:pt x="17284" y="40734"/>
                    <a:pt x="17014" y="40479"/>
                    <a:pt x="16759" y="40216"/>
                  </a:cubicBezTo>
                  <a:cubicBezTo>
                    <a:pt x="16307" y="39742"/>
                    <a:pt x="15876" y="39246"/>
                    <a:pt x="15482" y="38721"/>
                  </a:cubicBezTo>
                  <a:cubicBezTo>
                    <a:pt x="15125" y="38261"/>
                    <a:pt x="14760" y="37736"/>
                    <a:pt x="14308" y="37035"/>
                  </a:cubicBezTo>
                  <a:cubicBezTo>
                    <a:pt x="13921" y="36437"/>
                    <a:pt x="13534" y="35802"/>
                    <a:pt x="13228" y="35291"/>
                  </a:cubicBezTo>
                  <a:cubicBezTo>
                    <a:pt x="13082" y="35058"/>
                    <a:pt x="12943" y="34825"/>
                    <a:pt x="12797" y="34584"/>
                  </a:cubicBezTo>
                  <a:lnTo>
                    <a:pt x="12673" y="34394"/>
                  </a:lnTo>
                  <a:cubicBezTo>
                    <a:pt x="12535" y="34161"/>
                    <a:pt x="12396" y="33934"/>
                    <a:pt x="12250" y="33701"/>
                  </a:cubicBezTo>
                  <a:cubicBezTo>
                    <a:pt x="11827" y="33008"/>
                    <a:pt x="11411" y="32307"/>
                    <a:pt x="10995" y="31600"/>
                  </a:cubicBezTo>
                  <a:lnTo>
                    <a:pt x="10951" y="31527"/>
                  </a:lnTo>
                  <a:cubicBezTo>
                    <a:pt x="10120" y="30140"/>
                    <a:pt x="9266" y="28710"/>
                    <a:pt x="8376" y="27324"/>
                  </a:cubicBezTo>
                  <a:cubicBezTo>
                    <a:pt x="6720" y="24727"/>
                    <a:pt x="5319" y="22830"/>
                    <a:pt x="3845" y="21166"/>
                  </a:cubicBezTo>
                  <a:cubicBezTo>
                    <a:pt x="2627" y="19795"/>
                    <a:pt x="1423" y="18678"/>
                    <a:pt x="182" y="17781"/>
                  </a:cubicBezTo>
                  <a:cubicBezTo>
                    <a:pt x="161" y="17766"/>
                    <a:pt x="139" y="17752"/>
                    <a:pt x="117" y="17752"/>
                  </a:cubicBezTo>
                  <a:cubicBezTo>
                    <a:pt x="80" y="17752"/>
                    <a:pt x="51" y="17766"/>
                    <a:pt x="29" y="17796"/>
                  </a:cubicBezTo>
                  <a:cubicBezTo>
                    <a:pt x="7" y="17817"/>
                    <a:pt x="0" y="17854"/>
                    <a:pt x="7" y="17883"/>
                  </a:cubicBezTo>
                  <a:cubicBezTo>
                    <a:pt x="7" y="17905"/>
                    <a:pt x="22" y="17934"/>
                    <a:pt x="44" y="17949"/>
                  </a:cubicBezTo>
                  <a:cubicBezTo>
                    <a:pt x="978" y="18635"/>
                    <a:pt x="1846" y="19401"/>
                    <a:pt x="2648" y="20232"/>
                  </a:cubicBezTo>
                  <a:cubicBezTo>
                    <a:pt x="4173" y="21801"/>
                    <a:pt x="5640" y="23698"/>
                    <a:pt x="7267" y="26186"/>
                  </a:cubicBezTo>
                  <a:cubicBezTo>
                    <a:pt x="8580" y="28214"/>
                    <a:pt x="9799" y="30323"/>
                    <a:pt x="10973" y="32373"/>
                  </a:cubicBezTo>
                  <a:lnTo>
                    <a:pt x="11163" y="32701"/>
                  </a:lnTo>
                  <a:lnTo>
                    <a:pt x="11615" y="33475"/>
                  </a:lnTo>
                  <a:lnTo>
                    <a:pt x="12053" y="34241"/>
                  </a:lnTo>
                  <a:cubicBezTo>
                    <a:pt x="12206" y="34504"/>
                    <a:pt x="12360" y="34766"/>
                    <a:pt x="12513" y="35029"/>
                  </a:cubicBezTo>
                  <a:lnTo>
                    <a:pt x="12586" y="35160"/>
                  </a:lnTo>
                  <a:lnTo>
                    <a:pt x="13023" y="35904"/>
                  </a:lnTo>
                  <a:lnTo>
                    <a:pt x="13155" y="36123"/>
                  </a:lnTo>
                  <a:lnTo>
                    <a:pt x="13169" y="36152"/>
                  </a:lnTo>
                  <a:cubicBezTo>
                    <a:pt x="13461" y="36656"/>
                    <a:pt x="13760" y="37174"/>
                    <a:pt x="14067" y="37677"/>
                  </a:cubicBezTo>
                  <a:cubicBezTo>
                    <a:pt x="14446" y="38297"/>
                    <a:pt x="14818" y="38859"/>
                    <a:pt x="15205" y="39392"/>
                  </a:cubicBezTo>
                  <a:cubicBezTo>
                    <a:pt x="15584" y="39924"/>
                    <a:pt x="16000" y="40428"/>
                    <a:pt x="16453" y="40902"/>
                  </a:cubicBezTo>
                  <a:cubicBezTo>
                    <a:pt x="16599" y="41055"/>
                    <a:pt x="16744" y="41201"/>
                    <a:pt x="16898" y="41340"/>
                  </a:cubicBezTo>
                  <a:cubicBezTo>
                    <a:pt x="17000" y="41442"/>
                    <a:pt x="17102" y="41544"/>
                    <a:pt x="17204" y="41646"/>
                  </a:cubicBezTo>
                  <a:cubicBezTo>
                    <a:pt x="17343" y="41778"/>
                    <a:pt x="17459" y="41887"/>
                    <a:pt x="17584" y="41997"/>
                  </a:cubicBezTo>
                  <a:cubicBezTo>
                    <a:pt x="17664" y="42062"/>
                    <a:pt x="17751" y="42121"/>
                    <a:pt x="17846" y="42172"/>
                  </a:cubicBezTo>
                  <a:cubicBezTo>
                    <a:pt x="17883" y="42194"/>
                    <a:pt x="17919" y="42215"/>
                    <a:pt x="17956" y="42230"/>
                  </a:cubicBezTo>
                  <a:cubicBezTo>
                    <a:pt x="17970" y="42237"/>
                    <a:pt x="17985" y="42245"/>
                    <a:pt x="17999" y="42252"/>
                  </a:cubicBezTo>
                  <a:cubicBezTo>
                    <a:pt x="18503" y="43923"/>
                    <a:pt x="18992" y="45411"/>
                    <a:pt x="19480" y="46797"/>
                  </a:cubicBezTo>
                  <a:cubicBezTo>
                    <a:pt x="20093" y="48505"/>
                    <a:pt x="20757" y="50161"/>
                    <a:pt x="21458" y="51715"/>
                  </a:cubicBezTo>
                  <a:cubicBezTo>
                    <a:pt x="22180" y="53305"/>
                    <a:pt x="22975" y="54859"/>
                    <a:pt x="23858" y="56370"/>
                  </a:cubicBezTo>
                  <a:cubicBezTo>
                    <a:pt x="25040" y="58398"/>
                    <a:pt x="26390" y="60317"/>
                    <a:pt x="27893" y="62119"/>
                  </a:cubicBezTo>
                  <a:cubicBezTo>
                    <a:pt x="27951" y="62192"/>
                    <a:pt x="28031" y="62243"/>
                    <a:pt x="28119" y="62258"/>
                  </a:cubicBezTo>
                  <a:lnTo>
                    <a:pt x="28177" y="62258"/>
                  </a:lnTo>
                  <a:cubicBezTo>
                    <a:pt x="28250" y="62258"/>
                    <a:pt x="28331" y="62236"/>
                    <a:pt x="28389" y="62185"/>
                  </a:cubicBezTo>
                  <a:cubicBezTo>
                    <a:pt x="28469" y="62126"/>
                    <a:pt x="28520" y="62039"/>
                    <a:pt x="28528" y="61937"/>
                  </a:cubicBezTo>
                  <a:cubicBezTo>
                    <a:pt x="28542" y="61849"/>
                    <a:pt x="28513" y="61762"/>
                    <a:pt x="28462" y="61689"/>
                  </a:cubicBezTo>
                  <a:cubicBezTo>
                    <a:pt x="27645" y="60711"/>
                    <a:pt x="26864" y="59682"/>
                    <a:pt x="26127" y="58617"/>
                  </a:cubicBezTo>
                  <a:cubicBezTo>
                    <a:pt x="25441" y="57617"/>
                    <a:pt x="24763" y="56538"/>
                    <a:pt x="24121" y="55399"/>
                  </a:cubicBezTo>
                  <a:cubicBezTo>
                    <a:pt x="23340" y="54020"/>
                    <a:pt x="22596" y="52532"/>
                    <a:pt x="21910" y="50978"/>
                  </a:cubicBezTo>
                  <a:cubicBezTo>
                    <a:pt x="21990" y="50774"/>
                    <a:pt x="22078" y="50562"/>
                    <a:pt x="22180" y="50351"/>
                  </a:cubicBezTo>
                  <a:cubicBezTo>
                    <a:pt x="22457" y="49781"/>
                    <a:pt x="22778" y="49234"/>
                    <a:pt x="23150" y="48716"/>
                  </a:cubicBezTo>
                  <a:cubicBezTo>
                    <a:pt x="23493" y="48220"/>
                    <a:pt x="23887" y="47731"/>
                    <a:pt x="24332" y="47206"/>
                  </a:cubicBezTo>
                  <a:lnTo>
                    <a:pt x="24332" y="47206"/>
                  </a:lnTo>
                  <a:lnTo>
                    <a:pt x="24318" y="47221"/>
                  </a:lnTo>
                  <a:cubicBezTo>
                    <a:pt x="24442" y="47082"/>
                    <a:pt x="24559" y="46943"/>
                    <a:pt x="24683" y="46812"/>
                  </a:cubicBezTo>
                  <a:lnTo>
                    <a:pt x="24821" y="46651"/>
                  </a:lnTo>
                  <a:cubicBezTo>
                    <a:pt x="24931" y="46535"/>
                    <a:pt x="25040" y="46411"/>
                    <a:pt x="25142" y="46294"/>
                  </a:cubicBezTo>
                  <a:cubicBezTo>
                    <a:pt x="25427" y="45973"/>
                    <a:pt x="25704" y="45652"/>
                    <a:pt x="25967" y="45324"/>
                  </a:cubicBezTo>
                  <a:cubicBezTo>
                    <a:pt x="26105" y="45156"/>
                    <a:pt x="26229" y="44995"/>
                    <a:pt x="26353" y="44835"/>
                  </a:cubicBezTo>
                  <a:cubicBezTo>
                    <a:pt x="26463" y="44689"/>
                    <a:pt x="26580" y="44521"/>
                    <a:pt x="26711" y="44324"/>
                  </a:cubicBezTo>
                  <a:cubicBezTo>
                    <a:pt x="26944" y="43981"/>
                    <a:pt x="27156" y="43616"/>
                    <a:pt x="27338" y="43244"/>
                  </a:cubicBezTo>
                  <a:cubicBezTo>
                    <a:pt x="27411" y="43091"/>
                    <a:pt x="27477" y="42952"/>
                    <a:pt x="27535" y="42814"/>
                  </a:cubicBezTo>
                  <a:cubicBezTo>
                    <a:pt x="27543" y="42792"/>
                    <a:pt x="27543" y="42777"/>
                    <a:pt x="27535" y="42755"/>
                  </a:cubicBezTo>
                  <a:cubicBezTo>
                    <a:pt x="27528" y="42741"/>
                    <a:pt x="27506" y="42726"/>
                    <a:pt x="27492" y="42719"/>
                  </a:cubicBezTo>
                  <a:cubicBezTo>
                    <a:pt x="27488" y="42715"/>
                    <a:pt x="27484" y="42713"/>
                    <a:pt x="27481" y="42713"/>
                  </a:cubicBezTo>
                  <a:cubicBezTo>
                    <a:pt x="27477" y="42713"/>
                    <a:pt x="27473" y="42715"/>
                    <a:pt x="27470" y="42719"/>
                  </a:cubicBezTo>
                  <a:cubicBezTo>
                    <a:pt x="27433" y="42719"/>
                    <a:pt x="27404" y="42741"/>
                    <a:pt x="27397" y="42770"/>
                  </a:cubicBezTo>
                  <a:cubicBezTo>
                    <a:pt x="27360" y="42850"/>
                    <a:pt x="27324" y="42938"/>
                    <a:pt x="27280" y="43018"/>
                  </a:cubicBezTo>
                  <a:cubicBezTo>
                    <a:pt x="27112" y="43368"/>
                    <a:pt x="26922" y="43704"/>
                    <a:pt x="26704" y="44025"/>
                  </a:cubicBezTo>
                  <a:cubicBezTo>
                    <a:pt x="26477" y="44346"/>
                    <a:pt x="26237" y="44652"/>
                    <a:pt x="25981" y="44944"/>
                  </a:cubicBezTo>
                  <a:cubicBezTo>
                    <a:pt x="25843" y="45105"/>
                    <a:pt x="25704" y="45258"/>
                    <a:pt x="25565" y="45411"/>
                  </a:cubicBezTo>
                  <a:cubicBezTo>
                    <a:pt x="25463" y="45521"/>
                    <a:pt x="25361" y="45623"/>
                    <a:pt x="25259" y="45725"/>
                  </a:cubicBezTo>
                  <a:lnTo>
                    <a:pt x="25128" y="45863"/>
                  </a:lnTo>
                  <a:cubicBezTo>
                    <a:pt x="24821" y="46177"/>
                    <a:pt x="24522" y="46484"/>
                    <a:pt x="24238" y="46761"/>
                  </a:cubicBezTo>
                  <a:lnTo>
                    <a:pt x="24106" y="46892"/>
                  </a:lnTo>
                  <a:cubicBezTo>
                    <a:pt x="23836" y="47162"/>
                    <a:pt x="23581" y="47403"/>
                    <a:pt x="23340" y="47658"/>
                  </a:cubicBezTo>
                  <a:cubicBezTo>
                    <a:pt x="23041" y="47972"/>
                    <a:pt x="22756" y="48308"/>
                    <a:pt x="22486" y="48651"/>
                  </a:cubicBezTo>
                  <a:cubicBezTo>
                    <a:pt x="22238" y="48972"/>
                    <a:pt x="22020" y="49314"/>
                    <a:pt x="21823" y="49672"/>
                  </a:cubicBezTo>
                  <a:cubicBezTo>
                    <a:pt x="21728" y="49840"/>
                    <a:pt x="21640" y="50022"/>
                    <a:pt x="21560" y="50205"/>
                  </a:cubicBezTo>
                  <a:cubicBezTo>
                    <a:pt x="21071" y="49037"/>
                    <a:pt x="20611" y="47848"/>
                    <a:pt x="20152" y="46557"/>
                  </a:cubicBezTo>
                  <a:lnTo>
                    <a:pt x="20152" y="46513"/>
                  </a:lnTo>
                  <a:cubicBezTo>
                    <a:pt x="20159" y="46447"/>
                    <a:pt x="20159" y="46381"/>
                    <a:pt x="20166" y="46323"/>
                  </a:cubicBezTo>
                  <a:lnTo>
                    <a:pt x="20166" y="46279"/>
                  </a:lnTo>
                  <a:cubicBezTo>
                    <a:pt x="20166" y="46141"/>
                    <a:pt x="20174" y="46009"/>
                    <a:pt x="20174" y="45863"/>
                  </a:cubicBezTo>
                  <a:cubicBezTo>
                    <a:pt x="20181" y="45564"/>
                    <a:pt x="20196" y="45265"/>
                    <a:pt x="20210" y="45075"/>
                  </a:cubicBezTo>
                  <a:cubicBezTo>
                    <a:pt x="20239" y="44536"/>
                    <a:pt x="20276" y="44010"/>
                    <a:pt x="20327" y="43507"/>
                  </a:cubicBezTo>
                  <a:cubicBezTo>
                    <a:pt x="20414" y="42573"/>
                    <a:pt x="20546" y="41588"/>
                    <a:pt x="20743" y="40486"/>
                  </a:cubicBezTo>
                  <a:cubicBezTo>
                    <a:pt x="20976" y="39166"/>
                    <a:pt x="21268" y="37801"/>
                    <a:pt x="21633" y="36320"/>
                  </a:cubicBezTo>
                  <a:cubicBezTo>
                    <a:pt x="21954" y="35022"/>
                    <a:pt x="22319" y="33672"/>
                    <a:pt x="22611" y="32592"/>
                  </a:cubicBezTo>
                  <a:lnTo>
                    <a:pt x="22720" y="32154"/>
                  </a:lnTo>
                  <a:cubicBezTo>
                    <a:pt x="23150" y="30564"/>
                    <a:pt x="23479" y="29236"/>
                    <a:pt x="23756" y="27995"/>
                  </a:cubicBezTo>
                  <a:cubicBezTo>
                    <a:pt x="24106" y="26463"/>
                    <a:pt x="24347" y="25099"/>
                    <a:pt x="24507" y="23837"/>
                  </a:cubicBezTo>
                  <a:cubicBezTo>
                    <a:pt x="24537" y="23640"/>
                    <a:pt x="24559" y="23443"/>
                    <a:pt x="24580" y="23246"/>
                  </a:cubicBezTo>
                  <a:cubicBezTo>
                    <a:pt x="24580" y="23224"/>
                    <a:pt x="24573" y="23209"/>
                    <a:pt x="24559" y="23195"/>
                  </a:cubicBezTo>
                  <a:cubicBezTo>
                    <a:pt x="24551" y="23173"/>
                    <a:pt x="24529" y="23165"/>
                    <a:pt x="24515" y="23158"/>
                  </a:cubicBezTo>
                  <a:cubicBezTo>
                    <a:pt x="24464" y="23158"/>
                    <a:pt x="24427" y="23195"/>
                    <a:pt x="24427" y="23238"/>
                  </a:cubicBezTo>
                  <a:cubicBezTo>
                    <a:pt x="24354" y="23866"/>
                    <a:pt x="24252" y="24552"/>
                    <a:pt x="24113" y="25332"/>
                  </a:cubicBezTo>
                  <a:cubicBezTo>
                    <a:pt x="23625" y="28112"/>
                    <a:pt x="22829" y="30863"/>
                    <a:pt x="22056" y="33533"/>
                  </a:cubicBezTo>
                  <a:lnTo>
                    <a:pt x="22034" y="33599"/>
                  </a:lnTo>
                  <a:lnTo>
                    <a:pt x="21888" y="34124"/>
                  </a:lnTo>
                  <a:cubicBezTo>
                    <a:pt x="21567" y="35233"/>
                    <a:pt x="21195" y="36495"/>
                    <a:pt x="20867" y="37728"/>
                  </a:cubicBezTo>
                  <a:cubicBezTo>
                    <a:pt x="20444" y="39326"/>
                    <a:pt x="20137" y="40647"/>
                    <a:pt x="19918" y="41880"/>
                  </a:cubicBezTo>
                  <a:cubicBezTo>
                    <a:pt x="19772" y="42712"/>
                    <a:pt x="19663" y="43478"/>
                    <a:pt x="19583" y="44236"/>
                  </a:cubicBezTo>
                  <a:cubicBezTo>
                    <a:pt x="19561" y="44412"/>
                    <a:pt x="19546" y="44579"/>
                    <a:pt x="19532" y="44754"/>
                  </a:cubicBezTo>
                  <a:cubicBezTo>
                    <a:pt x="19079" y="43375"/>
                    <a:pt x="18641" y="41924"/>
                    <a:pt x="18145" y="40216"/>
                  </a:cubicBezTo>
                  <a:cubicBezTo>
                    <a:pt x="17562" y="38210"/>
                    <a:pt x="17014" y="36160"/>
                    <a:pt x="16555" y="34423"/>
                  </a:cubicBezTo>
                  <a:cubicBezTo>
                    <a:pt x="16336" y="33584"/>
                    <a:pt x="16117" y="32745"/>
                    <a:pt x="15898" y="31906"/>
                  </a:cubicBezTo>
                  <a:lnTo>
                    <a:pt x="15796" y="31512"/>
                  </a:lnTo>
                  <a:cubicBezTo>
                    <a:pt x="15541" y="30549"/>
                    <a:pt x="15285" y="29579"/>
                    <a:pt x="15037" y="28616"/>
                  </a:cubicBezTo>
                  <a:cubicBezTo>
                    <a:pt x="14767" y="27601"/>
                    <a:pt x="14505" y="26624"/>
                    <a:pt x="14249" y="25712"/>
                  </a:cubicBezTo>
                  <a:cubicBezTo>
                    <a:pt x="14001" y="24807"/>
                    <a:pt x="13731" y="23859"/>
                    <a:pt x="13454" y="22896"/>
                  </a:cubicBezTo>
                  <a:cubicBezTo>
                    <a:pt x="12936" y="21093"/>
                    <a:pt x="12425" y="19299"/>
                    <a:pt x="11914" y="17460"/>
                  </a:cubicBezTo>
                  <a:cubicBezTo>
                    <a:pt x="11769" y="16942"/>
                    <a:pt x="11623" y="16431"/>
                    <a:pt x="11477" y="15921"/>
                  </a:cubicBezTo>
                  <a:lnTo>
                    <a:pt x="11302" y="15308"/>
                  </a:lnTo>
                  <a:lnTo>
                    <a:pt x="11134" y="14709"/>
                  </a:lnTo>
                  <a:cubicBezTo>
                    <a:pt x="10842" y="13673"/>
                    <a:pt x="10587" y="12798"/>
                    <a:pt x="10339" y="11959"/>
                  </a:cubicBezTo>
                  <a:cubicBezTo>
                    <a:pt x="9624" y="9529"/>
                    <a:pt x="9054" y="7676"/>
                    <a:pt x="8493" y="5961"/>
                  </a:cubicBezTo>
                  <a:cubicBezTo>
                    <a:pt x="8157" y="4940"/>
                    <a:pt x="7807" y="3933"/>
                    <a:pt x="7464" y="2963"/>
                  </a:cubicBezTo>
                  <a:cubicBezTo>
                    <a:pt x="7128" y="2051"/>
                    <a:pt x="6756" y="1095"/>
                    <a:pt x="6333" y="44"/>
                  </a:cubicBezTo>
                  <a:cubicBezTo>
                    <a:pt x="6318" y="22"/>
                    <a:pt x="6297" y="1"/>
                    <a:pt x="6267" y="1"/>
                  </a:cubicBezTo>
                  <a:close/>
                </a:path>
              </a:pathLst>
            </a:custGeom>
            <a:solidFill>
              <a:srgbClr val="191919">
                <a:alpha val="11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103598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7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7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7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7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6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6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6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6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6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6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7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16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16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16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16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6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16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16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1000"/>
                                        <p:tgtEl>
                                          <p:spTgt spid="16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16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6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6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16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1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1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16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1000"/>
                                        <p:tgtEl>
                                          <p:spTgt spid="16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17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17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17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1000"/>
                                        <p:tgtEl>
                                          <p:spTgt spid="17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17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17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17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6" dur="1000"/>
                                        <p:tgtEl>
                                          <p:spTgt spid="17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17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17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17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1000"/>
                                        <p:tgtEl>
                                          <p:spTgt spid="17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17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17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17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1000"/>
                                        <p:tgtEl>
                                          <p:spTgt spid="17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1" dur="1000"/>
                                        <p:tgtEl>
                                          <p:spTgt spid="17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17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17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4" dur="1000"/>
                                        <p:tgtEl>
                                          <p:spTgt spid="17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7" dur="1000"/>
                                        <p:tgtEl>
                                          <p:spTgt spid="17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/>
                                        <p:tgtEl>
                                          <p:spTgt spid="17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/>
                                        <p:tgtEl>
                                          <p:spTgt spid="17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0" dur="1000"/>
                                        <p:tgtEl>
                                          <p:spTgt spid="17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1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/>
                                        <p:tgtEl>
                                          <p:spTgt spid="17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/>
                                        <p:tgtEl>
                                          <p:spTgt spid="17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6" dur="1000"/>
                                        <p:tgtEl>
                                          <p:spTgt spid="17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51" dur="500"/>
                                        <p:tgtEl>
                                          <p:spTgt spid="16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9" grpId="0" animBg="1"/>
      <p:bldP spid="1689" grpId="1" animBg="1"/>
      <p:bldP spid="1690" grpId="0" animBg="1"/>
      <p:bldP spid="1691" grpId="0" animBg="1"/>
      <p:bldP spid="1691" grpId="1" animBg="1"/>
      <p:bldP spid="1692" grpId="0" animBg="1"/>
      <p:bldP spid="1692" grpId="1" animBg="1"/>
      <p:bldP spid="1694" grpId="0"/>
      <p:bldP spid="1694" grpId="1"/>
      <p:bldP spid="1696" grpId="0"/>
      <p:bldP spid="1698" grpId="0"/>
      <p:bldP spid="1698" grpId="1"/>
      <p:bldP spid="1700" grpId="0"/>
      <p:bldP spid="1700" grpId="1"/>
      <p:bldP spid="1704" grpId="0"/>
      <p:bldP spid="1704" grpId="1"/>
      <p:bldP spid="1705" grpId="0"/>
      <p:bldP spid="1706" grpId="0"/>
      <p:bldP spid="1706" grpId="1"/>
      <p:bldP spid="1707" grpId="0"/>
      <p:bldP spid="1707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8" name="Google Shape;1688;p68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latin typeface="Cambria" panose="02040503050406030204" pitchFamily="18" charset="0"/>
                <a:ea typeface="Cambria" panose="02040503050406030204" pitchFamily="18" charset="0"/>
              </a:rPr>
              <a:t>Câu 3: Cách ngắt nhịp nào sau đây không sử dụng thường xuyên trong thơ năm chữ.</a:t>
            </a:r>
            <a:endParaRPr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89" name="Google Shape;1689;p68"/>
          <p:cNvSpPr/>
          <p:nvPr/>
        </p:nvSpPr>
        <p:spPr>
          <a:xfrm>
            <a:off x="7102938" y="1959617"/>
            <a:ext cx="674100" cy="6741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90" name="Google Shape;1690;p68"/>
          <p:cNvSpPr/>
          <p:nvPr/>
        </p:nvSpPr>
        <p:spPr>
          <a:xfrm>
            <a:off x="5189288" y="2306642"/>
            <a:ext cx="674100" cy="674100"/>
          </a:xfrm>
          <a:prstGeom prst="ellipse">
            <a:avLst/>
          </a:prstGeom>
          <a:solidFill>
            <a:srgbClr val="FCB4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91" name="Google Shape;1691;p68"/>
          <p:cNvSpPr/>
          <p:nvPr/>
        </p:nvSpPr>
        <p:spPr>
          <a:xfrm>
            <a:off x="3275638" y="1959617"/>
            <a:ext cx="674100" cy="674100"/>
          </a:xfrm>
          <a:prstGeom prst="ellipse">
            <a:avLst/>
          </a:prstGeom>
          <a:solidFill>
            <a:srgbClr val="5DB2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92" name="Google Shape;1692;p68"/>
          <p:cNvSpPr/>
          <p:nvPr/>
        </p:nvSpPr>
        <p:spPr>
          <a:xfrm>
            <a:off x="1361988" y="2306642"/>
            <a:ext cx="674100" cy="674100"/>
          </a:xfrm>
          <a:prstGeom prst="ellipse">
            <a:avLst/>
          </a:prstGeom>
          <a:solidFill>
            <a:srgbClr val="FF634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94" name="Google Shape;1694;p68"/>
          <p:cNvSpPr txBox="1"/>
          <p:nvPr/>
        </p:nvSpPr>
        <p:spPr>
          <a:xfrm>
            <a:off x="787816" y="3060963"/>
            <a:ext cx="1968000" cy="56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Cantarell"/>
                <a:sym typeface="Cantarell"/>
              </a:rPr>
              <a:t>Nhịp 2/2</a:t>
            </a:r>
            <a:endParaRPr sz="1800" dirty="0">
              <a:solidFill>
                <a:srgbClr val="191919"/>
              </a:solidFill>
              <a:latin typeface="Cambria" panose="02040503050406030204" pitchFamily="18" charset="0"/>
              <a:ea typeface="Cambria" panose="02040503050406030204" pitchFamily="18" charset="0"/>
              <a:cs typeface="Cantarell"/>
              <a:sym typeface="Cantarell"/>
            </a:endParaRPr>
          </a:p>
        </p:txBody>
      </p:sp>
      <p:sp>
        <p:nvSpPr>
          <p:cNvPr id="1696" name="Google Shape;1696;p68"/>
          <p:cNvSpPr txBox="1"/>
          <p:nvPr/>
        </p:nvSpPr>
        <p:spPr>
          <a:xfrm>
            <a:off x="4615062" y="3060963"/>
            <a:ext cx="1968000" cy="56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Cantarell"/>
                <a:sym typeface="Cantarell"/>
              </a:rPr>
              <a:t>Nhịp 2/3</a:t>
            </a:r>
            <a:endParaRPr sz="1800" dirty="0">
              <a:solidFill>
                <a:srgbClr val="191919"/>
              </a:solidFill>
              <a:latin typeface="Cambria" panose="02040503050406030204" pitchFamily="18" charset="0"/>
              <a:ea typeface="Cambria" panose="02040503050406030204" pitchFamily="18" charset="0"/>
              <a:cs typeface="Cantarell"/>
              <a:sym typeface="Cantarell"/>
            </a:endParaRPr>
          </a:p>
        </p:txBody>
      </p:sp>
      <p:sp>
        <p:nvSpPr>
          <p:cNvPr id="1698" name="Google Shape;1698;p68"/>
          <p:cNvSpPr txBox="1"/>
          <p:nvPr/>
        </p:nvSpPr>
        <p:spPr>
          <a:xfrm>
            <a:off x="2573365" y="1534217"/>
            <a:ext cx="1968000" cy="56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Cantarell"/>
                <a:sym typeface="Cantarell"/>
              </a:rPr>
              <a:t>N</a:t>
            </a:r>
            <a:r>
              <a:rPr lang="en" sz="1800" dirty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Cantarell"/>
                <a:sym typeface="Cantarell"/>
              </a:rPr>
              <a:t>hịp 3/2</a:t>
            </a:r>
            <a:endParaRPr sz="1800" dirty="0">
              <a:solidFill>
                <a:srgbClr val="191919"/>
              </a:solidFill>
              <a:latin typeface="Cambria" panose="02040503050406030204" pitchFamily="18" charset="0"/>
              <a:ea typeface="Cambria" panose="02040503050406030204" pitchFamily="18" charset="0"/>
              <a:cs typeface="Cantarell"/>
              <a:sym typeface="Cantarell"/>
            </a:endParaRPr>
          </a:p>
        </p:txBody>
      </p:sp>
      <p:sp>
        <p:nvSpPr>
          <p:cNvPr id="1700" name="Google Shape;1700;p68"/>
          <p:cNvSpPr txBox="1"/>
          <p:nvPr/>
        </p:nvSpPr>
        <p:spPr>
          <a:xfrm>
            <a:off x="6400661" y="1534217"/>
            <a:ext cx="1968000" cy="56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Cantarell"/>
                <a:sym typeface="Cantarell"/>
              </a:rPr>
              <a:t>Nhịp linh hoạt.</a:t>
            </a:r>
            <a:endParaRPr sz="1800" dirty="0">
              <a:solidFill>
                <a:srgbClr val="191919"/>
              </a:solidFill>
              <a:latin typeface="Cambria" panose="02040503050406030204" pitchFamily="18" charset="0"/>
              <a:ea typeface="Cambria" panose="02040503050406030204" pitchFamily="18" charset="0"/>
              <a:cs typeface="Cantarell"/>
              <a:sym typeface="Cantarell"/>
            </a:endParaRPr>
          </a:p>
        </p:txBody>
      </p:sp>
      <p:cxnSp>
        <p:nvCxnSpPr>
          <p:cNvPr id="1701" name="Google Shape;1701;p68"/>
          <p:cNvCxnSpPr>
            <a:stCxn id="1692" idx="6"/>
            <a:endCxn id="1691" idx="2"/>
          </p:cNvCxnSpPr>
          <p:nvPr/>
        </p:nvCxnSpPr>
        <p:spPr>
          <a:xfrm rot="10800000" flipH="1">
            <a:off x="2036088" y="2296592"/>
            <a:ext cx="1239600" cy="347100"/>
          </a:xfrm>
          <a:prstGeom prst="curvedConnector3">
            <a:avLst>
              <a:gd name="adj1" fmla="val 49998"/>
            </a:avLst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02" name="Google Shape;1702;p68"/>
          <p:cNvCxnSpPr>
            <a:stCxn id="1691" idx="6"/>
            <a:endCxn id="1690" idx="2"/>
          </p:cNvCxnSpPr>
          <p:nvPr/>
        </p:nvCxnSpPr>
        <p:spPr>
          <a:xfrm>
            <a:off x="3949738" y="2296667"/>
            <a:ext cx="1239600" cy="347100"/>
          </a:xfrm>
          <a:prstGeom prst="curvedConnector3">
            <a:avLst>
              <a:gd name="adj1" fmla="val 49998"/>
            </a:avLst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03" name="Google Shape;1703;p68"/>
          <p:cNvCxnSpPr>
            <a:stCxn id="1690" idx="6"/>
            <a:endCxn id="1689" idx="2"/>
          </p:cNvCxnSpPr>
          <p:nvPr/>
        </p:nvCxnSpPr>
        <p:spPr>
          <a:xfrm rot="10800000" flipH="1">
            <a:off x="5863388" y="2296592"/>
            <a:ext cx="1239600" cy="347100"/>
          </a:xfrm>
          <a:prstGeom prst="curvedConnector3">
            <a:avLst>
              <a:gd name="adj1" fmla="val 49998"/>
            </a:avLst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04" name="Google Shape;1704;p68"/>
          <p:cNvSpPr txBox="1"/>
          <p:nvPr/>
        </p:nvSpPr>
        <p:spPr>
          <a:xfrm>
            <a:off x="1267688" y="2469217"/>
            <a:ext cx="862800" cy="34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dirty="0">
                <a:solidFill>
                  <a:srgbClr val="FFFDE9"/>
                </a:solidFill>
                <a:latin typeface="Cambria" panose="02040503050406030204" pitchFamily="18" charset="0"/>
                <a:ea typeface="Cambria" panose="02040503050406030204" pitchFamily="18" charset="0"/>
                <a:cs typeface="Fredoka One"/>
                <a:sym typeface="Fredoka One"/>
              </a:rPr>
              <a:t>A</a:t>
            </a:r>
            <a:endParaRPr sz="3000" b="1" dirty="0">
              <a:solidFill>
                <a:srgbClr val="FFFDE9"/>
              </a:solidFill>
              <a:latin typeface="Cambria" panose="02040503050406030204" pitchFamily="18" charset="0"/>
              <a:ea typeface="Cambria" panose="02040503050406030204" pitchFamily="18" charset="0"/>
              <a:cs typeface="Fredoka One"/>
              <a:sym typeface="Fredoka One"/>
            </a:endParaRPr>
          </a:p>
        </p:txBody>
      </p:sp>
      <p:sp>
        <p:nvSpPr>
          <p:cNvPr id="1705" name="Google Shape;1705;p68"/>
          <p:cNvSpPr txBox="1"/>
          <p:nvPr/>
        </p:nvSpPr>
        <p:spPr>
          <a:xfrm>
            <a:off x="5094938" y="2469242"/>
            <a:ext cx="862800" cy="34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dirty="0">
                <a:solidFill>
                  <a:srgbClr val="FFFDE9"/>
                </a:solidFill>
                <a:latin typeface="Cambria" panose="02040503050406030204" pitchFamily="18" charset="0"/>
                <a:ea typeface="Cambria" panose="02040503050406030204" pitchFamily="18" charset="0"/>
                <a:cs typeface="Fredoka One"/>
                <a:sym typeface="Fredoka One"/>
              </a:rPr>
              <a:t>C</a:t>
            </a:r>
            <a:endParaRPr sz="3000" b="1" dirty="0">
              <a:solidFill>
                <a:srgbClr val="FFFDE9"/>
              </a:solidFill>
              <a:latin typeface="Cambria" panose="02040503050406030204" pitchFamily="18" charset="0"/>
              <a:ea typeface="Cambria" panose="02040503050406030204" pitchFamily="18" charset="0"/>
              <a:cs typeface="Fredoka One"/>
              <a:sym typeface="Fredoka One"/>
            </a:endParaRPr>
          </a:p>
        </p:txBody>
      </p:sp>
      <p:sp>
        <p:nvSpPr>
          <p:cNvPr id="1706" name="Google Shape;1706;p68"/>
          <p:cNvSpPr txBox="1"/>
          <p:nvPr/>
        </p:nvSpPr>
        <p:spPr>
          <a:xfrm>
            <a:off x="7008588" y="2122217"/>
            <a:ext cx="862800" cy="34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dirty="0">
                <a:solidFill>
                  <a:srgbClr val="FFFDE9"/>
                </a:solidFill>
                <a:latin typeface="Cambria" panose="02040503050406030204" pitchFamily="18" charset="0"/>
                <a:ea typeface="Cambria" panose="02040503050406030204" pitchFamily="18" charset="0"/>
                <a:cs typeface="Fredoka One"/>
                <a:sym typeface="Fredoka One"/>
              </a:rPr>
              <a:t>D</a:t>
            </a:r>
            <a:endParaRPr sz="3000" b="1" dirty="0">
              <a:solidFill>
                <a:srgbClr val="FFFDE9"/>
              </a:solidFill>
              <a:latin typeface="Cambria" panose="02040503050406030204" pitchFamily="18" charset="0"/>
              <a:ea typeface="Cambria" panose="02040503050406030204" pitchFamily="18" charset="0"/>
              <a:cs typeface="Fredoka One"/>
              <a:sym typeface="Fredoka One"/>
            </a:endParaRPr>
          </a:p>
        </p:txBody>
      </p:sp>
      <p:sp>
        <p:nvSpPr>
          <p:cNvPr id="1707" name="Google Shape;1707;p68"/>
          <p:cNvSpPr txBox="1"/>
          <p:nvPr/>
        </p:nvSpPr>
        <p:spPr>
          <a:xfrm>
            <a:off x="3181288" y="2122192"/>
            <a:ext cx="862800" cy="34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dirty="0">
                <a:solidFill>
                  <a:srgbClr val="FFFDE9"/>
                </a:solidFill>
                <a:latin typeface="Cambria" panose="02040503050406030204" pitchFamily="18" charset="0"/>
                <a:ea typeface="Cambria" panose="02040503050406030204" pitchFamily="18" charset="0"/>
                <a:cs typeface="Fredoka One"/>
                <a:sym typeface="Fredoka One"/>
              </a:rPr>
              <a:t>B</a:t>
            </a:r>
            <a:endParaRPr sz="3000" b="1" dirty="0">
              <a:solidFill>
                <a:srgbClr val="FFFDE9"/>
              </a:solidFill>
              <a:latin typeface="Cambria" panose="02040503050406030204" pitchFamily="18" charset="0"/>
              <a:ea typeface="Cambria" panose="02040503050406030204" pitchFamily="18" charset="0"/>
              <a:cs typeface="Fredoka One"/>
              <a:sym typeface="Fredoka One"/>
            </a:endParaRPr>
          </a:p>
        </p:txBody>
      </p:sp>
      <p:grpSp>
        <p:nvGrpSpPr>
          <p:cNvPr id="1715" name="Google Shape;1715;p68"/>
          <p:cNvGrpSpPr/>
          <p:nvPr/>
        </p:nvGrpSpPr>
        <p:grpSpPr>
          <a:xfrm rot="-439482">
            <a:off x="7237185" y="3175021"/>
            <a:ext cx="1042063" cy="2172411"/>
            <a:chOff x="1117397" y="404909"/>
            <a:chExt cx="1041999" cy="2172279"/>
          </a:xfrm>
        </p:grpSpPr>
        <p:sp>
          <p:nvSpPr>
            <p:cNvPr id="1716" name="Google Shape;1716;p68"/>
            <p:cNvSpPr/>
            <p:nvPr/>
          </p:nvSpPr>
          <p:spPr>
            <a:xfrm>
              <a:off x="1117397" y="1040426"/>
              <a:ext cx="680275" cy="856443"/>
            </a:xfrm>
            <a:custGeom>
              <a:avLst/>
              <a:gdLst/>
              <a:ahLst/>
              <a:cxnLst/>
              <a:rect l="l" t="t" r="r" b="b"/>
              <a:pathLst>
                <a:path w="20829" h="26223" extrusionOk="0">
                  <a:moveTo>
                    <a:pt x="252" y="0"/>
                  </a:moveTo>
                  <a:cubicBezTo>
                    <a:pt x="83" y="0"/>
                    <a:pt x="1" y="200"/>
                    <a:pt x="123" y="322"/>
                  </a:cubicBezTo>
                  <a:cubicBezTo>
                    <a:pt x="378" y="613"/>
                    <a:pt x="655" y="891"/>
                    <a:pt x="932" y="1161"/>
                  </a:cubicBezTo>
                  <a:cubicBezTo>
                    <a:pt x="1042" y="1270"/>
                    <a:pt x="1151" y="1379"/>
                    <a:pt x="1261" y="1489"/>
                  </a:cubicBezTo>
                  <a:cubicBezTo>
                    <a:pt x="1596" y="1825"/>
                    <a:pt x="1903" y="2189"/>
                    <a:pt x="2187" y="2576"/>
                  </a:cubicBezTo>
                  <a:cubicBezTo>
                    <a:pt x="2917" y="3561"/>
                    <a:pt x="3530" y="4699"/>
                    <a:pt x="4062" y="6064"/>
                  </a:cubicBezTo>
                  <a:cubicBezTo>
                    <a:pt x="4551" y="7326"/>
                    <a:pt x="4909" y="8624"/>
                    <a:pt x="5237" y="9836"/>
                  </a:cubicBezTo>
                  <a:cubicBezTo>
                    <a:pt x="5325" y="10164"/>
                    <a:pt x="5412" y="10492"/>
                    <a:pt x="5500" y="10813"/>
                  </a:cubicBezTo>
                  <a:cubicBezTo>
                    <a:pt x="5580" y="11142"/>
                    <a:pt x="5668" y="11470"/>
                    <a:pt x="5755" y="11791"/>
                  </a:cubicBezTo>
                  <a:cubicBezTo>
                    <a:pt x="5937" y="12491"/>
                    <a:pt x="6120" y="13119"/>
                    <a:pt x="6310" y="13717"/>
                  </a:cubicBezTo>
                  <a:cubicBezTo>
                    <a:pt x="6682" y="14928"/>
                    <a:pt x="7156" y="16103"/>
                    <a:pt x="7740" y="17234"/>
                  </a:cubicBezTo>
                  <a:cubicBezTo>
                    <a:pt x="8258" y="18233"/>
                    <a:pt x="8885" y="19182"/>
                    <a:pt x="9615" y="20050"/>
                  </a:cubicBezTo>
                  <a:cubicBezTo>
                    <a:pt x="10308" y="20860"/>
                    <a:pt x="11081" y="21604"/>
                    <a:pt x="11935" y="22253"/>
                  </a:cubicBezTo>
                  <a:cubicBezTo>
                    <a:pt x="12781" y="22903"/>
                    <a:pt x="13693" y="23479"/>
                    <a:pt x="14649" y="23968"/>
                  </a:cubicBezTo>
                  <a:cubicBezTo>
                    <a:pt x="16232" y="24785"/>
                    <a:pt x="18078" y="25478"/>
                    <a:pt x="20442" y="26164"/>
                  </a:cubicBezTo>
                  <a:lnTo>
                    <a:pt x="20479" y="26164"/>
                  </a:lnTo>
                  <a:cubicBezTo>
                    <a:pt x="20515" y="26201"/>
                    <a:pt x="20559" y="26222"/>
                    <a:pt x="20610" y="26222"/>
                  </a:cubicBezTo>
                  <a:cubicBezTo>
                    <a:pt x="20639" y="26222"/>
                    <a:pt x="20676" y="26215"/>
                    <a:pt x="20697" y="26201"/>
                  </a:cubicBezTo>
                  <a:cubicBezTo>
                    <a:pt x="20792" y="26142"/>
                    <a:pt x="20829" y="26033"/>
                    <a:pt x="20778" y="25938"/>
                  </a:cubicBezTo>
                  <a:cubicBezTo>
                    <a:pt x="20537" y="25471"/>
                    <a:pt x="20296" y="24982"/>
                    <a:pt x="20077" y="24479"/>
                  </a:cubicBezTo>
                  <a:cubicBezTo>
                    <a:pt x="19895" y="24077"/>
                    <a:pt x="19712" y="23640"/>
                    <a:pt x="19479" y="23056"/>
                  </a:cubicBezTo>
                  <a:lnTo>
                    <a:pt x="19472" y="23041"/>
                  </a:lnTo>
                  <a:cubicBezTo>
                    <a:pt x="19464" y="23019"/>
                    <a:pt x="19457" y="23012"/>
                    <a:pt x="19457" y="22998"/>
                  </a:cubicBezTo>
                  <a:cubicBezTo>
                    <a:pt x="19129" y="22144"/>
                    <a:pt x="18815" y="21261"/>
                    <a:pt x="18516" y="20400"/>
                  </a:cubicBezTo>
                  <a:cubicBezTo>
                    <a:pt x="18304" y="19817"/>
                    <a:pt x="18093" y="19218"/>
                    <a:pt x="17874" y="18627"/>
                  </a:cubicBezTo>
                  <a:cubicBezTo>
                    <a:pt x="17567" y="17788"/>
                    <a:pt x="17290" y="17095"/>
                    <a:pt x="17013" y="16453"/>
                  </a:cubicBezTo>
                  <a:cubicBezTo>
                    <a:pt x="16728" y="15811"/>
                    <a:pt x="16415" y="15154"/>
                    <a:pt x="16086" y="14527"/>
                  </a:cubicBezTo>
                  <a:cubicBezTo>
                    <a:pt x="15444" y="13294"/>
                    <a:pt x="14707" y="12105"/>
                    <a:pt x="13883" y="10981"/>
                  </a:cubicBezTo>
                  <a:cubicBezTo>
                    <a:pt x="13051" y="9850"/>
                    <a:pt x="12139" y="8785"/>
                    <a:pt x="11154" y="7785"/>
                  </a:cubicBezTo>
                  <a:cubicBezTo>
                    <a:pt x="10680" y="7304"/>
                    <a:pt x="10155" y="6815"/>
                    <a:pt x="9600" y="6319"/>
                  </a:cubicBezTo>
                  <a:cubicBezTo>
                    <a:pt x="9126" y="5896"/>
                    <a:pt x="8659" y="5487"/>
                    <a:pt x="8214" y="5108"/>
                  </a:cubicBezTo>
                  <a:cubicBezTo>
                    <a:pt x="7360" y="4371"/>
                    <a:pt x="6229" y="3408"/>
                    <a:pt x="5011" y="2525"/>
                  </a:cubicBezTo>
                  <a:cubicBezTo>
                    <a:pt x="4259" y="1970"/>
                    <a:pt x="3479" y="1467"/>
                    <a:pt x="2669" y="1007"/>
                  </a:cubicBezTo>
                  <a:cubicBezTo>
                    <a:pt x="1917" y="584"/>
                    <a:pt x="1129" y="249"/>
                    <a:pt x="305" y="8"/>
                  </a:cubicBezTo>
                  <a:cubicBezTo>
                    <a:pt x="290" y="0"/>
                    <a:pt x="276" y="0"/>
                    <a:pt x="254" y="0"/>
                  </a:cubicBezTo>
                  <a:lnTo>
                    <a:pt x="261" y="0"/>
                  </a:lnTo>
                  <a:cubicBezTo>
                    <a:pt x="258" y="0"/>
                    <a:pt x="255" y="0"/>
                    <a:pt x="2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717" name="Google Shape;1717;p68"/>
            <p:cNvSpPr/>
            <p:nvPr/>
          </p:nvSpPr>
          <p:spPr>
            <a:xfrm>
              <a:off x="1385399" y="404909"/>
              <a:ext cx="313373" cy="1024218"/>
            </a:xfrm>
            <a:custGeom>
              <a:avLst/>
              <a:gdLst/>
              <a:ahLst/>
              <a:cxnLst/>
              <a:rect l="l" t="t" r="r" b="b"/>
              <a:pathLst>
                <a:path w="9595" h="31360" extrusionOk="0">
                  <a:moveTo>
                    <a:pt x="548" y="1"/>
                  </a:moveTo>
                  <a:cubicBezTo>
                    <a:pt x="533" y="1"/>
                    <a:pt x="526" y="1"/>
                    <a:pt x="511" y="8"/>
                  </a:cubicBezTo>
                  <a:cubicBezTo>
                    <a:pt x="475" y="16"/>
                    <a:pt x="446" y="37"/>
                    <a:pt x="424" y="74"/>
                  </a:cubicBezTo>
                  <a:cubicBezTo>
                    <a:pt x="402" y="110"/>
                    <a:pt x="395" y="147"/>
                    <a:pt x="402" y="183"/>
                  </a:cubicBezTo>
                  <a:cubicBezTo>
                    <a:pt x="402" y="220"/>
                    <a:pt x="416" y="249"/>
                    <a:pt x="416" y="286"/>
                  </a:cubicBezTo>
                  <a:lnTo>
                    <a:pt x="416" y="264"/>
                  </a:lnTo>
                  <a:lnTo>
                    <a:pt x="416" y="264"/>
                  </a:lnTo>
                  <a:cubicBezTo>
                    <a:pt x="519" y="1270"/>
                    <a:pt x="453" y="2277"/>
                    <a:pt x="373" y="3204"/>
                  </a:cubicBezTo>
                  <a:cubicBezTo>
                    <a:pt x="343" y="3569"/>
                    <a:pt x="307" y="3934"/>
                    <a:pt x="271" y="4306"/>
                  </a:cubicBezTo>
                  <a:cubicBezTo>
                    <a:pt x="212" y="4904"/>
                    <a:pt x="146" y="5531"/>
                    <a:pt x="110" y="6144"/>
                  </a:cubicBezTo>
                  <a:cubicBezTo>
                    <a:pt x="1" y="8056"/>
                    <a:pt x="95" y="9982"/>
                    <a:pt x="409" y="11879"/>
                  </a:cubicBezTo>
                  <a:cubicBezTo>
                    <a:pt x="723" y="13761"/>
                    <a:pt x="1219" y="15614"/>
                    <a:pt x="1876" y="17417"/>
                  </a:cubicBezTo>
                  <a:cubicBezTo>
                    <a:pt x="2510" y="19153"/>
                    <a:pt x="3276" y="20838"/>
                    <a:pt x="4174" y="22458"/>
                  </a:cubicBezTo>
                  <a:cubicBezTo>
                    <a:pt x="4539" y="23129"/>
                    <a:pt x="4955" y="23823"/>
                    <a:pt x="5392" y="24523"/>
                  </a:cubicBezTo>
                  <a:cubicBezTo>
                    <a:pt x="5823" y="25201"/>
                    <a:pt x="6282" y="25873"/>
                    <a:pt x="6684" y="26449"/>
                  </a:cubicBezTo>
                  <a:cubicBezTo>
                    <a:pt x="7530" y="27675"/>
                    <a:pt x="8413" y="28937"/>
                    <a:pt x="8982" y="30382"/>
                  </a:cubicBezTo>
                  <a:cubicBezTo>
                    <a:pt x="9055" y="30571"/>
                    <a:pt x="9128" y="30768"/>
                    <a:pt x="9194" y="30973"/>
                  </a:cubicBezTo>
                  <a:lnTo>
                    <a:pt x="9194" y="31067"/>
                  </a:lnTo>
                  <a:lnTo>
                    <a:pt x="9201" y="31170"/>
                  </a:lnTo>
                  <a:cubicBezTo>
                    <a:pt x="9201" y="31221"/>
                    <a:pt x="9223" y="31264"/>
                    <a:pt x="9259" y="31301"/>
                  </a:cubicBezTo>
                  <a:cubicBezTo>
                    <a:pt x="9288" y="31337"/>
                    <a:pt x="9340" y="31359"/>
                    <a:pt x="9383" y="31359"/>
                  </a:cubicBezTo>
                  <a:cubicBezTo>
                    <a:pt x="9485" y="31359"/>
                    <a:pt x="9573" y="31279"/>
                    <a:pt x="9580" y="31177"/>
                  </a:cubicBezTo>
                  <a:cubicBezTo>
                    <a:pt x="9595" y="30433"/>
                    <a:pt x="9580" y="29681"/>
                    <a:pt x="9515" y="28937"/>
                  </a:cubicBezTo>
                  <a:cubicBezTo>
                    <a:pt x="9500" y="28667"/>
                    <a:pt x="9478" y="28390"/>
                    <a:pt x="9464" y="28120"/>
                  </a:cubicBezTo>
                  <a:lnTo>
                    <a:pt x="9464" y="28025"/>
                  </a:lnTo>
                  <a:cubicBezTo>
                    <a:pt x="9434" y="27551"/>
                    <a:pt x="9412" y="27069"/>
                    <a:pt x="9398" y="26588"/>
                  </a:cubicBezTo>
                  <a:cubicBezTo>
                    <a:pt x="9391" y="26223"/>
                    <a:pt x="9391" y="25858"/>
                    <a:pt x="9391" y="25501"/>
                  </a:cubicBezTo>
                  <a:lnTo>
                    <a:pt x="9391" y="25136"/>
                  </a:lnTo>
                  <a:cubicBezTo>
                    <a:pt x="9376" y="23348"/>
                    <a:pt x="9347" y="21437"/>
                    <a:pt x="9143" y="19569"/>
                  </a:cubicBezTo>
                  <a:cubicBezTo>
                    <a:pt x="9048" y="18642"/>
                    <a:pt x="8902" y="17730"/>
                    <a:pt x="8712" y="16818"/>
                  </a:cubicBezTo>
                  <a:cubicBezTo>
                    <a:pt x="8515" y="15914"/>
                    <a:pt x="8252" y="15031"/>
                    <a:pt x="7924" y="14163"/>
                  </a:cubicBezTo>
                  <a:cubicBezTo>
                    <a:pt x="7596" y="13316"/>
                    <a:pt x="7224" y="12484"/>
                    <a:pt x="6808" y="11675"/>
                  </a:cubicBezTo>
                  <a:cubicBezTo>
                    <a:pt x="6443" y="10952"/>
                    <a:pt x="6027" y="10172"/>
                    <a:pt x="5524" y="9289"/>
                  </a:cubicBezTo>
                  <a:cubicBezTo>
                    <a:pt x="5159" y="8639"/>
                    <a:pt x="4772" y="7990"/>
                    <a:pt x="4400" y="7355"/>
                  </a:cubicBezTo>
                  <a:cubicBezTo>
                    <a:pt x="3933" y="6567"/>
                    <a:pt x="3452" y="5743"/>
                    <a:pt x="2999" y="4926"/>
                  </a:cubicBezTo>
                  <a:cubicBezTo>
                    <a:pt x="2051" y="3233"/>
                    <a:pt x="1343" y="1781"/>
                    <a:pt x="789" y="358"/>
                  </a:cubicBezTo>
                  <a:lnTo>
                    <a:pt x="752" y="271"/>
                  </a:lnTo>
                  <a:cubicBezTo>
                    <a:pt x="730" y="205"/>
                    <a:pt x="708" y="147"/>
                    <a:pt x="679" y="81"/>
                  </a:cubicBezTo>
                  <a:cubicBezTo>
                    <a:pt x="657" y="30"/>
                    <a:pt x="606" y="1"/>
                    <a:pt x="5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718" name="Google Shape;1718;p68"/>
            <p:cNvSpPr/>
            <p:nvPr/>
          </p:nvSpPr>
          <p:spPr>
            <a:xfrm>
              <a:off x="1855529" y="1165021"/>
              <a:ext cx="231167" cy="884596"/>
            </a:xfrm>
            <a:custGeom>
              <a:avLst/>
              <a:gdLst/>
              <a:ahLst/>
              <a:cxnLst/>
              <a:rect l="l" t="t" r="r" b="b"/>
              <a:pathLst>
                <a:path w="7078" h="27085" extrusionOk="0">
                  <a:moveTo>
                    <a:pt x="5501" y="1"/>
                  </a:moveTo>
                  <a:cubicBezTo>
                    <a:pt x="5434" y="1"/>
                    <a:pt x="5376" y="43"/>
                    <a:pt x="5356" y="111"/>
                  </a:cubicBezTo>
                  <a:cubicBezTo>
                    <a:pt x="5210" y="556"/>
                    <a:pt x="5093" y="1015"/>
                    <a:pt x="4998" y="1475"/>
                  </a:cubicBezTo>
                  <a:cubicBezTo>
                    <a:pt x="4884" y="1995"/>
                    <a:pt x="4784" y="2418"/>
                    <a:pt x="4685" y="2818"/>
                  </a:cubicBezTo>
                  <a:lnTo>
                    <a:pt x="4685" y="2818"/>
                  </a:lnTo>
                  <a:cubicBezTo>
                    <a:pt x="4480" y="3577"/>
                    <a:pt x="4247" y="4350"/>
                    <a:pt x="3992" y="5116"/>
                  </a:cubicBezTo>
                  <a:cubicBezTo>
                    <a:pt x="3714" y="5933"/>
                    <a:pt x="3415" y="6728"/>
                    <a:pt x="3160" y="7400"/>
                  </a:cubicBezTo>
                  <a:cubicBezTo>
                    <a:pt x="2905" y="8071"/>
                    <a:pt x="2635" y="8757"/>
                    <a:pt x="2372" y="9413"/>
                  </a:cubicBezTo>
                  <a:cubicBezTo>
                    <a:pt x="2051" y="10238"/>
                    <a:pt x="1715" y="11084"/>
                    <a:pt x="1402" y="11930"/>
                  </a:cubicBezTo>
                  <a:cubicBezTo>
                    <a:pt x="1256" y="12310"/>
                    <a:pt x="1117" y="12696"/>
                    <a:pt x="978" y="13076"/>
                  </a:cubicBezTo>
                  <a:cubicBezTo>
                    <a:pt x="847" y="13455"/>
                    <a:pt x="708" y="13864"/>
                    <a:pt x="584" y="14287"/>
                  </a:cubicBezTo>
                  <a:cubicBezTo>
                    <a:pt x="351" y="15090"/>
                    <a:pt x="198" y="15921"/>
                    <a:pt x="110" y="16753"/>
                  </a:cubicBezTo>
                  <a:cubicBezTo>
                    <a:pt x="37" y="17563"/>
                    <a:pt x="1" y="18373"/>
                    <a:pt x="23" y="19183"/>
                  </a:cubicBezTo>
                  <a:cubicBezTo>
                    <a:pt x="30" y="19890"/>
                    <a:pt x="66" y="20656"/>
                    <a:pt x="132" y="21590"/>
                  </a:cubicBezTo>
                  <a:lnTo>
                    <a:pt x="132" y="21619"/>
                  </a:lnTo>
                  <a:cubicBezTo>
                    <a:pt x="205" y="22670"/>
                    <a:pt x="278" y="23750"/>
                    <a:pt x="293" y="24815"/>
                  </a:cubicBezTo>
                  <a:cubicBezTo>
                    <a:pt x="300" y="25523"/>
                    <a:pt x="278" y="26172"/>
                    <a:pt x="227" y="26800"/>
                  </a:cubicBezTo>
                  <a:cubicBezTo>
                    <a:pt x="241" y="26843"/>
                    <a:pt x="256" y="26895"/>
                    <a:pt x="278" y="26938"/>
                  </a:cubicBezTo>
                  <a:cubicBezTo>
                    <a:pt x="314" y="27026"/>
                    <a:pt x="402" y="27084"/>
                    <a:pt x="497" y="27084"/>
                  </a:cubicBezTo>
                  <a:cubicBezTo>
                    <a:pt x="526" y="27084"/>
                    <a:pt x="555" y="27077"/>
                    <a:pt x="584" y="27062"/>
                  </a:cubicBezTo>
                  <a:cubicBezTo>
                    <a:pt x="643" y="27040"/>
                    <a:pt x="687" y="26989"/>
                    <a:pt x="716" y="26938"/>
                  </a:cubicBezTo>
                  <a:lnTo>
                    <a:pt x="876" y="26646"/>
                  </a:lnTo>
                  <a:lnTo>
                    <a:pt x="854" y="26676"/>
                  </a:lnTo>
                  <a:cubicBezTo>
                    <a:pt x="1205" y="26099"/>
                    <a:pt x="1591" y="25537"/>
                    <a:pt x="2007" y="25005"/>
                  </a:cubicBezTo>
                  <a:cubicBezTo>
                    <a:pt x="2365" y="24538"/>
                    <a:pt x="2751" y="24078"/>
                    <a:pt x="3123" y="23640"/>
                  </a:cubicBezTo>
                  <a:lnTo>
                    <a:pt x="3350" y="23371"/>
                  </a:lnTo>
                  <a:cubicBezTo>
                    <a:pt x="3780" y="22853"/>
                    <a:pt x="4240" y="22291"/>
                    <a:pt x="4641" y="21700"/>
                  </a:cubicBezTo>
                  <a:cubicBezTo>
                    <a:pt x="4845" y="21408"/>
                    <a:pt x="5035" y="21101"/>
                    <a:pt x="5210" y="20780"/>
                  </a:cubicBezTo>
                  <a:cubicBezTo>
                    <a:pt x="5385" y="20459"/>
                    <a:pt x="5546" y="20116"/>
                    <a:pt x="5721" y="19708"/>
                  </a:cubicBezTo>
                  <a:cubicBezTo>
                    <a:pt x="6363" y="18227"/>
                    <a:pt x="6771" y="16658"/>
                    <a:pt x="6932" y="15060"/>
                  </a:cubicBezTo>
                  <a:cubicBezTo>
                    <a:pt x="7078" y="13703"/>
                    <a:pt x="7071" y="12208"/>
                    <a:pt x="6910" y="10486"/>
                  </a:cubicBezTo>
                  <a:cubicBezTo>
                    <a:pt x="6837" y="9705"/>
                    <a:pt x="6728" y="8910"/>
                    <a:pt x="6626" y="8209"/>
                  </a:cubicBezTo>
                  <a:cubicBezTo>
                    <a:pt x="6545" y="7677"/>
                    <a:pt x="6465" y="7144"/>
                    <a:pt x="6385" y="6619"/>
                  </a:cubicBezTo>
                  <a:lnTo>
                    <a:pt x="6275" y="5918"/>
                  </a:lnTo>
                  <a:cubicBezTo>
                    <a:pt x="6042" y="4437"/>
                    <a:pt x="5816" y="2839"/>
                    <a:pt x="5728" y="1249"/>
                  </a:cubicBezTo>
                  <a:cubicBezTo>
                    <a:pt x="5706" y="913"/>
                    <a:pt x="5692" y="614"/>
                    <a:pt x="5692" y="337"/>
                  </a:cubicBezTo>
                  <a:lnTo>
                    <a:pt x="5692" y="257"/>
                  </a:lnTo>
                  <a:lnTo>
                    <a:pt x="5692" y="198"/>
                  </a:lnTo>
                  <a:cubicBezTo>
                    <a:pt x="5699" y="118"/>
                    <a:pt x="5655" y="45"/>
                    <a:pt x="5582" y="16"/>
                  </a:cubicBezTo>
                  <a:cubicBezTo>
                    <a:pt x="5560" y="9"/>
                    <a:pt x="5538" y="1"/>
                    <a:pt x="5517" y="1"/>
                  </a:cubicBezTo>
                  <a:cubicBezTo>
                    <a:pt x="5511" y="1"/>
                    <a:pt x="5506" y="1"/>
                    <a:pt x="55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719" name="Google Shape;1719;p68"/>
            <p:cNvSpPr/>
            <p:nvPr/>
          </p:nvSpPr>
          <p:spPr>
            <a:xfrm>
              <a:off x="1913923" y="1876079"/>
              <a:ext cx="245473" cy="349593"/>
            </a:xfrm>
            <a:custGeom>
              <a:avLst/>
              <a:gdLst/>
              <a:ahLst/>
              <a:cxnLst/>
              <a:rect l="l" t="t" r="r" b="b"/>
              <a:pathLst>
                <a:path w="7516" h="10704" extrusionOk="0">
                  <a:moveTo>
                    <a:pt x="7340" y="1"/>
                  </a:moveTo>
                  <a:cubicBezTo>
                    <a:pt x="7282" y="1"/>
                    <a:pt x="7238" y="23"/>
                    <a:pt x="7201" y="66"/>
                  </a:cubicBezTo>
                  <a:cubicBezTo>
                    <a:pt x="6844" y="548"/>
                    <a:pt x="6450" y="1008"/>
                    <a:pt x="6027" y="1438"/>
                  </a:cubicBezTo>
                  <a:lnTo>
                    <a:pt x="6005" y="1460"/>
                  </a:lnTo>
                  <a:cubicBezTo>
                    <a:pt x="5421" y="2044"/>
                    <a:pt x="4779" y="2591"/>
                    <a:pt x="4166" y="3123"/>
                  </a:cubicBezTo>
                  <a:cubicBezTo>
                    <a:pt x="3692" y="3532"/>
                    <a:pt x="3203" y="3948"/>
                    <a:pt x="2744" y="4386"/>
                  </a:cubicBezTo>
                  <a:cubicBezTo>
                    <a:pt x="2226" y="4860"/>
                    <a:pt x="1751" y="5378"/>
                    <a:pt x="1328" y="5940"/>
                  </a:cubicBezTo>
                  <a:cubicBezTo>
                    <a:pt x="905" y="6501"/>
                    <a:pt x="577" y="7129"/>
                    <a:pt x="343" y="7793"/>
                  </a:cubicBezTo>
                  <a:cubicBezTo>
                    <a:pt x="205" y="8201"/>
                    <a:pt x="110" y="8625"/>
                    <a:pt x="51" y="9055"/>
                  </a:cubicBezTo>
                  <a:cubicBezTo>
                    <a:pt x="22" y="9318"/>
                    <a:pt x="0" y="9580"/>
                    <a:pt x="0" y="9850"/>
                  </a:cubicBezTo>
                  <a:cubicBezTo>
                    <a:pt x="29" y="9916"/>
                    <a:pt x="66" y="9989"/>
                    <a:pt x="95" y="10062"/>
                  </a:cubicBezTo>
                  <a:lnTo>
                    <a:pt x="139" y="10157"/>
                  </a:lnTo>
                  <a:cubicBezTo>
                    <a:pt x="219" y="10339"/>
                    <a:pt x="299" y="10522"/>
                    <a:pt x="372" y="10704"/>
                  </a:cubicBezTo>
                  <a:lnTo>
                    <a:pt x="387" y="10697"/>
                  </a:lnTo>
                  <a:cubicBezTo>
                    <a:pt x="810" y="10507"/>
                    <a:pt x="1262" y="10288"/>
                    <a:pt x="1759" y="10018"/>
                  </a:cubicBezTo>
                  <a:cubicBezTo>
                    <a:pt x="2262" y="9748"/>
                    <a:pt x="2700" y="9493"/>
                    <a:pt x="3123" y="9216"/>
                  </a:cubicBezTo>
                  <a:cubicBezTo>
                    <a:pt x="4086" y="8574"/>
                    <a:pt x="4830" y="7902"/>
                    <a:pt x="5392" y="7151"/>
                  </a:cubicBezTo>
                  <a:cubicBezTo>
                    <a:pt x="6589" y="5560"/>
                    <a:pt x="6931" y="3517"/>
                    <a:pt x="7238" y="1715"/>
                  </a:cubicBezTo>
                  <a:lnTo>
                    <a:pt x="7274" y="1467"/>
                  </a:lnTo>
                  <a:cubicBezTo>
                    <a:pt x="7347" y="1051"/>
                    <a:pt x="7420" y="614"/>
                    <a:pt x="7501" y="190"/>
                  </a:cubicBezTo>
                  <a:cubicBezTo>
                    <a:pt x="7515" y="88"/>
                    <a:pt x="7435" y="1"/>
                    <a:pt x="73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720" name="Google Shape;1720;p68"/>
            <p:cNvSpPr/>
            <p:nvPr/>
          </p:nvSpPr>
          <p:spPr>
            <a:xfrm>
              <a:off x="1224813" y="543842"/>
              <a:ext cx="932214" cy="2033346"/>
            </a:xfrm>
            <a:custGeom>
              <a:avLst/>
              <a:gdLst/>
              <a:ahLst/>
              <a:cxnLst/>
              <a:rect l="l" t="t" r="r" b="b"/>
              <a:pathLst>
                <a:path w="28543" h="62258" extrusionOk="0">
                  <a:moveTo>
                    <a:pt x="6267" y="1"/>
                  </a:moveTo>
                  <a:lnTo>
                    <a:pt x="6267" y="8"/>
                  </a:lnTo>
                  <a:cubicBezTo>
                    <a:pt x="6262" y="7"/>
                    <a:pt x="6257" y="6"/>
                    <a:pt x="6253" y="6"/>
                  </a:cubicBezTo>
                  <a:cubicBezTo>
                    <a:pt x="6231" y="6"/>
                    <a:pt x="6214" y="19"/>
                    <a:pt x="6202" y="37"/>
                  </a:cubicBezTo>
                  <a:cubicBezTo>
                    <a:pt x="6187" y="59"/>
                    <a:pt x="6187" y="81"/>
                    <a:pt x="6194" y="103"/>
                  </a:cubicBezTo>
                  <a:cubicBezTo>
                    <a:pt x="6530" y="934"/>
                    <a:pt x="6880" y="1861"/>
                    <a:pt x="7260" y="2926"/>
                  </a:cubicBezTo>
                  <a:cubicBezTo>
                    <a:pt x="7595" y="3860"/>
                    <a:pt x="7916" y="4831"/>
                    <a:pt x="8230" y="5815"/>
                  </a:cubicBezTo>
                  <a:cubicBezTo>
                    <a:pt x="8828" y="7712"/>
                    <a:pt x="9375" y="9653"/>
                    <a:pt x="9923" y="11762"/>
                  </a:cubicBezTo>
                  <a:lnTo>
                    <a:pt x="9930" y="11791"/>
                  </a:lnTo>
                  <a:lnTo>
                    <a:pt x="10025" y="12185"/>
                  </a:lnTo>
                  <a:lnTo>
                    <a:pt x="10032" y="12207"/>
                  </a:lnTo>
                  <a:lnTo>
                    <a:pt x="10069" y="12338"/>
                  </a:lnTo>
                  <a:lnTo>
                    <a:pt x="10105" y="12491"/>
                  </a:lnTo>
                  <a:lnTo>
                    <a:pt x="10156" y="12688"/>
                  </a:lnTo>
                  <a:lnTo>
                    <a:pt x="10222" y="12944"/>
                  </a:lnTo>
                  <a:lnTo>
                    <a:pt x="10302" y="13272"/>
                  </a:lnTo>
                  <a:lnTo>
                    <a:pt x="10382" y="13600"/>
                  </a:lnTo>
                  <a:cubicBezTo>
                    <a:pt x="10441" y="13819"/>
                    <a:pt x="10492" y="14045"/>
                    <a:pt x="10550" y="14264"/>
                  </a:cubicBezTo>
                  <a:cubicBezTo>
                    <a:pt x="10674" y="14746"/>
                    <a:pt x="10791" y="15227"/>
                    <a:pt x="10908" y="15709"/>
                  </a:cubicBezTo>
                  <a:lnTo>
                    <a:pt x="11148" y="16694"/>
                  </a:lnTo>
                  <a:cubicBezTo>
                    <a:pt x="11294" y="17285"/>
                    <a:pt x="11440" y="17883"/>
                    <a:pt x="11586" y="18474"/>
                  </a:cubicBezTo>
                  <a:cubicBezTo>
                    <a:pt x="11790" y="19328"/>
                    <a:pt x="12009" y="20181"/>
                    <a:pt x="12272" y="21203"/>
                  </a:cubicBezTo>
                  <a:cubicBezTo>
                    <a:pt x="12520" y="22159"/>
                    <a:pt x="12761" y="23049"/>
                    <a:pt x="13002" y="23910"/>
                  </a:cubicBezTo>
                  <a:lnTo>
                    <a:pt x="13023" y="23983"/>
                  </a:lnTo>
                  <a:cubicBezTo>
                    <a:pt x="13286" y="24902"/>
                    <a:pt x="13556" y="25850"/>
                    <a:pt x="13811" y="26792"/>
                  </a:cubicBezTo>
                  <a:cubicBezTo>
                    <a:pt x="14081" y="27806"/>
                    <a:pt x="14359" y="28827"/>
                    <a:pt x="14585" y="29695"/>
                  </a:cubicBezTo>
                  <a:cubicBezTo>
                    <a:pt x="14804" y="30527"/>
                    <a:pt x="15023" y="31359"/>
                    <a:pt x="15241" y="32191"/>
                  </a:cubicBezTo>
                  <a:cubicBezTo>
                    <a:pt x="15526" y="33292"/>
                    <a:pt x="15818" y="34401"/>
                    <a:pt x="16110" y="35503"/>
                  </a:cubicBezTo>
                  <a:cubicBezTo>
                    <a:pt x="16686" y="37670"/>
                    <a:pt x="17168" y="39421"/>
                    <a:pt x="17642" y="41033"/>
                  </a:cubicBezTo>
                  <a:lnTo>
                    <a:pt x="17569" y="40968"/>
                  </a:lnTo>
                  <a:cubicBezTo>
                    <a:pt x="17284" y="40734"/>
                    <a:pt x="17014" y="40479"/>
                    <a:pt x="16759" y="40216"/>
                  </a:cubicBezTo>
                  <a:cubicBezTo>
                    <a:pt x="16307" y="39742"/>
                    <a:pt x="15876" y="39246"/>
                    <a:pt x="15482" y="38721"/>
                  </a:cubicBezTo>
                  <a:cubicBezTo>
                    <a:pt x="15125" y="38261"/>
                    <a:pt x="14760" y="37736"/>
                    <a:pt x="14308" y="37035"/>
                  </a:cubicBezTo>
                  <a:cubicBezTo>
                    <a:pt x="13921" y="36437"/>
                    <a:pt x="13534" y="35802"/>
                    <a:pt x="13228" y="35291"/>
                  </a:cubicBezTo>
                  <a:cubicBezTo>
                    <a:pt x="13082" y="35058"/>
                    <a:pt x="12943" y="34825"/>
                    <a:pt x="12797" y="34584"/>
                  </a:cubicBezTo>
                  <a:lnTo>
                    <a:pt x="12673" y="34394"/>
                  </a:lnTo>
                  <a:cubicBezTo>
                    <a:pt x="12535" y="34161"/>
                    <a:pt x="12396" y="33934"/>
                    <a:pt x="12250" y="33701"/>
                  </a:cubicBezTo>
                  <a:cubicBezTo>
                    <a:pt x="11827" y="33008"/>
                    <a:pt x="11411" y="32307"/>
                    <a:pt x="10995" y="31600"/>
                  </a:cubicBezTo>
                  <a:lnTo>
                    <a:pt x="10951" y="31527"/>
                  </a:lnTo>
                  <a:cubicBezTo>
                    <a:pt x="10120" y="30140"/>
                    <a:pt x="9266" y="28710"/>
                    <a:pt x="8376" y="27324"/>
                  </a:cubicBezTo>
                  <a:cubicBezTo>
                    <a:pt x="6720" y="24727"/>
                    <a:pt x="5319" y="22830"/>
                    <a:pt x="3845" y="21166"/>
                  </a:cubicBezTo>
                  <a:cubicBezTo>
                    <a:pt x="2627" y="19795"/>
                    <a:pt x="1423" y="18678"/>
                    <a:pt x="182" y="17781"/>
                  </a:cubicBezTo>
                  <a:cubicBezTo>
                    <a:pt x="161" y="17766"/>
                    <a:pt x="139" y="17752"/>
                    <a:pt x="117" y="17752"/>
                  </a:cubicBezTo>
                  <a:cubicBezTo>
                    <a:pt x="80" y="17752"/>
                    <a:pt x="51" y="17766"/>
                    <a:pt x="29" y="17796"/>
                  </a:cubicBezTo>
                  <a:cubicBezTo>
                    <a:pt x="7" y="17817"/>
                    <a:pt x="0" y="17854"/>
                    <a:pt x="7" y="17883"/>
                  </a:cubicBezTo>
                  <a:cubicBezTo>
                    <a:pt x="7" y="17905"/>
                    <a:pt x="22" y="17934"/>
                    <a:pt x="44" y="17949"/>
                  </a:cubicBezTo>
                  <a:cubicBezTo>
                    <a:pt x="978" y="18635"/>
                    <a:pt x="1846" y="19401"/>
                    <a:pt x="2648" y="20232"/>
                  </a:cubicBezTo>
                  <a:cubicBezTo>
                    <a:pt x="4173" y="21801"/>
                    <a:pt x="5640" y="23698"/>
                    <a:pt x="7267" y="26186"/>
                  </a:cubicBezTo>
                  <a:cubicBezTo>
                    <a:pt x="8580" y="28214"/>
                    <a:pt x="9799" y="30323"/>
                    <a:pt x="10973" y="32373"/>
                  </a:cubicBezTo>
                  <a:lnTo>
                    <a:pt x="11163" y="32701"/>
                  </a:lnTo>
                  <a:lnTo>
                    <a:pt x="11615" y="33475"/>
                  </a:lnTo>
                  <a:lnTo>
                    <a:pt x="12053" y="34241"/>
                  </a:lnTo>
                  <a:cubicBezTo>
                    <a:pt x="12206" y="34504"/>
                    <a:pt x="12360" y="34766"/>
                    <a:pt x="12513" y="35029"/>
                  </a:cubicBezTo>
                  <a:lnTo>
                    <a:pt x="12586" y="35160"/>
                  </a:lnTo>
                  <a:lnTo>
                    <a:pt x="13023" y="35904"/>
                  </a:lnTo>
                  <a:lnTo>
                    <a:pt x="13155" y="36123"/>
                  </a:lnTo>
                  <a:lnTo>
                    <a:pt x="13169" y="36152"/>
                  </a:lnTo>
                  <a:cubicBezTo>
                    <a:pt x="13461" y="36656"/>
                    <a:pt x="13760" y="37174"/>
                    <a:pt x="14067" y="37677"/>
                  </a:cubicBezTo>
                  <a:cubicBezTo>
                    <a:pt x="14446" y="38297"/>
                    <a:pt x="14818" y="38859"/>
                    <a:pt x="15205" y="39392"/>
                  </a:cubicBezTo>
                  <a:cubicBezTo>
                    <a:pt x="15584" y="39924"/>
                    <a:pt x="16000" y="40428"/>
                    <a:pt x="16453" y="40902"/>
                  </a:cubicBezTo>
                  <a:cubicBezTo>
                    <a:pt x="16599" y="41055"/>
                    <a:pt x="16744" y="41201"/>
                    <a:pt x="16898" y="41340"/>
                  </a:cubicBezTo>
                  <a:cubicBezTo>
                    <a:pt x="17000" y="41442"/>
                    <a:pt x="17102" y="41544"/>
                    <a:pt x="17204" y="41646"/>
                  </a:cubicBezTo>
                  <a:cubicBezTo>
                    <a:pt x="17343" y="41778"/>
                    <a:pt x="17459" y="41887"/>
                    <a:pt x="17584" y="41997"/>
                  </a:cubicBezTo>
                  <a:cubicBezTo>
                    <a:pt x="17664" y="42062"/>
                    <a:pt x="17751" y="42121"/>
                    <a:pt x="17846" y="42172"/>
                  </a:cubicBezTo>
                  <a:cubicBezTo>
                    <a:pt x="17883" y="42194"/>
                    <a:pt x="17919" y="42215"/>
                    <a:pt x="17956" y="42230"/>
                  </a:cubicBezTo>
                  <a:cubicBezTo>
                    <a:pt x="17970" y="42237"/>
                    <a:pt x="17985" y="42245"/>
                    <a:pt x="17999" y="42252"/>
                  </a:cubicBezTo>
                  <a:cubicBezTo>
                    <a:pt x="18503" y="43923"/>
                    <a:pt x="18992" y="45411"/>
                    <a:pt x="19480" y="46797"/>
                  </a:cubicBezTo>
                  <a:cubicBezTo>
                    <a:pt x="20093" y="48505"/>
                    <a:pt x="20757" y="50161"/>
                    <a:pt x="21458" y="51715"/>
                  </a:cubicBezTo>
                  <a:cubicBezTo>
                    <a:pt x="22180" y="53305"/>
                    <a:pt x="22975" y="54859"/>
                    <a:pt x="23858" y="56370"/>
                  </a:cubicBezTo>
                  <a:cubicBezTo>
                    <a:pt x="25040" y="58398"/>
                    <a:pt x="26390" y="60317"/>
                    <a:pt x="27893" y="62119"/>
                  </a:cubicBezTo>
                  <a:cubicBezTo>
                    <a:pt x="27951" y="62192"/>
                    <a:pt x="28031" y="62243"/>
                    <a:pt x="28119" y="62258"/>
                  </a:cubicBezTo>
                  <a:lnTo>
                    <a:pt x="28177" y="62258"/>
                  </a:lnTo>
                  <a:cubicBezTo>
                    <a:pt x="28250" y="62258"/>
                    <a:pt x="28331" y="62236"/>
                    <a:pt x="28389" y="62185"/>
                  </a:cubicBezTo>
                  <a:cubicBezTo>
                    <a:pt x="28469" y="62126"/>
                    <a:pt x="28520" y="62039"/>
                    <a:pt x="28528" y="61937"/>
                  </a:cubicBezTo>
                  <a:cubicBezTo>
                    <a:pt x="28542" y="61849"/>
                    <a:pt x="28513" y="61762"/>
                    <a:pt x="28462" y="61689"/>
                  </a:cubicBezTo>
                  <a:cubicBezTo>
                    <a:pt x="27645" y="60711"/>
                    <a:pt x="26864" y="59682"/>
                    <a:pt x="26127" y="58617"/>
                  </a:cubicBezTo>
                  <a:cubicBezTo>
                    <a:pt x="25441" y="57617"/>
                    <a:pt x="24763" y="56538"/>
                    <a:pt x="24121" y="55399"/>
                  </a:cubicBezTo>
                  <a:cubicBezTo>
                    <a:pt x="23340" y="54020"/>
                    <a:pt x="22596" y="52532"/>
                    <a:pt x="21910" y="50978"/>
                  </a:cubicBezTo>
                  <a:cubicBezTo>
                    <a:pt x="21990" y="50774"/>
                    <a:pt x="22078" y="50562"/>
                    <a:pt x="22180" y="50351"/>
                  </a:cubicBezTo>
                  <a:cubicBezTo>
                    <a:pt x="22457" y="49781"/>
                    <a:pt x="22778" y="49234"/>
                    <a:pt x="23150" y="48716"/>
                  </a:cubicBezTo>
                  <a:cubicBezTo>
                    <a:pt x="23493" y="48220"/>
                    <a:pt x="23887" y="47731"/>
                    <a:pt x="24332" y="47206"/>
                  </a:cubicBezTo>
                  <a:lnTo>
                    <a:pt x="24332" y="47206"/>
                  </a:lnTo>
                  <a:lnTo>
                    <a:pt x="24318" y="47221"/>
                  </a:lnTo>
                  <a:cubicBezTo>
                    <a:pt x="24442" y="47082"/>
                    <a:pt x="24559" y="46943"/>
                    <a:pt x="24683" y="46812"/>
                  </a:cubicBezTo>
                  <a:lnTo>
                    <a:pt x="24821" y="46651"/>
                  </a:lnTo>
                  <a:cubicBezTo>
                    <a:pt x="24931" y="46535"/>
                    <a:pt x="25040" y="46411"/>
                    <a:pt x="25142" y="46294"/>
                  </a:cubicBezTo>
                  <a:cubicBezTo>
                    <a:pt x="25427" y="45973"/>
                    <a:pt x="25704" y="45652"/>
                    <a:pt x="25967" y="45324"/>
                  </a:cubicBezTo>
                  <a:cubicBezTo>
                    <a:pt x="26105" y="45156"/>
                    <a:pt x="26229" y="44995"/>
                    <a:pt x="26353" y="44835"/>
                  </a:cubicBezTo>
                  <a:cubicBezTo>
                    <a:pt x="26463" y="44689"/>
                    <a:pt x="26580" y="44521"/>
                    <a:pt x="26711" y="44324"/>
                  </a:cubicBezTo>
                  <a:cubicBezTo>
                    <a:pt x="26944" y="43981"/>
                    <a:pt x="27156" y="43616"/>
                    <a:pt x="27338" y="43244"/>
                  </a:cubicBezTo>
                  <a:cubicBezTo>
                    <a:pt x="27411" y="43091"/>
                    <a:pt x="27477" y="42952"/>
                    <a:pt x="27535" y="42814"/>
                  </a:cubicBezTo>
                  <a:cubicBezTo>
                    <a:pt x="27543" y="42792"/>
                    <a:pt x="27543" y="42777"/>
                    <a:pt x="27535" y="42755"/>
                  </a:cubicBezTo>
                  <a:cubicBezTo>
                    <a:pt x="27528" y="42741"/>
                    <a:pt x="27506" y="42726"/>
                    <a:pt x="27492" y="42719"/>
                  </a:cubicBezTo>
                  <a:cubicBezTo>
                    <a:pt x="27488" y="42715"/>
                    <a:pt x="27484" y="42713"/>
                    <a:pt x="27481" y="42713"/>
                  </a:cubicBezTo>
                  <a:cubicBezTo>
                    <a:pt x="27477" y="42713"/>
                    <a:pt x="27473" y="42715"/>
                    <a:pt x="27470" y="42719"/>
                  </a:cubicBezTo>
                  <a:cubicBezTo>
                    <a:pt x="27433" y="42719"/>
                    <a:pt x="27404" y="42741"/>
                    <a:pt x="27397" y="42770"/>
                  </a:cubicBezTo>
                  <a:cubicBezTo>
                    <a:pt x="27360" y="42850"/>
                    <a:pt x="27324" y="42938"/>
                    <a:pt x="27280" y="43018"/>
                  </a:cubicBezTo>
                  <a:cubicBezTo>
                    <a:pt x="27112" y="43368"/>
                    <a:pt x="26922" y="43704"/>
                    <a:pt x="26704" y="44025"/>
                  </a:cubicBezTo>
                  <a:cubicBezTo>
                    <a:pt x="26477" y="44346"/>
                    <a:pt x="26237" y="44652"/>
                    <a:pt x="25981" y="44944"/>
                  </a:cubicBezTo>
                  <a:cubicBezTo>
                    <a:pt x="25843" y="45105"/>
                    <a:pt x="25704" y="45258"/>
                    <a:pt x="25565" y="45411"/>
                  </a:cubicBezTo>
                  <a:cubicBezTo>
                    <a:pt x="25463" y="45521"/>
                    <a:pt x="25361" y="45623"/>
                    <a:pt x="25259" y="45725"/>
                  </a:cubicBezTo>
                  <a:lnTo>
                    <a:pt x="25128" y="45863"/>
                  </a:lnTo>
                  <a:cubicBezTo>
                    <a:pt x="24821" y="46177"/>
                    <a:pt x="24522" y="46484"/>
                    <a:pt x="24238" y="46761"/>
                  </a:cubicBezTo>
                  <a:lnTo>
                    <a:pt x="24106" y="46892"/>
                  </a:lnTo>
                  <a:cubicBezTo>
                    <a:pt x="23836" y="47162"/>
                    <a:pt x="23581" y="47403"/>
                    <a:pt x="23340" y="47658"/>
                  </a:cubicBezTo>
                  <a:cubicBezTo>
                    <a:pt x="23041" y="47972"/>
                    <a:pt x="22756" y="48308"/>
                    <a:pt x="22486" y="48651"/>
                  </a:cubicBezTo>
                  <a:cubicBezTo>
                    <a:pt x="22238" y="48972"/>
                    <a:pt x="22020" y="49314"/>
                    <a:pt x="21823" y="49672"/>
                  </a:cubicBezTo>
                  <a:cubicBezTo>
                    <a:pt x="21728" y="49840"/>
                    <a:pt x="21640" y="50022"/>
                    <a:pt x="21560" y="50205"/>
                  </a:cubicBezTo>
                  <a:cubicBezTo>
                    <a:pt x="21071" y="49037"/>
                    <a:pt x="20611" y="47848"/>
                    <a:pt x="20152" y="46557"/>
                  </a:cubicBezTo>
                  <a:lnTo>
                    <a:pt x="20152" y="46513"/>
                  </a:lnTo>
                  <a:cubicBezTo>
                    <a:pt x="20159" y="46447"/>
                    <a:pt x="20159" y="46381"/>
                    <a:pt x="20166" y="46323"/>
                  </a:cubicBezTo>
                  <a:lnTo>
                    <a:pt x="20166" y="46279"/>
                  </a:lnTo>
                  <a:cubicBezTo>
                    <a:pt x="20166" y="46141"/>
                    <a:pt x="20174" y="46009"/>
                    <a:pt x="20174" y="45863"/>
                  </a:cubicBezTo>
                  <a:cubicBezTo>
                    <a:pt x="20181" y="45564"/>
                    <a:pt x="20196" y="45265"/>
                    <a:pt x="20210" y="45075"/>
                  </a:cubicBezTo>
                  <a:cubicBezTo>
                    <a:pt x="20239" y="44536"/>
                    <a:pt x="20276" y="44010"/>
                    <a:pt x="20327" y="43507"/>
                  </a:cubicBezTo>
                  <a:cubicBezTo>
                    <a:pt x="20414" y="42573"/>
                    <a:pt x="20546" y="41588"/>
                    <a:pt x="20743" y="40486"/>
                  </a:cubicBezTo>
                  <a:cubicBezTo>
                    <a:pt x="20976" y="39166"/>
                    <a:pt x="21268" y="37801"/>
                    <a:pt x="21633" y="36320"/>
                  </a:cubicBezTo>
                  <a:cubicBezTo>
                    <a:pt x="21954" y="35022"/>
                    <a:pt x="22319" y="33672"/>
                    <a:pt x="22611" y="32592"/>
                  </a:cubicBezTo>
                  <a:lnTo>
                    <a:pt x="22720" y="32154"/>
                  </a:lnTo>
                  <a:cubicBezTo>
                    <a:pt x="23150" y="30564"/>
                    <a:pt x="23479" y="29236"/>
                    <a:pt x="23756" y="27995"/>
                  </a:cubicBezTo>
                  <a:cubicBezTo>
                    <a:pt x="24106" y="26463"/>
                    <a:pt x="24347" y="25099"/>
                    <a:pt x="24507" y="23837"/>
                  </a:cubicBezTo>
                  <a:cubicBezTo>
                    <a:pt x="24537" y="23640"/>
                    <a:pt x="24559" y="23443"/>
                    <a:pt x="24580" y="23246"/>
                  </a:cubicBezTo>
                  <a:cubicBezTo>
                    <a:pt x="24580" y="23224"/>
                    <a:pt x="24573" y="23209"/>
                    <a:pt x="24559" y="23195"/>
                  </a:cubicBezTo>
                  <a:cubicBezTo>
                    <a:pt x="24551" y="23173"/>
                    <a:pt x="24529" y="23165"/>
                    <a:pt x="24515" y="23158"/>
                  </a:cubicBezTo>
                  <a:cubicBezTo>
                    <a:pt x="24464" y="23158"/>
                    <a:pt x="24427" y="23195"/>
                    <a:pt x="24427" y="23238"/>
                  </a:cubicBezTo>
                  <a:cubicBezTo>
                    <a:pt x="24354" y="23866"/>
                    <a:pt x="24252" y="24552"/>
                    <a:pt x="24113" y="25332"/>
                  </a:cubicBezTo>
                  <a:cubicBezTo>
                    <a:pt x="23625" y="28112"/>
                    <a:pt x="22829" y="30863"/>
                    <a:pt x="22056" y="33533"/>
                  </a:cubicBezTo>
                  <a:lnTo>
                    <a:pt x="22034" y="33599"/>
                  </a:lnTo>
                  <a:lnTo>
                    <a:pt x="21888" y="34124"/>
                  </a:lnTo>
                  <a:cubicBezTo>
                    <a:pt x="21567" y="35233"/>
                    <a:pt x="21195" y="36495"/>
                    <a:pt x="20867" y="37728"/>
                  </a:cubicBezTo>
                  <a:cubicBezTo>
                    <a:pt x="20444" y="39326"/>
                    <a:pt x="20137" y="40647"/>
                    <a:pt x="19918" y="41880"/>
                  </a:cubicBezTo>
                  <a:cubicBezTo>
                    <a:pt x="19772" y="42712"/>
                    <a:pt x="19663" y="43478"/>
                    <a:pt x="19583" y="44236"/>
                  </a:cubicBezTo>
                  <a:cubicBezTo>
                    <a:pt x="19561" y="44412"/>
                    <a:pt x="19546" y="44579"/>
                    <a:pt x="19532" y="44754"/>
                  </a:cubicBezTo>
                  <a:cubicBezTo>
                    <a:pt x="19079" y="43375"/>
                    <a:pt x="18641" y="41924"/>
                    <a:pt x="18145" y="40216"/>
                  </a:cubicBezTo>
                  <a:cubicBezTo>
                    <a:pt x="17562" y="38210"/>
                    <a:pt x="17014" y="36160"/>
                    <a:pt x="16555" y="34423"/>
                  </a:cubicBezTo>
                  <a:cubicBezTo>
                    <a:pt x="16336" y="33584"/>
                    <a:pt x="16117" y="32745"/>
                    <a:pt x="15898" y="31906"/>
                  </a:cubicBezTo>
                  <a:lnTo>
                    <a:pt x="15796" y="31512"/>
                  </a:lnTo>
                  <a:cubicBezTo>
                    <a:pt x="15541" y="30549"/>
                    <a:pt x="15285" y="29579"/>
                    <a:pt x="15037" y="28616"/>
                  </a:cubicBezTo>
                  <a:cubicBezTo>
                    <a:pt x="14767" y="27601"/>
                    <a:pt x="14505" y="26624"/>
                    <a:pt x="14249" y="25712"/>
                  </a:cubicBezTo>
                  <a:cubicBezTo>
                    <a:pt x="14001" y="24807"/>
                    <a:pt x="13731" y="23859"/>
                    <a:pt x="13454" y="22896"/>
                  </a:cubicBezTo>
                  <a:cubicBezTo>
                    <a:pt x="12936" y="21093"/>
                    <a:pt x="12425" y="19299"/>
                    <a:pt x="11914" y="17460"/>
                  </a:cubicBezTo>
                  <a:cubicBezTo>
                    <a:pt x="11769" y="16942"/>
                    <a:pt x="11623" y="16431"/>
                    <a:pt x="11477" y="15921"/>
                  </a:cubicBezTo>
                  <a:lnTo>
                    <a:pt x="11302" y="15308"/>
                  </a:lnTo>
                  <a:lnTo>
                    <a:pt x="11134" y="14709"/>
                  </a:lnTo>
                  <a:cubicBezTo>
                    <a:pt x="10842" y="13673"/>
                    <a:pt x="10587" y="12798"/>
                    <a:pt x="10339" y="11959"/>
                  </a:cubicBezTo>
                  <a:cubicBezTo>
                    <a:pt x="9624" y="9529"/>
                    <a:pt x="9054" y="7676"/>
                    <a:pt x="8493" y="5961"/>
                  </a:cubicBezTo>
                  <a:cubicBezTo>
                    <a:pt x="8157" y="4940"/>
                    <a:pt x="7807" y="3933"/>
                    <a:pt x="7464" y="2963"/>
                  </a:cubicBezTo>
                  <a:cubicBezTo>
                    <a:pt x="7128" y="2051"/>
                    <a:pt x="6756" y="1095"/>
                    <a:pt x="6333" y="44"/>
                  </a:cubicBezTo>
                  <a:cubicBezTo>
                    <a:pt x="6318" y="22"/>
                    <a:pt x="6297" y="1"/>
                    <a:pt x="62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721" name="Google Shape;1721;p68"/>
            <p:cNvSpPr/>
            <p:nvPr/>
          </p:nvSpPr>
          <p:spPr>
            <a:xfrm>
              <a:off x="1224813" y="543842"/>
              <a:ext cx="932214" cy="2033346"/>
            </a:xfrm>
            <a:custGeom>
              <a:avLst/>
              <a:gdLst/>
              <a:ahLst/>
              <a:cxnLst/>
              <a:rect l="l" t="t" r="r" b="b"/>
              <a:pathLst>
                <a:path w="28543" h="62258" extrusionOk="0">
                  <a:moveTo>
                    <a:pt x="6267" y="1"/>
                  </a:moveTo>
                  <a:lnTo>
                    <a:pt x="6267" y="8"/>
                  </a:lnTo>
                  <a:cubicBezTo>
                    <a:pt x="6262" y="7"/>
                    <a:pt x="6257" y="6"/>
                    <a:pt x="6253" y="6"/>
                  </a:cubicBezTo>
                  <a:cubicBezTo>
                    <a:pt x="6231" y="6"/>
                    <a:pt x="6214" y="19"/>
                    <a:pt x="6202" y="37"/>
                  </a:cubicBezTo>
                  <a:cubicBezTo>
                    <a:pt x="6187" y="59"/>
                    <a:pt x="6187" y="81"/>
                    <a:pt x="6194" y="103"/>
                  </a:cubicBezTo>
                  <a:cubicBezTo>
                    <a:pt x="6530" y="934"/>
                    <a:pt x="6880" y="1861"/>
                    <a:pt x="7260" y="2926"/>
                  </a:cubicBezTo>
                  <a:cubicBezTo>
                    <a:pt x="7595" y="3860"/>
                    <a:pt x="7916" y="4831"/>
                    <a:pt x="8230" y="5815"/>
                  </a:cubicBezTo>
                  <a:cubicBezTo>
                    <a:pt x="8828" y="7712"/>
                    <a:pt x="9375" y="9653"/>
                    <a:pt x="9923" y="11762"/>
                  </a:cubicBezTo>
                  <a:lnTo>
                    <a:pt x="9930" y="11791"/>
                  </a:lnTo>
                  <a:lnTo>
                    <a:pt x="10025" y="12185"/>
                  </a:lnTo>
                  <a:lnTo>
                    <a:pt x="10032" y="12207"/>
                  </a:lnTo>
                  <a:lnTo>
                    <a:pt x="10069" y="12338"/>
                  </a:lnTo>
                  <a:lnTo>
                    <a:pt x="10105" y="12491"/>
                  </a:lnTo>
                  <a:lnTo>
                    <a:pt x="10156" y="12688"/>
                  </a:lnTo>
                  <a:lnTo>
                    <a:pt x="10222" y="12944"/>
                  </a:lnTo>
                  <a:lnTo>
                    <a:pt x="10302" y="13272"/>
                  </a:lnTo>
                  <a:lnTo>
                    <a:pt x="10382" y="13600"/>
                  </a:lnTo>
                  <a:cubicBezTo>
                    <a:pt x="10441" y="13819"/>
                    <a:pt x="10492" y="14045"/>
                    <a:pt x="10550" y="14264"/>
                  </a:cubicBezTo>
                  <a:cubicBezTo>
                    <a:pt x="10674" y="14746"/>
                    <a:pt x="10791" y="15227"/>
                    <a:pt x="10908" y="15709"/>
                  </a:cubicBezTo>
                  <a:lnTo>
                    <a:pt x="11148" y="16694"/>
                  </a:lnTo>
                  <a:cubicBezTo>
                    <a:pt x="11294" y="17285"/>
                    <a:pt x="11440" y="17883"/>
                    <a:pt x="11586" y="18474"/>
                  </a:cubicBezTo>
                  <a:cubicBezTo>
                    <a:pt x="11790" y="19328"/>
                    <a:pt x="12009" y="20181"/>
                    <a:pt x="12272" y="21203"/>
                  </a:cubicBezTo>
                  <a:cubicBezTo>
                    <a:pt x="12520" y="22159"/>
                    <a:pt x="12761" y="23049"/>
                    <a:pt x="13002" y="23910"/>
                  </a:cubicBezTo>
                  <a:lnTo>
                    <a:pt x="13023" y="23983"/>
                  </a:lnTo>
                  <a:cubicBezTo>
                    <a:pt x="13286" y="24902"/>
                    <a:pt x="13556" y="25850"/>
                    <a:pt x="13811" y="26792"/>
                  </a:cubicBezTo>
                  <a:cubicBezTo>
                    <a:pt x="14081" y="27806"/>
                    <a:pt x="14359" y="28827"/>
                    <a:pt x="14585" y="29695"/>
                  </a:cubicBezTo>
                  <a:cubicBezTo>
                    <a:pt x="14804" y="30527"/>
                    <a:pt x="15023" y="31359"/>
                    <a:pt x="15241" y="32191"/>
                  </a:cubicBezTo>
                  <a:cubicBezTo>
                    <a:pt x="15526" y="33292"/>
                    <a:pt x="15818" y="34401"/>
                    <a:pt x="16110" y="35503"/>
                  </a:cubicBezTo>
                  <a:cubicBezTo>
                    <a:pt x="16686" y="37670"/>
                    <a:pt x="17168" y="39421"/>
                    <a:pt x="17642" y="41033"/>
                  </a:cubicBezTo>
                  <a:lnTo>
                    <a:pt x="17569" y="40968"/>
                  </a:lnTo>
                  <a:cubicBezTo>
                    <a:pt x="17284" y="40734"/>
                    <a:pt x="17014" y="40479"/>
                    <a:pt x="16759" y="40216"/>
                  </a:cubicBezTo>
                  <a:cubicBezTo>
                    <a:pt x="16307" y="39742"/>
                    <a:pt x="15876" y="39246"/>
                    <a:pt x="15482" y="38721"/>
                  </a:cubicBezTo>
                  <a:cubicBezTo>
                    <a:pt x="15125" y="38261"/>
                    <a:pt x="14760" y="37736"/>
                    <a:pt x="14308" y="37035"/>
                  </a:cubicBezTo>
                  <a:cubicBezTo>
                    <a:pt x="13921" y="36437"/>
                    <a:pt x="13534" y="35802"/>
                    <a:pt x="13228" y="35291"/>
                  </a:cubicBezTo>
                  <a:cubicBezTo>
                    <a:pt x="13082" y="35058"/>
                    <a:pt x="12943" y="34825"/>
                    <a:pt x="12797" y="34584"/>
                  </a:cubicBezTo>
                  <a:lnTo>
                    <a:pt x="12673" y="34394"/>
                  </a:lnTo>
                  <a:cubicBezTo>
                    <a:pt x="12535" y="34161"/>
                    <a:pt x="12396" y="33934"/>
                    <a:pt x="12250" y="33701"/>
                  </a:cubicBezTo>
                  <a:cubicBezTo>
                    <a:pt x="11827" y="33008"/>
                    <a:pt x="11411" y="32307"/>
                    <a:pt x="10995" y="31600"/>
                  </a:cubicBezTo>
                  <a:lnTo>
                    <a:pt x="10951" y="31527"/>
                  </a:lnTo>
                  <a:cubicBezTo>
                    <a:pt x="10120" y="30140"/>
                    <a:pt x="9266" y="28710"/>
                    <a:pt x="8376" y="27324"/>
                  </a:cubicBezTo>
                  <a:cubicBezTo>
                    <a:pt x="6720" y="24727"/>
                    <a:pt x="5319" y="22830"/>
                    <a:pt x="3845" y="21166"/>
                  </a:cubicBezTo>
                  <a:cubicBezTo>
                    <a:pt x="2627" y="19795"/>
                    <a:pt x="1423" y="18678"/>
                    <a:pt x="182" y="17781"/>
                  </a:cubicBezTo>
                  <a:cubicBezTo>
                    <a:pt x="161" y="17766"/>
                    <a:pt x="139" y="17752"/>
                    <a:pt x="117" y="17752"/>
                  </a:cubicBezTo>
                  <a:cubicBezTo>
                    <a:pt x="80" y="17752"/>
                    <a:pt x="51" y="17766"/>
                    <a:pt x="29" y="17796"/>
                  </a:cubicBezTo>
                  <a:cubicBezTo>
                    <a:pt x="7" y="17817"/>
                    <a:pt x="0" y="17854"/>
                    <a:pt x="7" y="17883"/>
                  </a:cubicBezTo>
                  <a:cubicBezTo>
                    <a:pt x="7" y="17905"/>
                    <a:pt x="22" y="17934"/>
                    <a:pt x="44" y="17949"/>
                  </a:cubicBezTo>
                  <a:cubicBezTo>
                    <a:pt x="978" y="18635"/>
                    <a:pt x="1846" y="19401"/>
                    <a:pt x="2648" y="20232"/>
                  </a:cubicBezTo>
                  <a:cubicBezTo>
                    <a:pt x="4173" y="21801"/>
                    <a:pt x="5640" y="23698"/>
                    <a:pt x="7267" y="26186"/>
                  </a:cubicBezTo>
                  <a:cubicBezTo>
                    <a:pt x="8580" y="28214"/>
                    <a:pt x="9799" y="30323"/>
                    <a:pt x="10973" y="32373"/>
                  </a:cubicBezTo>
                  <a:lnTo>
                    <a:pt x="11163" y="32701"/>
                  </a:lnTo>
                  <a:lnTo>
                    <a:pt x="11615" y="33475"/>
                  </a:lnTo>
                  <a:lnTo>
                    <a:pt x="12053" y="34241"/>
                  </a:lnTo>
                  <a:cubicBezTo>
                    <a:pt x="12206" y="34504"/>
                    <a:pt x="12360" y="34766"/>
                    <a:pt x="12513" y="35029"/>
                  </a:cubicBezTo>
                  <a:lnTo>
                    <a:pt x="12586" y="35160"/>
                  </a:lnTo>
                  <a:lnTo>
                    <a:pt x="13023" y="35904"/>
                  </a:lnTo>
                  <a:lnTo>
                    <a:pt x="13155" y="36123"/>
                  </a:lnTo>
                  <a:lnTo>
                    <a:pt x="13169" y="36152"/>
                  </a:lnTo>
                  <a:cubicBezTo>
                    <a:pt x="13461" y="36656"/>
                    <a:pt x="13760" y="37174"/>
                    <a:pt x="14067" y="37677"/>
                  </a:cubicBezTo>
                  <a:cubicBezTo>
                    <a:pt x="14446" y="38297"/>
                    <a:pt x="14818" y="38859"/>
                    <a:pt x="15205" y="39392"/>
                  </a:cubicBezTo>
                  <a:cubicBezTo>
                    <a:pt x="15584" y="39924"/>
                    <a:pt x="16000" y="40428"/>
                    <a:pt x="16453" y="40902"/>
                  </a:cubicBezTo>
                  <a:cubicBezTo>
                    <a:pt x="16599" y="41055"/>
                    <a:pt x="16744" y="41201"/>
                    <a:pt x="16898" y="41340"/>
                  </a:cubicBezTo>
                  <a:cubicBezTo>
                    <a:pt x="17000" y="41442"/>
                    <a:pt x="17102" y="41544"/>
                    <a:pt x="17204" y="41646"/>
                  </a:cubicBezTo>
                  <a:cubicBezTo>
                    <a:pt x="17343" y="41778"/>
                    <a:pt x="17459" y="41887"/>
                    <a:pt x="17584" y="41997"/>
                  </a:cubicBezTo>
                  <a:cubicBezTo>
                    <a:pt x="17664" y="42062"/>
                    <a:pt x="17751" y="42121"/>
                    <a:pt x="17846" y="42172"/>
                  </a:cubicBezTo>
                  <a:cubicBezTo>
                    <a:pt x="17883" y="42194"/>
                    <a:pt x="17919" y="42215"/>
                    <a:pt x="17956" y="42230"/>
                  </a:cubicBezTo>
                  <a:cubicBezTo>
                    <a:pt x="17970" y="42237"/>
                    <a:pt x="17985" y="42245"/>
                    <a:pt x="17999" y="42252"/>
                  </a:cubicBezTo>
                  <a:cubicBezTo>
                    <a:pt x="18503" y="43923"/>
                    <a:pt x="18992" y="45411"/>
                    <a:pt x="19480" y="46797"/>
                  </a:cubicBezTo>
                  <a:cubicBezTo>
                    <a:pt x="20093" y="48505"/>
                    <a:pt x="20757" y="50161"/>
                    <a:pt x="21458" y="51715"/>
                  </a:cubicBezTo>
                  <a:cubicBezTo>
                    <a:pt x="22180" y="53305"/>
                    <a:pt x="22975" y="54859"/>
                    <a:pt x="23858" y="56370"/>
                  </a:cubicBezTo>
                  <a:cubicBezTo>
                    <a:pt x="25040" y="58398"/>
                    <a:pt x="26390" y="60317"/>
                    <a:pt x="27893" y="62119"/>
                  </a:cubicBezTo>
                  <a:cubicBezTo>
                    <a:pt x="27951" y="62192"/>
                    <a:pt x="28031" y="62243"/>
                    <a:pt x="28119" y="62258"/>
                  </a:cubicBezTo>
                  <a:lnTo>
                    <a:pt x="28177" y="62258"/>
                  </a:lnTo>
                  <a:cubicBezTo>
                    <a:pt x="28250" y="62258"/>
                    <a:pt x="28331" y="62236"/>
                    <a:pt x="28389" y="62185"/>
                  </a:cubicBezTo>
                  <a:cubicBezTo>
                    <a:pt x="28469" y="62126"/>
                    <a:pt x="28520" y="62039"/>
                    <a:pt x="28528" y="61937"/>
                  </a:cubicBezTo>
                  <a:cubicBezTo>
                    <a:pt x="28542" y="61849"/>
                    <a:pt x="28513" y="61762"/>
                    <a:pt x="28462" y="61689"/>
                  </a:cubicBezTo>
                  <a:cubicBezTo>
                    <a:pt x="27645" y="60711"/>
                    <a:pt x="26864" y="59682"/>
                    <a:pt x="26127" y="58617"/>
                  </a:cubicBezTo>
                  <a:cubicBezTo>
                    <a:pt x="25441" y="57617"/>
                    <a:pt x="24763" y="56538"/>
                    <a:pt x="24121" y="55399"/>
                  </a:cubicBezTo>
                  <a:cubicBezTo>
                    <a:pt x="23340" y="54020"/>
                    <a:pt x="22596" y="52532"/>
                    <a:pt x="21910" y="50978"/>
                  </a:cubicBezTo>
                  <a:cubicBezTo>
                    <a:pt x="21990" y="50774"/>
                    <a:pt x="22078" y="50562"/>
                    <a:pt x="22180" y="50351"/>
                  </a:cubicBezTo>
                  <a:cubicBezTo>
                    <a:pt x="22457" y="49781"/>
                    <a:pt x="22778" y="49234"/>
                    <a:pt x="23150" y="48716"/>
                  </a:cubicBezTo>
                  <a:cubicBezTo>
                    <a:pt x="23493" y="48220"/>
                    <a:pt x="23887" y="47731"/>
                    <a:pt x="24332" y="47206"/>
                  </a:cubicBezTo>
                  <a:lnTo>
                    <a:pt x="24332" y="47206"/>
                  </a:lnTo>
                  <a:lnTo>
                    <a:pt x="24318" y="47221"/>
                  </a:lnTo>
                  <a:cubicBezTo>
                    <a:pt x="24442" y="47082"/>
                    <a:pt x="24559" y="46943"/>
                    <a:pt x="24683" y="46812"/>
                  </a:cubicBezTo>
                  <a:lnTo>
                    <a:pt x="24821" y="46651"/>
                  </a:lnTo>
                  <a:cubicBezTo>
                    <a:pt x="24931" y="46535"/>
                    <a:pt x="25040" y="46411"/>
                    <a:pt x="25142" y="46294"/>
                  </a:cubicBezTo>
                  <a:cubicBezTo>
                    <a:pt x="25427" y="45973"/>
                    <a:pt x="25704" y="45652"/>
                    <a:pt x="25967" y="45324"/>
                  </a:cubicBezTo>
                  <a:cubicBezTo>
                    <a:pt x="26105" y="45156"/>
                    <a:pt x="26229" y="44995"/>
                    <a:pt x="26353" y="44835"/>
                  </a:cubicBezTo>
                  <a:cubicBezTo>
                    <a:pt x="26463" y="44689"/>
                    <a:pt x="26580" y="44521"/>
                    <a:pt x="26711" y="44324"/>
                  </a:cubicBezTo>
                  <a:cubicBezTo>
                    <a:pt x="26944" y="43981"/>
                    <a:pt x="27156" y="43616"/>
                    <a:pt x="27338" y="43244"/>
                  </a:cubicBezTo>
                  <a:cubicBezTo>
                    <a:pt x="27411" y="43091"/>
                    <a:pt x="27477" y="42952"/>
                    <a:pt x="27535" y="42814"/>
                  </a:cubicBezTo>
                  <a:cubicBezTo>
                    <a:pt x="27543" y="42792"/>
                    <a:pt x="27543" y="42777"/>
                    <a:pt x="27535" y="42755"/>
                  </a:cubicBezTo>
                  <a:cubicBezTo>
                    <a:pt x="27528" y="42741"/>
                    <a:pt x="27506" y="42726"/>
                    <a:pt x="27492" y="42719"/>
                  </a:cubicBezTo>
                  <a:cubicBezTo>
                    <a:pt x="27488" y="42715"/>
                    <a:pt x="27484" y="42713"/>
                    <a:pt x="27481" y="42713"/>
                  </a:cubicBezTo>
                  <a:cubicBezTo>
                    <a:pt x="27477" y="42713"/>
                    <a:pt x="27473" y="42715"/>
                    <a:pt x="27470" y="42719"/>
                  </a:cubicBezTo>
                  <a:cubicBezTo>
                    <a:pt x="27433" y="42719"/>
                    <a:pt x="27404" y="42741"/>
                    <a:pt x="27397" y="42770"/>
                  </a:cubicBezTo>
                  <a:cubicBezTo>
                    <a:pt x="27360" y="42850"/>
                    <a:pt x="27324" y="42938"/>
                    <a:pt x="27280" y="43018"/>
                  </a:cubicBezTo>
                  <a:cubicBezTo>
                    <a:pt x="27112" y="43368"/>
                    <a:pt x="26922" y="43704"/>
                    <a:pt x="26704" y="44025"/>
                  </a:cubicBezTo>
                  <a:cubicBezTo>
                    <a:pt x="26477" y="44346"/>
                    <a:pt x="26237" y="44652"/>
                    <a:pt x="25981" y="44944"/>
                  </a:cubicBezTo>
                  <a:cubicBezTo>
                    <a:pt x="25843" y="45105"/>
                    <a:pt x="25704" y="45258"/>
                    <a:pt x="25565" y="45411"/>
                  </a:cubicBezTo>
                  <a:cubicBezTo>
                    <a:pt x="25463" y="45521"/>
                    <a:pt x="25361" y="45623"/>
                    <a:pt x="25259" y="45725"/>
                  </a:cubicBezTo>
                  <a:lnTo>
                    <a:pt x="25128" y="45863"/>
                  </a:lnTo>
                  <a:cubicBezTo>
                    <a:pt x="24821" y="46177"/>
                    <a:pt x="24522" y="46484"/>
                    <a:pt x="24238" y="46761"/>
                  </a:cubicBezTo>
                  <a:lnTo>
                    <a:pt x="24106" y="46892"/>
                  </a:lnTo>
                  <a:cubicBezTo>
                    <a:pt x="23836" y="47162"/>
                    <a:pt x="23581" y="47403"/>
                    <a:pt x="23340" y="47658"/>
                  </a:cubicBezTo>
                  <a:cubicBezTo>
                    <a:pt x="23041" y="47972"/>
                    <a:pt x="22756" y="48308"/>
                    <a:pt x="22486" y="48651"/>
                  </a:cubicBezTo>
                  <a:cubicBezTo>
                    <a:pt x="22238" y="48972"/>
                    <a:pt x="22020" y="49314"/>
                    <a:pt x="21823" y="49672"/>
                  </a:cubicBezTo>
                  <a:cubicBezTo>
                    <a:pt x="21728" y="49840"/>
                    <a:pt x="21640" y="50022"/>
                    <a:pt x="21560" y="50205"/>
                  </a:cubicBezTo>
                  <a:cubicBezTo>
                    <a:pt x="21071" y="49037"/>
                    <a:pt x="20611" y="47848"/>
                    <a:pt x="20152" y="46557"/>
                  </a:cubicBezTo>
                  <a:lnTo>
                    <a:pt x="20152" y="46513"/>
                  </a:lnTo>
                  <a:cubicBezTo>
                    <a:pt x="20159" y="46447"/>
                    <a:pt x="20159" y="46381"/>
                    <a:pt x="20166" y="46323"/>
                  </a:cubicBezTo>
                  <a:lnTo>
                    <a:pt x="20166" y="46279"/>
                  </a:lnTo>
                  <a:cubicBezTo>
                    <a:pt x="20166" y="46141"/>
                    <a:pt x="20174" y="46009"/>
                    <a:pt x="20174" y="45863"/>
                  </a:cubicBezTo>
                  <a:cubicBezTo>
                    <a:pt x="20181" y="45564"/>
                    <a:pt x="20196" y="45265"/>
                    <a:pt x="20210" y="45075"/>
                  </a:cubicBezTo>
                  <a:cubicBezTo>
                    <a:pt x="20239" y="44536"/>
                    <a:pt x="20276" y="44010"/>
                    <a:pt x="20327" y="43507"/>
                  </a:cubicBezTo>
                  <a:cubicBezTo>
                    <a:pt x="20414" y="42573"/>
                    <a:pt x="20546" y="41588"/>
                    <a:pt x="20743" y="40486"/>
                  </a:cubicBezTo>
                  <a:cubicBezTo>
                    <a:pt x="20976" y="39166"/>
                    <a:pt x="21268" y="37801"/>
                    <a:pt x="21633" y="36320"/>
                  </a:cubicBezTo>
                  <a:cubicBezTo>
                    <a:pt x="21954" y="35022"/>
                    <a:pt x="22319" y="33672"/>
                    <a:pt x="22611" y="32592"/>
                  </a:cubicBezTo>
                  <a:lnTo>
                    <a:pt x="22720" y="32154"/>
                  </a:lnTo>
                  <a:cubicBezTo>
                    <a:pt x="23150" y="30564"/>
                    <a:pt x="23479" y="29236"/>
                    <a:pt x="23756" y="27995"/>
                  </a:cubicBezTo>
                  <a:cubicBezTo>
                    <a:pt x="24106" y="26463"/>
                    <a:pt x="24347" y="25099"/>
                    <a:pt x="24507" y="23837"/>
                  </a:cubicBezTo>
                  <a:cubicBezTo>
                    <a:pt x="24537" y="23640"/>
                    <a:pt x="24559" y="23443"/>
                    <a:pt x="24580" y="23246"/>
                  </a:cubicBezTo>
                  <a:cubicBezTo>
                    <a:pt x="24580" y="23224"/>
                    <a:pt x="24573" y="23209"/>
                    <a:pt x="24559" y="23195"/>
                  </a:cubicBezTo>
                  <a:cubicBezTo>
                    <a:pt x="24551" y="23173"/>
                    <a:pt x="24529" y="23165"/>
                    <a:pt x="24515" y="23158"/>
                  </a:cubicBezTo>
                  <a:cubicBezTo>
                    <a:pt x="24464" y="23158"/>
                    <a:pt x="24427" y="23195"/>
                    <a:pt x="24427" y="23238"/>
                  </a:cubicBezTo>
                  <a:cubicBezTo>
                    <a:pt x="24354" y="23866"/>
                    <a:pt x="24252" y="24552"/>
                    <a:pt x="24113" y="25332"/>
                  </a:cubicBezTo>
                  <a:cubicBezTo>
                    <a:pt x="23625" y="28112"/>
                    <a:pt x="22829" y="30863"/>
                    <a:pt x="22056" y="33533"/>
                  </a:cubicBezTo>
                  <a:lnTo>
                    <a:pt x="22034" y="33599"/>
                  </a:lnTo>
                  <a:lnTo>
                    <a:pt x="21888" y="34124"/>
                  </a:lnTo>
                  <a:cubicBezTo>
                    <a:pt x="21567" y="35233"/>
                    <a:pt x="21195" y="36495"/>
                    <a:pt x="20867" y="37728"/>
                  </a:cubicBezTo>
                  <a:cubicBezTo>
                    <a:pt x="20444" y="39326"/>
                    <a:pt x="20137" y="40647"/>
                    <a:pt x="19918" y="41880"/>
                  </a:cubicBezTo>
                  <a:cubicBezTo>
                    <a:pt x="19772" y="42712"/>
                    <a:pt x="19663" y="43478"/>
                    <a:pt x="19583" y="44236"/>
                  </a:cubicBezTo>
                  <a:cubicBezTo>
                    <a:pt x="19561" y="44412"/>
                    <a:pt x="19546" y="44579"/>
                    <a:pt x="19532" y="44754"/>
                  </a:cubicBezTo>
                  <a:cubicBezTo>
                    <a:pt x="19079" y="43375"/>
                    <a:pt x="18641" y="41924"/>
                    <a:pt x="18145" y="40216"/>
                  </a:cubicBezTo>
                  <a:cubicBezTo>
                    <a:pt x="17562" y="38210"/>
                    <a:pt x="17014" y="36160"/>
                    <a:pt x="16555" y="34423"/>
                  </a:cubicBezTo>
                  <a:cubicBezTo>
                    <a:pt x="16336" y="33584"/>
                    <a:pt x="16117" y="32745"/>
                    <a:pt x="15898" y="31906"/>
                  </a:cubicBezTo>
                  <a:lnTo>
                    <a:pt x="15796" y="31512"/>
                  </a:lnTo>
                  <a:cubicBezTo>
                    <a:pt x="15541" y="30549"/>
                    <a:pt x="15285" y="29579"/>
                    <a:pt x="15037" y="28616"/>
                  </a:cubicBezTo>
                  <a:cubicBezTo>
                    <a:pt x="14767" y="27601"/>
                    <a:pt x="14505" y="26624"/>
                    <a:pt x="14249" y="25712"/>
                  </a:cubicBezTo>
                  <a:cubicBezTo>
                    <a:pt x="14001" y="24807"/>
                    <a:pt x="13731" y="23859"/>
                    <a:pt x="13454" y="22896"/>
                  </a:cubicBezTo>
                  <a:cubicBezTo>
                    <a:pt x="12936" y="21093"/>
                    <a:pt x="12425" y="19299"/>
                    <a:pt x="11914" y="17460"/>
                  </a:cubicBezTo>
                  <a:cubicBezTo>
                    <a:pt x="11769" y="16942"/>
                    <a:pt x="11623" y="16431"/>
                    <a:pt x="11477" y="15921"/>
                  </a:cubicBezTo>
                  <a:lnTo>
                    <a:pt x="11302" y="15308"/>
                  </a:lnTo>
                  <a:lnTo>
                    <a:pt x="11134" y="14709"/>
                  </a:lnTo>
                  <a:cubicBezTo>
                    <a:pt x="10842" y="13673"/>
                    <a:pt x="10587" y="12798"/>
                    <a:pt x="10339" y="11959"/>
                  </a:cubicBezTo>
                  <a:cubicBezTo>
                    <a:pt x="9624" y="9529"/>
                    <a:pt x="9054" y="7676"/>
                    <a:pt x="8493" y="5961"/>
                  </a:cubicBezTo>
                  <a:cubicBezTo>
                    <a:pt x="8157" y="4940"/>
                    <a:pt x="7807" y="3933"/>
                    <a:pt x="7464" y="2963"/>
                  </a:cubicBezTo>
                  <a:cubicBezTo>
                    <a:pt x="7128" y="2051"/>
                    <a:pt x="6756" y="1095"/>
                    <a:pt x="6333" y="44"/>
                  </a:cubicBezTo>
                  <a:cubicBezTo>
                    <a:pt x="6318" y="22"/>
                    <a:pt x="6297" y="1"/>
                    <a:pt x="6267" y="1"/>
                  </a:cubicBezTo>
                  <a:close/>
                </a:path>
              </a:pathLst>
            </a:custGeom>
            <a:solidFill>
              <a:srgbClr val="191919">
                <a:alpha val="11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356351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7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7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7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7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7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7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7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7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7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7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16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16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1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1000"/>
                                        <p:tgtEl>
                                          <p:spTgt spid="16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6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16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1000"/>
                                        <p:tgtEl>
                                          <p:spTgt spid="16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16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16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16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16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16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1000"/>
                                        <p:tgtEl>
                                          <p:spTgt spid="16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1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17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1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1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1000"/>
                                        <p:tgtEl>
                                          <p:spTgt spid="17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1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1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1000"/>
                                        <p:tgtEl>
                                          <p:spTgt spid="17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1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1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1000"/>
                                        <p:tgtEl>
                                          <p:spTgt spid="17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1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1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1000"/>
                                        <p:tgtEl>
                                          <p:spTgt spid="17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/>
                                        <p:tgtEl>
                                          <p:spTgt spid="17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17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1000"/>
                                        <p:tgtEl>
                                          <p:spTgt spid="17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1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/>
                                        <p:tgtEl>
                                          <p:spTgt spid="1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1000"/>
                                        <p:tgtEl>
                                          <p:spTgt spid="17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/>
                                        <p:tgtEl>
                                          <p:spTgt spid="17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/>
                                        <p:tgtEl>
                                          <p:spTgt spid="1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9" grpId="0" animBg="1"/>
      <p:bldP spid="1689" grpId="1" animBg="1"/>
      <p:bldP spid="1690" grpId="0" animBg="1"/>
      <p:bldP spid="1690" grpId="1" animBg="1"/>
      <p:bldP spid="1691" grpId="0" animBg="1"/>
      <p:bldP spid="1691" grpId="1" animBg="1"/>
      <p:bldP spid="1692" grpId="0" animBg="1"/>
      <p:bldP spid="1694" grpId="0"/>
      <p:bldP spid="1696" grpId="0"/>
      <p:bldP spid="1696" grpId="1"/>
      <p:bldP spid="1698" grpId="0"/>
      <p:bldP spid="1698" grpId="1"/>
      <p:bldP spid="1700" grpId="0"/>
      <p:bldP spid="1700" grpId="1"/>
      <p:bldP spid="1704" grpId="0"/>
      <p:bldP spid="1705" grpId="0"/>
      <p:bldP spid="1705" grpId="1"/>
      <p:bldP spid="1706" grpId="0"/>
      <p:bldP spid="1706" grpId="1"/>
      <p:bldP spid="1707" grpId="0"/>
      <p:bldP spid="1707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8" name="Google Shape;1688;p68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latin typeface="Cambria" panose="02040503050406030204" pitchFamily="18" charset="0"/>
                <a:ea typeface="Cambria" panose="02040503050406030204" pitchFamily="18" charset="0"/>
              </a:rPr>
              <a:t>Câu 4: cách gieo vần ở cuối dòng thơ có tên gọi là gì?</a:t>
            </a:r>
            <a:endParaRPr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89" name="Google Shape;1689;p68"/>
          <p:cNvSpPr/>
          <p:nvPr/>
        </p:nvSpPr>
        <p:spPr>
          <a:xfrm>
            <a:off x="7102938" y="2368450"/>
            <a:ext cx="674100" cy="6741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90" name="Google Shape;1690;p68"/>
          <p:cNvSpPr/>
          <p:nvPr/>
        </p:nvSpPr>
        <p:spPr>
          <a:xfrm>
            <a:off x="5189288" y="2715475"/>
            <a:ext cx="674100" cy="674100"/>
          </a:xfrm>
          <a:prstGeom prst="ellipse">
            <a:avLst/>
          </a:prstGeom>
          <a:solidFill>
            <a:srgbClr val="FCB4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91" name="Google Shape;1691;p68"/>
          <p:cNvSpPr/>
          <p:nvPr/>
        </p:nvSpPr>
        <p:spPr>
          <a:xfrm>
            <a:off x="3275638" y="2368450"/>
            <a:ext cx="674100" cy="674100"/>
          </a:xfrm>
          <a:prstGeom prst="ellipse">
            <a:avLst/>
          </a:prstGeom>
          <a:solidFill>
            <a:srgbClr val="5DB2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92" name="Google Shape;1692;p68"/>
          <p:cNvSpPr/>
          <p:nvPr/>
        </p:nvSpPr>
        <p:spPr>
          <a:xfrm>
            <a:off x="1361988" y="2715475"/>
            <a:ext cx="674100" cy="674100"/>
          </a:xfrm>
          <a:prstGeom prst="ellipse">
            <a:avLst/>
          </a:prstGeom>
          <a:solidFill>
            <a:srgbClr val="FF634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94" name="Google Shape;1694;p68"/>
          <p:cNvSpPr txBox="1"/>
          <p:nvPr/>
        </p:nvSpPr>
        <p:spPr>
          <a:xfrm>
            <a:off x="660709" y="3389525"/>
            <a:ext cx="1968000" cy="56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Cantarell"/>
                <a:sym typeface="Cantarell"/>
              </a:rPr>
              <a:t>Vần lưng</a:t>
            </a:r>
            <a:endParaRPr sz="1800" dirty="0">
              <a:solidFill>
                <a:srgbClr val="191919"/>
              </a:solidFill>
              <a:latin typeface="Cambria" panose="02040503050406030204" pitchFamily="18" charset="0"/>
              <a:ea typeface="Cambria" panose="02040503050406030204" pitchFamily="18" charset="0"/>
              <a:cs typeface="Cantarell"/>
              <a:sym typeface="Cantarell"/>
            </a:endParaRPr>
          </a:p>
        </p:txBody>
      </p:sp>
      <p:sp>
        <p:nvSpPr>
          <p:cNvPr id="1696" name="Google Shape;1696;p68"/>
          <p:cNvSpPr txBox="1"/>
          <p:nvPr/>
        </p:nvSpPr>
        <p:spPr>
          <a:xfrm>
            <a:off x="4487955" y="3389525"/>
            <a:ext cx="1968000" cy="56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Cantarell"/>
                <a:sym typeface="Cantarell"/>
              </a:rPr>
              <a:t>Vần cách quãng</a:t>
            </a:r>
            <a:endParaRPr sz="1800" dirty="0">
              <a:solidFill>
                <a:srgbClr val="191919"/>
              </a:solidFill>
              <a:latin typeface="Cambria" panose="02040503050406030204" pitchFamily="18" charset="0"/>
              <a:ea typeface="Cambria" panose="02040503050406030204" pitchFamily="18" charset="0"/>
              <a:cs typeface="Cantarell"/>
              <a:sym typeface="Cantarell"/>
            </a:endParaRPr>
          </a:p>
        </p:txBody>
      </p:sp>
      <p:sp>
        <p:nvSpPr>
          <p:cNvPr id="1698" name="Google Shape;1698;p68"/>
          <p:cNvSpPr txBox="1"/>
          <p:nvPr/>
        </p:nvSpPr>
        <p:spPr>
          <a:xfrm>
            <a:off x="2581720" y="1887933"/>
            <a:ext cx="1968000" cy="56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Cantarell"/>
                <a:sym typeface="Cantarell"/>
              </a:rPr>
              <a:t>Vần</a:t>
            </a:r>
            <a:r>
              <a:rPr lang="en-US" sz="1800" dirty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Cantarell"/>
                <a:sym typeface="Cantarell"/>
              </a:rPr>
              <a:t> </a:t>
            </a:r>
            <a:r>
              <a:rPr lang="en-US" sz="1800" dirty="0" err="1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Cantarell"/>
                <a:sym typeface="Cantarell"/>
              </a:rPr>
              <a:t>liền</a:t>
            </a:r>
            <a:endParaRPr sz="1800" dirty="0">
              <a:solidFill>
                <a:srgbClr val="191919"/>
              </a:solidFill>
              <a:latin typeface="Cambria" panose="02040503050406030204" pitchFamily="18" charset="0"/>
              <a:ea typeface="Cambria" panose="02040503050406030204" pitchFamily="18" charset="0"/>
              <a:cs typeface="Cantarell"/>
              <a:sym typeface="Cantarell"/>
            </a:endParaRPr>
          </a:p>
        </p:txBody>
      </p:sp>
      <p:sp>
        <p:nvSpPr>
          <p:cNvPr id="1700" name="Google Shape;1700;p68"/>
          <p:cNvSpPr txBox="1"/>
          <p:nvPr/>
        </p:nvSpPr>
        <p:spPr>
          <a:xfrm>
            <a:off x="6409016" y="1887933"/>
            <a:ext cx="1968000" cy="56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Cantarell"/>
                <a:sym typeface="Cantarell"/>
              </a:rPr>
              <a:t>Vần chân</a:t>
            </a:r>
            <a:endParaRPr sz="1800" dirty="0">
              <a:solidFill>
                <a:srgbClr val="191919"/>
              </a:solidFill>
              <a:latin typeface="Cambria" panose="02040503050406030204" pitchFamily="18" charset="0"/>
              <a:ea typeface="Cambria" panose="02040503050406030204" pitchFamily="18" charset="0"/>
              <a:cs typeface="Cantarell"/>
              <a:sym typeface="Cantarell"/>
            </a:endParaRPr>
          </a:p>
        </p:txBody>
      </p:sp>
      <p:cxnSp>
        <p:nvCxnSpPr>
          <p:cNvPr id="1701" name="Google Shape;1701;p68"/>
          <p:cNvCxnSpPr>
            <a:stCxn id="1692" idx="6"/>
            <a:endCxn id="1691" idx="2"/>
          </p:cNvCxnSpPr>
          <p:nvPr/>
        </p:nvCxnSpPr>
        <p:spPr>
          <a:xfrm rot="10800000" flipH="1">
            <a:off x="2036088" y="2705425"/>
            <a:ext cx="1239600" cy="347100"/>
          </a:xfrm>
          <a:prstGeom prst="curvedConnector3">
            <a:avLst>
              <a:gd name="adj1" fmla="val 49998"/>
            </a:avLst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02" name="Google Shape;1702;p68"/>
          <p:cNvCxnSpPr>
            <a:stCxn id="1691" idx="6"/>
            <a:endCxn id="1690" idx="2"/>
          </p:cNvCxnSpPr>
          <p:nvPr/>
        </p:nvCxnSpPr>
        <p:spPr>
          <a:xfrm>
            <a:off x="3949738" y="2705500"/>
            <a:ext cx="1239600" cy="347100"/>
          </a:xfrm>
          <a:prstGeom prst="curvedConnector3">
            <a:avLst>
              <a:gd name="adj1" fmla="val 49998"/>
            </a:avLst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03" name="Google Shape;1703;p68"/>
          <p:cNvCxnSpPr>
            <a:stCxn id="1690" idx="6"/>
            <a:endCxn id="1689" idx="2"/>
          </p:cNvCxnSpPr>
          <p:nvPr/>
        </p:nvCxnSpPr>
        <p:spPr>
          <a:xfrm rot="10800000" flipH="1">
            <a:off x="5863388" y="2705425"/>
            <a:ext cx="1239600" cy="347100"/>
          </a:xfrm>
          <a:prstGeom prst="curvedConnector3">
            <a:avLst>
              <a:gd name="adj1" fmla="val 49998"/>
            </a:avLst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04" name="Google Shape;1704;p68"/>
          <p:cNvSpPr txBox="1"/>
          <p:nvPr/>
        </p:nvSpPr>
        <p:spPr>
          <a:xfrm>
            <a:off x="1267688" y="2878050"/>
            <a:ext cx="862800" cy="34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dirty="0">
                <a:solidFill>
                  <a:srgbClr val="FFFDE9"/>
                </a:solidFill>
                <a:latin typeface="Cambria" panose="02040503050406030204" pitchFamily="18" charset="0"/>
                <a:ea typeface="Cambria" panose="02040503050406030204" pitchFamily="18" charset="0"/>
                <a:cs typeface="Fredoka One"/>
                <a:sym typeface="Fredoka One"/>
              </a:rPr>
              <a:t>A</a:t>
            </a:r>
            <a:endParaRPr sz="3000" b="1" dirty="0">
              <a:solidFill>
                <a:srgbClr val="FFFDE9"/>
              </a:solidFill>
              <a:latin typeface="Cambria" panose="02040503050406030204" pitchFamily="18" charset="0"/>
              <a:ea typeface="Cambria" panose="02040503050406030204" pitchFamily="18" charset="0"/>
              <a:cs typeface="Fredoka One"/>
              <a:sym typeface="Fredoka One"/>
            </a:endParaRPr>
          </a:p>
        </p:txBody>
      </p:sp>
      <p:sp>
        <p:nvSpPr>
          <p:cNvPr id="1705" name="Google Shape;1705;p68"/>
          <p:cNvSpPr txBox="1"/>
          <p:nvPr/>
        </p:nvSpPr>
        <p:spPr>
          <a:xfrm>
            <a:off x="5094938" y="2878075"/>
            <a:ext cx="862800" cy="34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dirty="0">
                <a:solidFill>
                  <a:srgbClr val="FFFDE9"/>
                </a:solidFill>
                <a:latin typeface="Cambria" panose="02040503050406030204" pitchFamily="18" charset="0"/>
                <a:ea typeface="Cambria" panose="02040503050406030204" pitchFamily="18" charset="0"/>
                <a:cs typeface="Fredoka One"/>
                <a:sym typeface="Fredoka One"/>
              </a:rPr>
              <a:t>C</a:t>
            </a:r>
            <a:endParaRPr sz="3000" b="1" dirty="0">
              <a:solidFill>
                <a:srgbClr val="FFFDE9"/>
              </a:solidFill>
              <a:latin typeface="Cambria" panose="02040503050406030204" pitchFamily="18" charset="0"/>
              <a:ea typeface="Cambria" panose="02040503050406030204" pitchFamily="18" charset="0"/>
              <a:cs typeface="Fredoka One"/>
              <a:sym typeface="Fredoka One"/>
            </a:endParaRPr>
          </a:p>
        </p:txBody>
      </p:sp>
      <p:sp>
        <p:nvSpPr>
          <p:cNvPr id="1706" name="Google Shape;1706;p68"/>
          <p:cNvSpPr txBox="1"/>
          <p:nvPr/>
        </p:nvSpPr>
        <p:spPr>
          <a:xfrm>
            <a:off x="7008588" y="2531050"/>
            <a:ext cx="862800" cy="34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dirty="0">
                <a:solidFill>
                  <a:srgbClr val="FFFDE9"/>
                </a:solidFill>
                <a:latin typeface="Cambria" panose="02040503050406030204" pitchFamily="18" charset="0"/>
                <a:ea typeface="Cambria" panose="02040503050406030204" pitchFamily="18" charset="0"/>
                <a:cs typeface="Fredoka One"/>
                <a:sym typeface="Fredoka One"/>
              </a:rPr>
              <a:t>D</a:t>
            </a:r>
            <a:endParaRPr sz="3000" b="1" dirty="0">
              <a:solidFill>
                <a:srgbClr val="FFFDE9"/>
              </a:solidFill>
              <a:latin typeface="Cambria" panose="02040503050406030204" pitchFamily="18" charset="0"/>
              <a:ea typeface="Cambria" panose="02040503050406030204" pitchFamily="18" charset="0"/>
              <a:cs typeface="Fredoka One"/>
              <a:sym typeface="Fredoka One"/>
            </a:endParaRPr>
          </a:p>
        </p:txBody>
      </p:sp>
      <p:sp>
        <p:nvSpPr>
          <p:cNvPr id="1707" name="Google Shape;1707;p68"/>
          <p:cNvSpPr txBox="1"/>
          <p:nvPr/>
        </p:nvSpPr>
        <p:spPr>
          <a:xfrm>
            <a:off x="3181288" y="2531025"/>
            <a:ext cx="862800" cy="34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dirty="0">
                <a:solidFill>
                  <a:srgbClr val="FFFDE9"/>
                </a:solidFill>
                <a:latin typeface="Cambria" panose="02040503050406030204" pitchFamily="18" charset="0"/>
                <a:ea typeface="Cambria" panose="02040503050406030204" pitchFamily="18" charset="0"/>
                <a:cs typeface="Fredoka One"/>
                <a:sym typeface="Fredoka One"/>
              </a:rPr>
              <a:t>B</a:t>
            </a:r>
            <a:endParaRPr sz="3000" b="1" dirty="0">
              <a:solidFill>
                <a:srgbClr val="FFFDE9"/>
              </a:solidFill>
              <a:latin typeface="Cambria" panose="02040503050406030204" pitchFamily="18" charset="0"/>
              <a:ea typeface="Cambria" panose="02040503050406030204" pitchFamily="18" charset="0"/>
              <a:cs typeface="Fredoka One"/>
              <a:sym typeface="Fredoka One"/>
            </a:endParaRPr>
          </a:p>
        </p:txBody>
      </p:sp>
      <p:grpSp>
        <p:nvGrpSpPr>
          <p:cNvPr id="1715" name="Google Shape;1715;p68"/>
          <p:cNvGrpSpPr/>
          <p:nvPr/>
        </p:nvGrpSpPr>
        <p:grpSpPr>
          <a:xfrm rot="-439482">
            <a:off x="7237185" y="3175021"/>
            <a:ext cx="1042063" cy="2172411"/>
            <a:chOff x="1117397" y="404909"/>
            <a:chExt cx="1041999" cy="2172279"/>
          </a:xfrm>
        </p:grpSpPr>
        <p:sp>
          <p:nvSpPr>
            <p:cNvPr id="1716" name="Google Shape;1716;p68"/>
            <p:cNvSpPr/>
            <p:nvPr/>
          </p:nvSpPr>
          <p:spPr>
            <a:xfrm>
              <a:off x="1117397" y="1040426"/>
              <a:ext cx="680275" cy="856443"/>
            </a:xfrm>
            <a:custGeom>
              <a:avLst/>
              <a:gdLst/>
              <a:ahLst/>
              <a:cxnLst/>
              <a:rect l="l" t="t" r="r" b="b"/>
              <a:pathLst>
                <a:path w="20829" h="26223" extrusionOk="0">
                  <a:moveTo>
                    <a:pt x="252" y="0"/>
                  </a:moveTo>
                  <a:cubicBezTo>
                    <a:pt x="83" y="0"/>
                    <a:pt x="1" y="200"/>
                    <a:pt x="123" y="322"/>
                  </a:cubicBezTo>
                  <a:cubicBezTo>
                    <a:pt x="378" y="613"/>
                    <a:pt x="655" y="891"/>
                    <a:pt x="932" y="1161"/>
                  </a:cubicBezTo>
                  <a:cubicBezTo>
                    <a:pt x="1042" y="1270"/>
                    <a:pt x="1151" y="1379"/>
                    <a:pt x="1261" y="1489"/>
                  </a:cubicBezTo>
                  <a:cubicBezTo>
                    <a:pt x="1596" y="1825"/>
                    <a:pt x="1903" y="2189"/>
                    <a:pt x="2187" y="2576"/>
                  </a:cubicBezTo>
                  <a:cubicBezTo>
                    <a:pt x="2917" y="3561"/>
                    <a:pt x="3530" y="4699"/>
                    <a:pt x="4062" y="6064"/>
                  </a:cubicBezTo>
                  <a:cubicBezTo>
                    <a:pt x="4551" y="7326"/>
                    <a:pt x="4909" y="8624"/>
                    <a:pt x="5237" y="9836"/>
                  </a:cubicBezTo>
                  <a:cubicBezTo>
                    <a:pt x="5325" y="10164"/>
                    <a:pt x="5412" y="10492"/>
                    <a:pt x="5500" y="10813"/>
                  </a:cubicBezTo>
                  <a:cubicBezTo>
                    <a:pt x="5580" y="11142"/>
                    <a:pt x="5668" y="11470"/>
                    <a:pt x="5755" y="11791"/>
                  </a:cubicBezTo>
                  <a:cubicBezTo>
                    <a:pt x="5937" y="12491"/>
                    <a:pt x="6120" y="13119"/>
                    <a:pt x="6310" y="13717"/>
                  </a:cubicBezTo>
                  <a:cubicBezTo>
                    <a:pt x="6682" y="14928"/>
                    <a:pt x="7156" y="16103"/>
                    <a:pt x="7740" y="17234"/>
                  </a:cubicBezTo>
                  <a:cubicBezTo>
                    <a:pt x="8258" y="18233"/>
                    <a:pt x="8885" y="19182"/>
                    <a:pt x="9615" y="20050"/>
                  </a:cubicBezTo>
                  <a:cubicBezTo>
                    <a:pt x="10308" y="20860"/>
                    <a:pt x="11081" y="21604"/>
                    <a:pt x="11935" y="22253"/>
                  </a:cubicBezTo>
                  <a:cubicBezTo>
                    <a:pt x="12781" y="22903"/>
                    <a:pt x="13693" y="23479"/>
                    <a:pt x="14649" y="23968"/>
                  </a:cubicBezTo>
                  <a:cubicBezTo>
                    <a:pt x="16232" y="24785"/>
                    <a:pt x="18078" y="25478"/>
                    <a:pt x="20442" y="26164"/>
                  </a:cubicBezTo>
                  <a:lnTo>
                    <a:pt x="20479" y="26164"/>
                  </a:lnTo>
                  <a:cubicBezTo>
                    <a:pt x="20515" y="26201"/>
                    <a:pt x="20559" y="26222"/>
                    <a:pt x="20610" y="26222"/>
                  </a:cubicBezTo>
                  <a:cubicBezTo>
                    <a:pt x="20639" y="26222"/>
                    <a:pt x="20676" y="26215"/>
                    <a:pt x="20697" y="26201"/>
                  </a:cubicBezTo>
                  <a:cubicBezTo>
                    <a:pt x="20792" y="26142"/>
                    <a:pt x="20829" y="26033"/>
                    <a:pt x="20778" y="25938"/>
                  </a:cubicBezTo>
                  <a:cubicBezTo>
                    <a:pt x="20537" y="25471"/>
                    <a:pt x="20296" y="24982"/>
                    <a:pt x="20077" y="24479"/>
                  </a:cubicBezTo>
                  <a:cubicBezTo>
                    <a:pt x="19895" y="24077"/>
                    <a:pt x="19712" y="23640"/>
                    <a:pt x="19479" y="23056"/>
                  </a:cubicBezTo>
                  <a:lnTo>
                    <a:pt x="19472" y="23041"/>
                  </a:lnTo>
                  <a:cubicBezTo>
                    <a:pt x="19464" y="23019"/>
                    <a:pt x="19457" y="23012"/>
                    <a:pt x="19457" y="22998"/>
                  </a:cubicBezTo>
                  <a:cubicBezTo>
                    <a:pt x="19129" y="22144"/>
                    <a:pt x="18815" y="21261"/>
                    <a:pt x="18516" y="20400"/>
                  </a:cubicBezTo>
                  <a:cubicBezTo>
                    <a:pt x="18304" y="19817"/>
                    <a:pt x="18093" y="19218"/>
                    <a:pt x="17874" y="18627"/>
                  </a:cubicBezTo>
                  <a:cubicBezTo>
                    <a:pt x="17567" y="17788"/>
                    <a:pt x="17290" y="17095"/>
                    <a:pt x="17013" y="16453"/>
                  </a:cubicBezTo>
                  <a:cubicBezTo>
                    <a:pt x="16728" y="15811"/>
                    <a:pt x="16415" y="15154"/>
                    <a:pt x="16086" y="14527"/>
                  </a:cubicBezTo>
                  <a:cubicBezTo>
                    <a:pt x="15444" y="13294"/>
                    <a:pt x="14707" y="12105"/>
                    <a:pt x="13883" y="10981"/>
                  </a:cubicBezTo>
                  <a:cubicBezTo>
                    <a:pt x="13051" y="9850"/>
                    <a:pt x="12139" y="8785"/>
                    <a:pt x="11154" y="7785"/>
                  </a:cubicBezTo>
                  <a:cubicBezTo>
                    <a:pt x="10680" y="7304"/>
                    <a:pt x="10155" y="6815"/>
                    <a:pt x="9600" y="6319"/>
                  </a:cubicBezTo>
                  <a:cubicBezTo>
                    <a:pt x="9126" y="5896"/>
                    <a:pt x="8659" y="5487"/>
                    <a:pt x="8214" y="5108"/>
                  </a:cubicBezTo>
                  <a:cubicBezTo>
                    <a:pt x="7360" y="4371"/>
                    <a:pt x="6229" y="3408"/>
                    <a:pt x="5011" y="2525"/>
                  </a:cubicBezTo>
                  <a:cubicBezTo>
                    <a:pt x="4259" y="1970"/>
                    <a:pt x="3479" y="1467"/>
                    <a:pt x="2669" y="1007"/>
                  </a:cubicBezTo>
                  <a:cubicBezTo>
                    <a:pt x="1917" y="584"/>
                    <a:pt x="1129" y="249"/>
                    <a:pt x="305" y="8"/>
                  </a:cubicBezTo>
                  <a:cubicBezTo>
                    <a:pt x="290" y="0"/>
                    <a:pt x="276" y="0"/>
                    <a:pt x="254" y="0"/>
                  </a:cubicBezTo>
                  <a:lnTo>
                    <a:pt x="261" y="0"/>
                  </a:lnTo>
                  <a:cubicBezTo>
                    <a:pt x="258" y="0"/>
                    <a:pt x="255" y="0"/>
                    <a:pt x="2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717" name="Google Shape;1717;p68"/>
            <p:cNvSpPr/>
            <p:nvPr/>
          </p:nvSpPr>
          <p:spPr>
            <a:xfrm>
              <a:off x="1385399" y="404909"/>
              <a:ext cx="313373" cy="1024218"/>
            </a:xfrm>
            <a:custGeom>
              <a:avLst/>
              <a:gdLst/>
              <a:ahLst/>
              <a:cxnLst/>
              <a:rect l="l" t="t" r="r" b="b"/>
              <a:pathLst>
                <a:path w="9595" h="31360" extrusionOk="0">
                  <a:moveTo>
                    <a:pt x="548" y="1"/>
                  </a:moveTo>
                  <a:cubicBezTo>
                    <a:pt x="533" y="1"/>
                    <a:pt x="526" y="1"/>
                    <a:pt x="511" y="8"/>
                  </a:cubicBezTo>
                  <a:cubicBezTo>
                    <a:pt x="475" y="16"/>
                    <a:pt x="446" y="37"/>
                    <a:pt x="424" y="74"/>
                  </a:cubicBezTo>
                  <a:cubicBezTo>
                    <a:pt x="402" y="110"/>
                    <a:pt x="395" y="147"/>
                    <a:pt x="402" y="183"/>
                  </a:cubicBezTo>
                  <a:cubicBezTo>
                    <a:pt x="402" y="220"/>
                    <a:pt x="416" y="249"/>
                    <a:pt x="416" y="286"/>
                  </a:cubicBezTo>
                  <a:lnTo>
                    <a:pt x="416" y="264"/>
                  </a:lnTo>
                  <a:lnTo>
                    <a:pt x="416" y="264"/>
                  </a:lnTo>
                  <a:cubicBezTo>
                    <a:pt x="519" y="1270"/>
                    <a:pt x="453" y="2277"/>
                    <a:pt x="373" y="3204"/>
                  </a:cubicBezTo>
                  <a:cubicBezTo>
                    <a:pt x="343" y="3569"/>
                    <a:pt x="307" y="3934"/>
                    <a:pt x="271" y="4306"/>
                  </a:cubicBezTo>
                  <a:cubicBezTo>
                    <a:pt x="212" y="4904"/>
                    <a:pt x="146" y="5531"/>
                    <a:pt x="110" y="6144"/>
                  </a:cubicBezTo>
                  <a:cubicBezTo>
                    <a:pt x="1" y="8056"/>
                    <a:pt x="95" y="9982"/>
                    <a:pt x="409" y="11879"/>
                  </a:cubicBezTo>
                  <a:cubicBezTo>
                    <a:pt x="723" y="13761"/>
                    <a:pt x="1219" y="15614"/>
                    <a:pt x="1876" y="17417"/>
                  </a:cubicBezTo>
                  <a:cubicBezTo>
                    <a:pt x="2510" y="19153"/>
                    <a:pt x="3276" y="20838"/>
                    <a:pt x="4174" y="22458"/>
                  </a:cubicBezTo>
                  <a:cubicBezTo>
                    <a:pt x="4539" y="23129"/>
                    <a:pt x="4955" y="23823"/>
                    <a:pt x="5392" y="24523"/>
                  </a:cubicBezTo>
                  <a:cubicBezTo>
                    <a:pt x="5823" y="25201"/>
                    <a:pt x="6282" y="25873"/>
                    <a:pt x="6684" y="26449"/>
                  </a:cubicBezTo>
                  <a:cubicBezTo>
                    <a:pt x="7530" y="27675"/>
                    <a:pt x="8413" y="28937"/>
                    <a:pt x="8982" y="30382"/>
                  </a:cubicBezTo>
                  <a:cubicBezTo>
                    <a:pt x="9055" y="30571"/>
                    <a:pt x="9128" y="30768"/>
                    <a:pt x="9194" y="30973"/>
                  </a:cubicBezTo>
                  <a:lnTo>
                    <a:pt x="9194" y="31067"/>
                  </a:lnTo>
                  <a:lnTo>
                    <a:pt x="9201" y="31170"/>
                  </a:lnTo>
                  <a:cubicBezTo>
                    <a:pt x="9201" y="31221"/>
                    <a:pt x="9223" y="31264"/>
                    <a:pt x="9259" y="31301"/>
                  </a:cubicBezTo>
                  <a:cubicBezTo>
                    <a:pt x="9288" y="31337"/>
                    <a:pt x="9340" y="31359"/>
                    <a:pt x="9383" y="31359"/>
                  </a:cubicBezTo>
                  <a:cubicBezTo>
                    <a:pt x="9485" y="31359"/>
                    <a:pt x="9573" y="31279"/>
                    <a:pt x="9580" y="31177"/>
                  </a:cubicBezTo>
                  <a:cubicBezTo>
                    <a:pt x="9595" y="30433"/>
                    <a:pt x="9580" y="29681"/>
                    <a:pt x="9515" y="28937"/>
                  </a:cubicBezTo>
                  <a:cubicBezTo>
                    <a:pt x="9500" y="28667"/>
                    <a:pt x="9478" y="28390"/>
                    <a:pt x="9464" y="28120"/>
                  </a:cubicBezTo>
                  <a:lnTo>
                    <a:pt x="9464" y="28025"/>
                  </a:lnTo>
                  <a:cubicBezTo>
                    <a:pt x="9434" y="27551"/>
                    <a:pt x="9412" y="27069"/>
                    <a:pt x="9398" y="26588"/>
                  </a:cubicBezTo>
                  <a:cubicBezTo>
                    <a:pt x="9391" y="26223"/>
                    <a:pt x="9391" y="25858"/>
                    <a:pt x="9391" y="25501"/>
                  </a:cubicBezTo>
                  <a:lnTo>
                    <a:pt x="9391" y="25136"/>
                  </a:lnTo>
                  <a:cubicBezTo>
                    <a:pt x="9376" y="23348"/>
                    <a:pt x="9347" y="21437"/>
                    <a:pt x="9143" y="19569"/>
                  </a:cubicBezTo>
                  <a:cubicBezTo>
                    <a:pt x="9048" y="18642"/>
                    <a:pt x="8902" y="17730"/>
                    <a:pt x="8712" y="16818"/>
                  </a:cubicBezTo>
                  <a:cubicBezTo>
                    <a:pt x="8515" y="15914"/>
                    <a:pt x="8252" y="15031"/>
                    <a:pt x="7924" y="14163"/>
                  </a:cubicBezTo>
                  <a:cubicBezTo>
                    <a:pt x="7596" y="13316"/>
                    <a:pt x="7224" y="12484"/>
                    <a:pt x="6808" y="11675"/>
                  </a:cubicBezTo>
                  <a:cubicBezTo>
                    <a:pt x="6443" y="10952"/>
                    <a:pt x="6027" y="10172"/>
                    <a:pt x="5524" y="9289"/>
                  </a:cubicBezTo>
                  <a:cubicBezTo>
                    <a:pt x="5159" y="8639"/>
                    <a:pt x="4772" y="7990"/>
                    <a:pt x="4400" y="7355"/>
                  </a:cubicBezTo>
                  <a:cubicBezTo>
                    <a:pt x="3933" y="6567"/>
                    <a:pt x="3452" y="5743"/>
                    <a:pt x="2999" y="4926"/>
                  </a:cubicBezTo>
                  <a:cubicBezTo>
                    <a:pt x="2051" y="3233"/>
                    <a:pt x="1343" y="1781"/>
                    <a:pt x="789" y="358"/>
                  </a:cubicBezTo>
                  <a:lnTo>
                    <a:pt x="752" y="271"/>
                  </a:lnTo>
                  <a:cubicBezTo>
                    <a:pt x="730" y="205"/>
                    <a:pt x="708" y="147"/>
                    <a:pt x="679" y="81"/>
                  </a:cubicBezTo>
                  <a:cubicBezTo>
                    <a:pt x="657" y="30"/>
                    <a:pt x="606" y="1"/>
                    <a:pt x="5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718" name="Google Shape;1718;p68"/>
            <p:cNvSpPr/>
            <p:nvPr/>
          </p:nvSpPr>
          <p:spPr>
            <a:xfrm>
              <a:off x="1855529" y="1165021"/>
              <a:ext cx="231167" cy="884596"/>
            </a:xfrm>
            <a:custGeom>
              <a:avLst/>
              <a:gdLst/>
              <a:ahLst/>
              <a:cxnLst/>
              <a:rect l="l" t="t" r="r" b="b"/>
              <a:pathLst>
                <a:path w="7078" h="27085" extrusionOk="0">
                  <a:moveTo>
                    <a:pt x="5501" y="1"/>
                  </a:moveTo>
                  <a:cubicBezTo>
                    <a:pt x="5434" y="1"/>
                    <a:pt x="5376" y="43"/>
                    <a:pt x="5356" y="111"/>
                  </a:cubicBezTo>
                  <a:cubicBezTo>
                    <a:pt x="5210" y="556"/>
                    <a:pt x="5093" y="1015"/>
                    <a:pt x="4998" y="1475"/>
                  </a:cubicBezTo>
                  <a:cubicBezTo>
                    <a:pt x="4884" y="1995"/>
                    <a:pt x="4784" y="2418"/>
                    <a:pt x="4685" y="2818"/>
                  </a:cubicBezTo>
                  <a:lnTo>
                    <a:pt x="4685" y="2818"/>
                  </a:lnTo>
                  <a:cubicBezTo>
                    <a:pt x="4480" y="3577"/>
                    <a:pt x="4247" y="4350"/>
                    <a:pt x="3992" y="5116"/>
                  </a:cubicBezTo>
                  <a:cubicBezTo>
                    <a:pt x="3714" y="5933"/>
                    <a:pt x="3415" y="6728"/>
                    <a:pt x="3160" y="7400"/>
                  </a:cubicBezTo>
                  <a:cubicBezTo>
                    <a:pt x="2905" y="8071"/>
                    <a:pt x="2635" y="8757"/>
                    <a:pt x="2372" y="9413"/>
                  </a:cubicBezTo>
                  <a:cubicBezTo>
                    <a:pt x="2051" y="10238"/>
                    <a:pt x="1715" y="11084"/>
                    <a:pt x="1402" y="11930"/>
                  </a:cubicBezTo>
                  <a:cubicBezTo>
                    <a:pt x="1256" y="12310"/>
                    <a:pt x="1117" y="12696"/>
                    <a:pt x="978" y="13076"/>
                  </a:cubicBezTo>
                  <a:cubicBezTo>
                    <a:pt x="847" y="13455"/>
                    <a:pt x="708" y="13864"/>
                    <a:pt x="584" y="14287"/>
                  </a:cubicBezTo>
                  <a:cubicBezTo>
                    <a:pt x="351" y="15090"/>
                    <a:pt x="198" y="15921"/>
                    <a:pt x="110" y="16753"/>
                  </a:cubicBezTo>
                  <a:cubicBezTo>
                    <a:pt x="37" y="17563"/>
                    <a:pt x="1" y="18373"/>
                    <a:pt x="23" y="19183"/>
                  </a:cubicBezTo>
                  <a:cubicBezTo>
                    <a:pt x="30" y="19890"/>
                    <a:pt x="66" y="20656"/>
                    <a:pt x="132" y="21590"/>
                  </a:cubicBezTo>
                  <a:lnTo>
                    <a:pt x="132" y="21619"/>
                  </a:lnTo>
                  <a:cubicBezTo>
                    <a:pt x="205" y="22670"/>
                    <a:pt x="278" y="23750"/>
                    <a:pt x="293" y="24815"/>
                  </a:cubicBezTo>
                  <a:cubicBezTo>
                    <a:pt x="300" y="25523"/>
                    <a:pt x="278" y="26172"/>
                    <a:pt x="227" y="26800"/>
                  </a:cubicBezTo>
                  <a:cubicBezTo>
                    <a:pt x="241" y="26843"/>
                    <a:pt x="256" y="26895"/>
                    <a:pt x="278" y="26938"/>
                  </a:cubicBezTo>
                  <a:cubicBezTo>
                    <a:pt x="314" y="27026"/>
                    <a:pt x="402" y="27084"/>
                    <a:pt x="497" y="27084"/>
                  </a:cubicBezTo>
                  <a:cubicBezTo>
                    <a:pt x="526" y="27084"/>
                    <a:pt x="555" y="27077"/>
                    <a:pt x="584" y="27062"/>
                  </a:cubicBezTo>
                  <a:cubicBezTo>
                    <a:pt x="643" y="27040"/>
                    <a:pt x="687" y="26989"/>
                    <a:pt x="716" y="26938"/>
                  </a:cubicBezTo>
                  <a:lnTo>
                    <a:pt x="876" y="26646"/>
                  </a:lnTo>
                  <a:lnTo>
                    <a:pt x="854" y="26676"/>
                  </a:lnTo>
                  <a:cubicBezTo>
                    <a:pt x="1205" y="26099"/>
                    <a:pt x="1591" y="25537"/>
                    <a:pt x="2007" y="25005"/>
                  </a:cubicBezTo>
                  <a:cubicBezTo>
                    <a:pt x="2365" y="24538"/>
                    <a:pt x="2751" y="24078"/>
                    <a:pt x="3123" y="23640"/>
                  </a:cubicBezTo>
                  <a:lnTo>
                    <a:pt x="3350" y="23371"/>
                  </a:lnTo>
                  <a:cubicBezTo>
                    <a:pt x="3780" y="22853"/>
                    <a:pt x="4240" y="22291"/>
                    <a:pt x="4641" y="21700"/>
                  </a:cubicBezTo>
                  <a:cubicBezTo>
                    <a:pt x="4845" y="21408"/>
                    <a:pt x="5035" y="21101"/>
                    <a:pt x="5210" y="20780"/>
                  </a:cubicBezTo>
                  <a:cubicBezTo>
                    <a:pt x="5385" y="20459"/>
                    <a:pt x="5546" y="20116"/>
                    <a:pt x="5721" y="19708"/>
                  </a:cubicBezTo>
                  <a:cubicBezTo>
                    <a:pt x="6363" y="18227"/>
                    <a:pt x="6771" y="16658"/>
                    <a:pt x="6932" y="15060"/>
                  </a:cubicBezTo>
                  <a:cubicBezTo>
                    <a:pt x="7078" y="13703"/>
                    <a:pt x="7071" y="12208"/>
                    <a:pt x="6910" y="10486"/>
                  </a:cubicBezTo>
                  <a:cubicBezTo>
                    <a:pt x="6837" y="9705"/>
                    <a:pt x="6728" y="8910"/>
                    <a:pt x="6626" y="8209"/>
                  </a:cubicBezTo>
                  <a:cubicBezTo>
                    <a:pt x="6545" y="7677"/>
                    <a:pt x="6465" y="7144"/>
                    <a:pt x="6385" y="6619"/>
                  </a:cubicBezTo>
                  <a:lnTo>
                    <a:pt x="6275" y="5918"/>
                  </a:lnTo>
                  <a:cubicBezTo>
                    <a:pt x="6042" y="4437"/>
                    <a:pt x="5816" y="2839"/>
                    <a:pt x="5728" y="1249"/>
                  </a:cubicBezTo>
                  <a:cubicBezTo>
                    <a:pt x="5706" y="913"/>
                    <a:pt x="5692" y="614"/>
                    <a:pt x="5692" y="337"/>
                  </a:cubicBezTo>
                  <a:lnTo>
                    <a:pt x="5692" y="257"/>
                  </a:lnTo>
                  <a:lnTo>
                    <a:pt x="5692" y="198"/>
                  </a:lnTo>
                  <a:cubicBezTo>
                    <a:pt x="5699" y="118"/>
                    <a:pt x="5655" y="45"/>
                    <a:pt x="5582" y="16"/>
                  </a:cubicBezTo>
                  <a:cubicBezTo>
                    <a:pt x="5560" y="9"/>
                    <a:pt x="5538" y="1"/>
                    <a:pt x="5517" y="1"/>
                  </a:cubicBezTo>
                  <a:cubicBezTo>
                    <a:pt x="5511" y="1"/>
                    <a:pt x="5506" y="1"/>
                    <a:pt x="55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719" name="Google Shape;1719;p68"/>
            <p:cNvSpPr/>
            <p:nvPr/>
          </p:nvSpPr>
          <p:spPr>
            <a:xfrm>
              <a:off x="1913923" y="1876079"/>
              <a:ext cx="245473" cy="349593"/>
            </a:xfrm>
            <a:custGeom>
              <a:avLst/>
              <a:gdLst/>
              <a:ahLst/>
              <a:cxnLst/>
              <a:rect l="l" t="t" r="r" b="b"/>
              <a:pathLst>
                <a:path w="7516" h="10704" extrusionOk="0">
                  <a:moveTo>
                    <a:pt x="7340" y="1"/>
                  </a:moveTo>
                  <a:cubicBezTo>
                    <a:pt x="7282" y="1"/>
                    <a:pt x="7238" y="23"/>
                    <a:pt x="7201" y="66"/>
                  </a:cubicBezTo>
                  <a:cubicBezTo>
                    <a:pt x="6844" y="548"/>
                    <a:pt x="6450" y="1008"/>
                    <a:pt x="6027" y="1438"/>
                  </a:cubicBezTo>
                  <a:lnTo>
                    <a:pt x="6005" y="1460"/>
                  </a:lnTo>
                  <a:cubicBezTo>
                    <a:pt x="5421" y="2044"/>
                    <a:pt x="4779" y="2591"/>
                    <a:pt x="4166" y="3123"/>
                  </a:cubicBezTo>
                  <a:cubicBezTo>
                    <a:pt x="3692" y="3532"/>
                    <a:pt x="3203" y="3948"/>
                    <a:pt x="2744" y="4386"/>
                  </a:cubicBezTo>
                  <a:cubicBezTo>
                    <a:pt x="2226" y="4860"/>
                    <a:pt x="1751" y="5378"/>
                    <a:pt x="1328" y="5940"/>
                  </a:cubicBezTo>
                  <a:cubicBezTo>
                    <a:pt x="905" y="6501"/>
                    <a:pt x="577" y="7129"/>
                    <a:pt x="343" y="7793"/>
                  </a:cubicBezTo>
                  <a:cubicBezTo>
                    <a:pt x="205" y="8201"/>
                    <a:pt x="110" y="8625"/>
                    <a:pt x="51" y="9055"/>
                  </a:cubicBezTo>
                  <a:cubicBezTo>
                    <a:pt x="22" y="9318"/>
                    <a:pt x="0" y="9580"/>
                    <a:pt x="0" y="9850"/>
                  </a:cubicBezTo>
                  <a:cubicBezTo>
                    <a:pt x="29" y="9916"/>
                    <a:pt x="66" y="9989"/>
                    <a:pt x="95" y="10062"/>
                  </a:cubicBezTo>
                  <a:lnTo>
                    <a:pt x="139" y="10157"/>
                  </a:lnTo>
                  <a:cubicBezTo>
                    <a:pt x="219" y="10339"/>
                    <a:pt x="299" y="10522"/>
                    <a:pt x="372" y="10704"/>
                  </a:cubicBezTo>
                  <a:lnTo>
                    <a:pt x="387" y="10697"/>
                  </a:lnTo>
                  <a:cubicBezTo>
                    <a:pt x="810" y="10507"/>
                    <a:pt x="1262" y="10288"/>
                    <a:pt x="1759" y="10018"/>
                  </a:cubicBezTo>
                  <a:cubicBezTo>
                    <a:pt x="2262" y="9748"/>
                    <a:pt x="2700" y="9493"/>
                    <a:pt x="3123" y="9216"/>
                  </a:cubicBezTo>
                  <a:cubicBezTo>
                    <a:pt x="4086" y="8574"/>
                    <a:pt x="4830" y="7902"/>
                    <a:pt x="5392" y="7151"/>
                  </a:cubicBezTo>
                  <a:cubicBezTo>
                    <a:pt x="6589" y="5560"/>
                    <a:pt x="6931" y="3517"/>
                    <a:pt x="7238" y="1715"/>
                  </a:cubicBezTo>
                  <a:lnTo>
                    <a:pt x="7274" y="1467"/>
                  </a:lnTo>
                  <a:cubicBezTo>
                    <a:pt x="7347" y="1051"/>
                    <a:pt x="7420" y="614"/>
                    <a:pt x="7501" y="190"/>
                  </a:cubicBezTo>
                  <a:cubicBezTo>
                    <a:pt x="7515" y="88"/>
                    <a:pt x="7435" y="1"/>
                    <a:pt x="73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720" name="Google Shape;1720;p68"/>
            <p:cNvSpPr/>
            <p:nvPr/>
          </p:nvSpPr>
          <p:spPr>
            <a:xfrm>
              <a:off x="1224813" y="543842"/>
              <a:ext cx="932214" cy="2033346"/>
            </a:xfrm>
            <a:custGeom>
              <a:avLst/>
              <a:gdLst/>
              <a:ahLst/>
              <a:cxnLst/>
              <a:rect l="l" t="t" r="r" b="b"/>
              <a:pathLst>
                <a:path w="28543" h="62258" extrusionOk="0">
                  <a:moveTo>
                    <a:pt x="6267" y="1"/>
                  </a:moveTo>
                  <a:lnTo>
                    <a:pt x="6267" y="8"/>
                  </a:lnTo>
                  <a:cubicBezTo>
                    <a:pt x="6262" y="7"/>
                    <a:pt x="6257" y="6"/>
                    <a:pt x="6253" y="6"/>
                  </a:cubicBezTo>
                  <a:cubicBezTo>
                    <a:pt x="6231" y="6"/>
                    <a:pt x="6214" y="19"/>
                    <a:pt x="6202" y="37"/>
                  </a:cubicBezTo>
                  <a:cubicBezTo>
                    <a:pt x="6187" y="59"/>
                    <a:pt x="6187" y="81"/>
                    <a:pt x="6194" y="103"/>
                  </a:cubicBezTo>
                  <a:cubicBezTo>
                    <a:pt x="6530" y="934"/>
                    <a:pt x="6880" y="1861"/>
                    <a:pt x="7260" y="2926"/>
                  </a:cubicBezTo>
                  <a:cubicBezTo>
                    <a:pt x="7595" y="3860"/>
                    <a:pt x="7916" y="4831"/>
                    <a:pt x="8230" y="5815"/>
                  </a:cubicBezTo>
                  <a:cubicBezTo>
                    <a:pt x="8828" y="7712"/>
                    <a:pt x="9375" y="9653"/>
                    <a:pt x="9923" y="11762"/>
                  </a:cubicBezTo>
                  <a:lnTo>
                    <a:pt x="9930" y="11791"/>
                  </a:lnTo>
                  <a:lnTo>
                    <a:pt x="10025" y="12185"/>
                  </a:lnTo>
                  <a:lnTo>
                    <a:pt x="10032" y="12207"/>
                  </a:lnTo>
                  <a:lnTo>
                    <a:pt x="10069" y="12338"/>
                  </a:lnTo>
                  <a:lnTo>
                    <a:pt x="10105" y="12491"/>
                  </a:lnTo>
                  <a:lnTo>
                    <a:pt x="10156" y="12688"/>
                  </a:lnTo>
                  <a:lnTo>
                    <a:pt x="10222" y="12944"/>
                  </a:lnTo>
                  <a:lnTo>
                    <a:pt x="10302" y="13272"/>
                  </a:lnTo>
                  <a:lnTo>
                    <a:pt x="10382" y="13600"/>
                  </a:lnTo>
                  <a:cubicBezTo>
                    <a:pt x="10441" y="13819"/>
                    <a:pt x="10492" y="14045"/>
                    <a:pt x="10550" y="14264"/>
                  </a:cubicBezTo>
                  <a:cubicBezTo>
                    <a:pt x="10674" y="14746"/>
                    <a:pt x="10791" y="15227"/>
                    <a:pt x="10908" y="15709"/>
                  </a:cubicBezTo>
                  <a:lnTo>
                    <a:pt x="11148" y="16694"/>
                  </a:lnTo>
                  <a:cubicBezTo>
                    <a:pt x="11294" y="17285"/>
                    <a:pt x="11440" y="17883"/>
                    <a:pt x="11586" y="18474"/>
                  </a:cubicBezTo>
                  <a:cubicBezTo>
                    <a:pt x="11790" y="19328"/>
                    <a:pt x="12009" y="20181"/>
                    <a:pt x="12272" y="21203"/>
                  </a:cubicBezTo>
                  <a:cubicBezTo>
                    <a:pt x="12520" y="22159"/>
                    <a:pt x="12761" y="23049"/>
                    <a:pt x="13002" y="23910"/>
                  </a:cubicBezTo>
                  <a:lnTo>
                    <a:pt x="13023" y="23983"/>
                  </a:lnTo>
                  <a:cubicBezTo>
                    <a:pt x="13286" y="24902"/>
                    <a:pt x="13556" y="25850"/>
                    <a:pt x="13811" y="26792"/>
                  </a:cubicBezTo>
                  <a:cubicBezTo>
                    <a:pt x="14081" y="27806"/>
                    <a:pt x="14359" y="28827"/>
                    <a:pt x="14585" y="29695"/>
                  </a:cubicBezTo>
                  <a:cubicBezTo>
                    <a:pt x="14804" y="30527"/>
                    <a:pt x="15023" y="31359"/>
                    <a:pt x="15241" y="32191"/>
                  </a:cubicBezTo>
                  <a:cubicBezTo>
                    <a:pt x="15526" y="33292"/>
                    <a:pt x="15818" y="34401"/>
                    <a:pt x="16110" y="35503"/>
                  </a:cubicBezTo>
                  <a:cubicBezTo>
                    <a:pt x="16686" y="37670"/>
                    <a:pt x="17168" y="39421"/>
                    <a:pt x="17642" y="41033"/>
                  </a:cubicBezTo>
                  <a:lnTo>
                    <a:pt x="17569" y="40968"/>
                  </a:lnTo>
                  <a:cubicBezTo>
                    <a:pt x="17284" y="40734"/>
                    <a:pt x="17014" y="40479"/>
                    <a:pt x="16759" y="40216"/>
                  </a:cubicBezTo>
                  <a:cubicBezTo>
                    <a:pt x="16307" y="39742"/>
                    <a:pt x="15876" y="39246"/>
                    <a:pt x="15482" y="38721"/>
                  </a:cubicBezTo>
                  <a:cubicBezTo>
                    <a:pt x="15125" y="38261"/>
                    <a:pt x="14760" y="37736"/>
                    <a:pt x="14308" y="37035"/>
                  </a:cubicBezTo>
                  <a:cubicBezTo>
                    <a:pt x="13921" y="36437"/>
                    <a:pt x="13534" y="35802"/>
                    <a:pt x="13228" y="35291"/>
                  </a:cubicBezTo>
                  <a:cubicBezTo>
                    <a:pt x="13082" y="35058"/>
                    <a:pt x="12943" y="34825"/>
                    <a:pt x="12797" y="34584"/>
                  </a:cubicBezTo>
                  <a:lnTo>
                    <a:pt x="12673" y="34394"/>
                  </a:lnTo>
                  <a:cubicBezTo>
                    <a:pt x="12535" y="34161"/>
                    <a:pt x="12396" y="33934"/>
                    <a:pt x="12250" y="33701"/>
                  </a:cubicBezTo>
                  <a:cubicBezTo>
                    <a:pt x="11827" y="33008"/>
                    <a:pt x="11411" y="32307"/>
                    <a:pt x="10995" y="31600"/>
                  </a:cubicBezTo>
                  <a:lnTo>
                    <a:pt x="10951" y="31527"/>
                  </a:lnTo>
                  <a:cubicBezTo>
                    <a:pt x="10120" y="30140"/>
                    <a:pt x="9266" y="28710"/>
                    <a:pt x="8376" y="27324"/>
                  </a:cubicBezTo>
                  <a:cubicBezTo>
                    <a:pt x="6720" y="24727"/>
                    <a:pt x="5319" y="22830"/>
                    <a:pt x="3845" y="21166"/>
                  </a:cubicBezTo>
                  <a:cubicBezTo>
                    <a:pt x="2627" y="19795"/>
                    <a:pt x="1423" y="18678"/>
                    <a:pt x="182" y="17781"/>
                  </a:cubicBezTo>
                  <a:cubicBezTo>
                    <a:pt x="161" y="17766"/>
                    <a:pt x="139" y="17752"/>
                    <a:pt x="117" y="17752"/>
                  </a:cubicBezTo>
                  <a:cubicBezTo>
                    <a:pt x="80" y="17752"/>
                    <a:pt x="51" y="17766"/>
                    <a:pt x="29" y="17796"/>
                  </a:cubicBezTo>
                  <a:cubicBezTo>
                    <a:pt x="7" y="17817"/>
                    <a:pt x="0" y="17854"/>
                    <a:pt x="7" y="17883"/>
                  </a:cubicBezTo>
                  <a:cubicBezTo>
                    <a:pt x="7" y="17905"/>
                    <a:pt x="22" y="17934"/>
                    <a:pt x="44" y="17949"/>
                  </a:cubicBezTo>
                  <a:cubicBezTo>
                    <a:pt x="978" y="18635"/>
                    <a:pt x="1846" y="19401"/>
                    <a:pt x="2648" y="20232"/>
                  </a:cubicBezTo>
                  <a:cubicBezTo>
                    <a:pt x="4173" y="21801"/>
                    <a:pt x="5640" y="23698"/>
                    <a:pt x="7267" y="26186"/>
                  </a:cubicBezTo>
                  <a:cubicBezTo>
                    <a:pt x="8580" y="28214"/>
                    <a:pt x="9799" y="30323"/>
                    <a:pt x="10973" y="32373"/>
                  </a:cubicBezTo>
                  <a:lnTo>
                    <a:pt x="11163" y="32701"/>
                  </a:lnTo>
                  <a:lnTo>
                    <a:pt x="11615" y="33475"/>
                  </a:lnTo>
                  <a:lnTo>
                    <a:pt x="12053" y="34241"/>
                  </a:lnTo>
                  <a:cubicBezTo>
                    <a:pt x="12206" y="34504"/>
                    <a:pt x="12360" y="34766"/>
                    <a:pt x="12513" y="35029"/>
                  </a:cubicBezTo>
                  <a:lnTo>
                    <a:pt x="12586" y="35160"/>
                  </a:lnTo>
                  <a:lnTo>
                    <a:pt x="13023" y="35904"/>
                  </a:lnTo>
                  <a:lnTo>
                    <a:pt x="13155" y="36123"/>
                  </a:lnTo>
                  <a:lnTo>
                    <a:pt x="13169" y="36152"/>
                  </a:lnTo>
                  <a:cubicBezTo>
                    <a:pt x="13461" y="36656"/>
                    <a:pt x="13760" y="37174"/>
                    <a:pt x="14067" y="37677"/>
                  </a:cubicBezTo>
                  <a:cubicBezTo>
                    <a:pt x="14446" y="38297"/>
                    <a:pt x="14818" y="38859"/>
                    <a:pt x="15205" y="39392"/>
                  </a:cubicBezTo>
                  <a:cubicBezTo>
                    <a:pt x="15584" y="39924"/>
                    <a:pt x="16000" y="40428"/>
                    <a:pt x="16453" y="40902"/>
                  </a:cubicBezTo>
                  <a:cubicBezTo>
                    <a:pt x="16599" y="41055"/>
                    <a:pt x="16744" y="41201"/>
                    <a:pt x="16898" y="41340"/>
                  </a:cubicBezTo>
                  <a:cubicBezTo>
                    <a:pt x="17000" y="41442"/>
                    <a:pt x="17102" y="41544"/>
                    <a:pt x="17204" y="41646"/>
                  </a:cubicBezTo>
                  <a:cubicBezTo>
                    <a:pt x="17343" y="41778"/>
                    <a:pt x="17459" y="41887"/>
                    <a:pt x="17584" y="41997"/>
                  </a:cubicBezTo>
                  <a:cubicBezTo>
                    <a:pt x="17664" y="42062"/>
                    <a:pt x="17751" y="42121"/>
                    <a:pt x="17846" y="42172"/>
                  </a:cubicBezTo>
                  <a:cubicBezTo>
                    <a:pt x="17883" y="42194"/>
                    <a:pt x="17919" y="42215"/>
                    <a:pt x="17956" y="42230"/>
                  </a:cubicBezTo>
                  <a:cubicBezTo>
                    <a:pt x="17970" y="42237"/>
                    <a:pt x="17985" y="42245"/>
                    <a:pt x="17999" y="42252"/>
                  </a:cubicBezTo>
                  <a:cubicBezTo>
                    <a:pt x="18503" y="43923"/>
                    <a:pt x="18992" y="45411"/>
                    <a:pt x="19480" y="46797"/>
                  </a:cubicBezTo>
                  <a:cubicBezTo>
                    <a:pt x="20093" y="48505"/>
                    <a:pt x="20757" y="50161"/>
                    <a:pt x="21458" y="51715"/>
                  </a:cubicBezTo>
                  <a:cubicBezTo>
                    <a:pt x="22180" y="53305"/>
                    <a:pt x="22975" y="54859"/>
                    <a:pt x="23858" y="56370"/>
                  </a:cubicBezTo>
                  <a:cubicBezTo>
                    <a:pt x="25040" y="58398"/>
                    <a:pt x="26390" y="60317"/>
                    <a:pt x="27893" y="62119"/>
                  </a:cubicBezTo>
                  <a:cubicBezTo>
                    <a:pt x="27951" y="62192"/>
                    <a:pt x="28031" y="62243"/>
                    <a:pt x="28119" y="62258"/>
                  </a:cubicBezTo>
                  <a:lnTo>
                    <a:pt x="28177" y="62258"/>
                  </a:lnTo>
                  <a:cubicBezTo>
                    <a:pt x="28250" y="62258"/>
                    <a:pt x="28331" y="62236"/>
                    <a:pt x="28389" y="62185"/>
                  </a:cubicBezTo>
                  <a:cubicBezTo>
                    <a:pt x="28469" y="62126"/>
                    <a:pt x="28520" y="62039"/>
                    <a:pt x="28528" y="61937"/>
                  </a:cubicBezTo>
                  <a:cubicBezTo>
                    <a:pt x="28542" y="61849"/>
                    <a:pt x="28513" y="61762"/>
                    <a:pt x="28462" y="61689"/>
                  </a:cubicBezTo>
                  <a:cubicBezTo>
                    <a:pt x="27645" y="60711"/>
                    <a:pt x="26864" y="59682"/>
                    <a:pt x="26127" y="58617"/>
                  </a:cubicBezTo>
                  <a:cubicBezTo>
                    <a:pt x="25441" y="57617"/>
                    <a:pt x="24763" y="56538"/>
                    <a:pt x="24121" y="55399"/>
                  </a:cubicBezTo>
                  <a:cubicBezTo>
                    <a:pt x="23340" y="54020"/>
                    <a:pt x="22596" y="52532"/>
                    <a:pt x="21910" y="50978"/>
                  </a:cubicBezTo>
                  <a:cubicBezTo>
                    <a:pt x="21990" y="50774"/>
                    <a:pt x="22078" y="50562"/>
                    <a:pt x="22180" y="50351"/>
                  </a:cubicBezTo>
                  <a:cubicBezTo>
                    <a:pt x="22457" y="49781"/>
                    <a:pt x="22778" y="49234"/>
                    <a:pt x="23150" y="48716"/>
                  </a:cubicBezTo>
                  <a:cubicBezTo>
                    <a:pt x="23493" y="48220"/>
                    <a:pt x="23887" y="47731"/>
                    <a:pt x="24332" y="47206"/>
                  </a:cubicBezTo>
                  <a:lnTo>
                    <a:pt x="24332" y="47206"/>
                  </a:lnTo>
                  <a:lnTo>
                    <a:pt x="24318" y="47221"/>
                  </a:lnTo>
                  <a:cubicBezTo>
                    <a:pt x="24442" y="47082"/>
                    <a:pt x="24559" y="46943"/>
                    <a:pt x="24683" y="46812"/>
                  </a:cubicBezTo>
                  <a:lnTo>
                    <a:pt x="24821" y="46651"/>
                  </a:lnTo>
                  <a:cubicBezTo>
                    <a:pt x="24931" y="46535"/>
                    <a:pt x="25040" y="46411"/>
                    <a:pt x="25142" y="46294"/>
                  </a:cubicBezTo>
                  <a:cubicBezTo>
                    <a:pt x="25427" y="45973"/>
                    <a:pt x="25704" y="45652"/>
                    <a:pt x="25967" y="45324"/>
                  </a:cubicBezTo>
                  <a:cubicBezTo>
                    <a:pt x="26105" y="45156"/>
                    <a:pt x="26229" y="44995"/>
                    <a:pt x="26353" y="44835"/>
                  </a:cubicBezTo>
                  <a:cubicBezTo>
                    <a:pt x="26463" y="44689"/>
                    <a:pt x="26580" y="44521"/>
                    <a:pt x="26711" y="44324"/>
                  </a:cubicBezTo>
                  <a:cubicBezTo>
                    <a:pt x="26944" y="43981"/>
                    <a:pt x="27156" y="43616"/>
                    <a:pt x="27338" y="43244"/>
                  </a:cubicBezTo>
                  <a:cubicBezTo>
                    <a:pt x="27411" y="43091"/>
                    <a:pt x="27477" y="42952"/>
                    <a:pt x="27535" y="42814"/>
                  </a:cubicBezTo>
                  <a:cubicBezTo>
                    <a:pt x="27543" y="42792"/>
                    <a:pt x="27543" y="42777"/>
                    <a:pt x="27535" y="42755"/>
                  </a:cubicBezTo>
                  <a:cubicBezTo>
                    <a:pt x="27528" y="42741"/>
                    <a:pt x="27506" y="42726"/>
                    <a:pt x="27492" y="42719"/>
                  </a:cubicBezTo>
                  <a:cubicBezTo>
                    <a:pt x="27488" y="42715"/>
                    <a:pt x="27484" y="42713"/>
                    <a:pt x="27481" y="42713"/>
                  </a:cubicBezTo>
                  <a:cubicBezTo>
                    <a:pt x="27477" y="42713"/>
                    <a:pt x="27473" y="42715"/>
                    <a:pt x="27470" y="42719"/>
                  </a:cubicBezTo>
                  <a:cubicBezTo>
                    <a:pt x="27433" y="42719"/>
                    <a:pt x="27404" y="42741"/>
                    <a:pt x="27397" y="42770"/>
                  </a:cubicBezTo>
                  <a:cubicBezTo>
                    <a:pt x="27360" y="42850"/>
                    <a:pt x="27324" y="42938"/>
                    <a:pt x="27280" y="43018"/>
                  </a:cubicBezTo>
                  <a:cubicBezTo>
                    <a:pt x="27112" y="43368"/>
                    <a:pt x="26922" y="43704"/>
                    <a:pt x="26704" y="44025"/>
                  </a:cubicBezTo>
                  <a:cubicBezTo>
                    <a:pt x="26477" y="44346"/>
                    <a:pt x="26237" y="44652"/>
                    <a:pt x="25981" y="44944"/>
                  </a:cubicBezTo>
                  <a:cubicBezTo>
                    <a:pt x="25843" y="45105"/>
                    <a:pt x="25704" y="45258"/>
                    <a:pt x="25565" y="45411"/>
                  </a:cubicBezTo>
                  <a:cubicBezTo>
                    <a:pt x="25463" y="45521"/>
                    <a:pt x="25361" y="45623"/>
                    <a:pt x="25259" y="45725"/>
                  </a:cubicBezTo>
                  <a:lnTo>
                    <a:pt x="25128" y="45863"/>
                  </a:lnTo>
                  <a:cubicBezTo>
                    <a:pt x="24821" y="46177"/>
                    <a:pt x="24522" y="46484"/>
                    <a:pt x="24238" y="46761"/>
                  </a:cubicBezTo>
                  <a:lnTo>
                    <a:pt x="24106" y="46892"/>
                  </a:lnTo>
                  <a:cubicBezTo>
                    <a:pt x="23836" y="47162"/>
                    <a:pt x="23581" y="47403"/>
                    <a:pt x="23340" y="47658"/>
                  </a:cubicBezTo>
                  <a:cubicBezTo>
                    <a:pt x="23041" y="47972"/>
                    <a:pt x="22756" y="48308"/>
                    <a:pt x="22486" y="48651"/>
                  </a:cubicBezTo>
                  <a:cubicBezTo>
                    <a:pt x="22238" y="48972"/>
                    <a:pt x="22020" y="49314"/>
                    <a:pt x="21823" y="49672"/>
                  </a:cubicBezTo>
                  <a:cubicBezTo>
                    <a:pt x="21728" y="49840"/>
                    <a:pt x="21640" y="50022"/>
                    <a:pt x="21560" y="50205"/>
                  </a:cubicBezTo>
                  <a:cubicBezTo>
                    <a:pt x="21071" y="49037"/>
                    <a:pt x="20611" y="47848"/>
                    <a:pt x="20152" y="46557"/>
                  </a:cubicBezTo>
                  <a:lnTo>
                    <a:pt x="20152" y="46513"/>
                  </a:lnTo>
                  <a:cubicBezTo>
                    <a:pt x="20159" y="46447"/>
                    <a:pt x="20159" y="46381"/>
                    <a:pt x="20166" y="46323"/>
                  </a:cubicBezTo>
                  <a:lnTo>
                    <a:pt x="20166" y="46279"/>
                  </a:lnTo>
                  <a:cubicBezTo>
                    <a:pt x="20166" y="46141"/>
                    <a:pt x="20174" y="46009"/>
                    <a:pt x="20174" y="45863"/>
                  </a:cubicBezTo>
                  <a:cubicBezTo>
                    <a:pt x="20181" y="45564"/>
                    <a:pt x="20196" y="45265"/>
                    <a:pt x="20210" y="45075"/>
                  </a:cubicBezTo>
                  <a:cubicBezTo>
                    <a:pt x="20239" y="44536"/>
                    <a:pt x="20276" y="44010"/>
                    <a:pt x="20327" y="43507"/>
                  </a:cubicBezTo>
                  <a:cubicBezTo>
                    <a:pt x="20414" y="42573"/>
                    <a:pt x="20546" y="41588"/>
                    <a:pt x="20743" y="40486"/>
                  </a:cubicBezTo>
                  <a:cubicBezTo>
                    <a:pt x="20976" y="39166"/>
                    <a:pt x="21268" y="37801"/>
                    <a:pt x="21633" y="36320"/>
                  </a:cubicBezTo>
                  <a:cubicBezTo>
                    <a:pt x="21954" y="35022"/>
                    <a:pt x="22319" y="33672"/>
                    <a:pt x="22611" y="32592"/>
                  </a:cubicBezTo>
                  <a:lnTo>
                    <a:pt x="22720" y="32154"/>
                  </a:lnTo>
                  <a:cubicBezTo>
                    <a:pt x="23150" y="30564"/>
                    <a:pt x="23479" y="29236"/>
                    <a:pt x="23756" y="27995"/>
                  </a:cubicBezTo>
                  <a:cubicBezTo>
                    <a:pt x="24106" y="26463"/>
                    <a:pt x="24347" y="25099"/>
                    <a:pt x="24507" y="23837"/>
                  </a:cubicBezTo>
                  <a:cubicBezTo>
                    <a:pt x="24537" y="23640"/>
                    <a:pt x="24559" y="23443"/>
                    <a:pt x="24580" y="23246"/>
                  </a:cubicBezTo>
                  <a:cubicBezTo>
                    <a:pt x="24580" y="23224"/>
                    <a:pt x="24573" y="23209"/>
                    <a:pt x="24559" y="23195"/>
                  </a:cubicBezTo>
                  <a:cubicBezTo>
                    <a:pt x="24551" y="23173"/>
                    <a:pt x="24529" y="23165"/>
                    <a:pt x="24515" y="23158"/>
                  </a:cubicBezTo>
                  <a:cubicBezTo>
                    <a:pt x="24464" y="23158"/>
                    <a:pt x="24427" y="23195"/>
                    <a:pt x="24427" y="23238"/>
                  </a:cubicBezTo>
                  <a:cubicBezTo>
                    <a:pt x="24354" y="23866"/>
                    <a:pt x="24252" y="24552"/>
                    <a:pt x="24113" y="25332"/>
                  </a:cubicBezTo>
                  <a:cubicBezTo>
                    <a:pt x="23625" y="28112"/>
                    <a:pt x="22829" y="30863"/>
                    <a:pt x="22056" y="33533"/>
                  </a:cubicBezTo>
                  <a:lnTo>
                    <a:pt x="22034" y="33599"/>
                  </a:lnTo>
                  <a:lnTo>
                    <a:pt x="21888" y="34124"/>
                  </a:lnTo>
                  <a:cubicBezTo>
                    <a:pt x="21567" y="35233"/>
                    <a:pt x="21195" y="36495"/>
                    <a:pt x="20867" y="37728"/>
                  </a:cubicBezTo>
                  <a:cubicBezTo>
                    <a:pt x="20444" y="39326"/>
                    <a:pt x="20137" y="40647"/>
                    <a:pt x="19918" y="41880"/>
                  </a:cubicBezTo>
                  <a:cubicBezTo>
                    <a:pt x="19772" y="42712"/>
                    <a:pt x="19663" y="43478"/>
                    <a:pt x="19583" y="44236"/>
                  </a:cubicBezTo>
                  <a:cubicBezTo>
                    <a:pt x="19561" y="44412"/>
                    <a:pt x="19546" y="44579"/>
                    <a:pt x="19532" y="44754"/>
                  </a:cubicBezTo>
                  <a:cubicBezTo>
                    <a:pt x="19079" y="43375"/>
                    <a:pt x="18641" y="41924"/>
                    <a:pt x="18145" y="40216"/>
                  </a:cubicBezTo>
                  <a:cubicBezTo>
                    <a:pt x="17562" y="38210"/>
                    <a:pt x="17014" y="36160"/>
                    <a:pt x="16555" y="34423"/>
                  </a:cubicBezTo>
                  <a:cubicBezTo>
                    <a:pt x="16336" y="33584"/>
                    <a:pt x="16117" y="32745"/>
                    <a:pt x="15898" y="31906"/>
                  </a:cubicBezTo>
                  <a:lnTo>
                    <a:pt x="15796" y="31512"/>
                  </a:lnTo>
                  <a:cubicBezTo>
                    <a:pt x="15541" y="30549"/>
                    <a:pt x="15285" y="29579"/>
                    <a:pt x="15037" y="28616"/>
                  </a:cubicBezTo>
                  <a:cubicBezTo>
                    <a:pt x="14767" y="27601"/>
                    <a:pt x="14505" y="26624"/>
                    <a:pt x="14249" y="25712"/>
                  </a:cubicBezTo>
                  <a:cubicBezTo>
                    <a:pt x="14001" y="24807"/>
                    <a:pt x="13731" y="23859"/>
                    <a:pt x="13454" y="22896"/>
                  </a:cubicBezTo>
                  <a:cubicBezTo>
                    <a:pt x="12936" y="21093"/>
                    <a:pt x="12425" y="19299"/>
                    <a:pt x="11914" y="17460"/>
                  </a:cubicBezTo>
                  <a:cubicBezTo>
                    <a:pt x="11769" y="16942"/>
                    <a:pt x="11623" y="16431"/>
                    <a:pt x="11477" y="15921"/>
                  </a:cubicBezTo>
                  <a:lnTo>
                    <a:pt x="11302" y="15308"/>
                  </a:lnTo>
                  <a:lnTo>
                    <a:pt x="11134" y="14709"/>
                  </a:lnTo>
                  <a:cubicBezTo>
                    <a:pt x="10842" y="13673"/>
                    <a:pt x="10587" y="12798"/>
                    <a:pt x="10339" y="11959"/>
                  </a:cubicBezTo>
                  <a:cubicBezTo>
                    <a:pt x="9624" y="9529"/>
                    <a:pt x="9054" y="7676"/>
                    <a:pt x="8493" y="5961"/>
                  </a:cubicBezTo>
                  <a:cubicBezTo>
                    <a:pt x="8157" y="4940"/>
                    <a:pt x="7807" y="3933"/>
                    <a:pt x="7464" y="2963"/>
                  </a:cubicBezTo>
                  <a:cubicBezTo>
                    <a:pt x="7128" y="2051"/>
                    <a:pt x="6756" y="1095"/>
                    <a:pt x="6333" y="44"/>
                  </a:cubicBezTo>
                  <a:cubicBezTo>
                    <a:pt x="6318" y="22"/>
                    <a:pt x="6297" y="1"/>
                    <a:pt x="62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721" name="Google Shape;1721;p68"/>
            <p:cNvSpPr/>
            <p:nvPr/>
          </p:nvSpPr>
          <p:spPr>
            <a:xfrm>
              <a:off x="1224813" y="543842"/>
              <a:ext cx="932214" cy="2033346"/>
            </a:xfrm>
            <a:custGeom>
              <a:avLst/>
              <a:gdLst/>
              <a:ahLst/>
              <a:cxnLst/>
              <a:rect l="l" t="t" r="r" b="b"/>
              <a:pathLst>
                <a:path w="28543" h="62258" extrusionOk="0">
                  <a:moveTo>
                    <a:pt x="6267" y="1"/>
                  </a:moveTo>
                  <a:lnTo>
                    <a:pt x="6267" y="8"/>
                  </a:lnTo>
                  <a:cubicBezTo>
                    <a:pt x="6262" y="7"/>
                    <a:pt x="6257" y="6"/>
                    <a:pt x="6253" y="6"/>
                  </a:cubicBezTo>
                  <a:cubicBezTo>
                    <a:pt x="6231" y="6"/>
                    <a:pt x="6214" y="19"/>
                    <a:pt x="6202" y="37"/>
                  </a:cubicBezTo>
                  <a:cubicBezTo>
                    <a:pt x="6187" y="59"/>
                    <a:pt x="6187" y="81"/>
                    <a:pt x="6194" y="103"/>
                  </a:cubicBezTo>
                  <a:cubicBezTo>
                    <a:pt x="6530" y="934"/>
                    <a:pt x="6880" y="1861"/>
                    <a:pt x="7260" y="2926"/>
                  </a:cubicBezTo>
                  <a:cubicBezTo>
                    <a:pt x="7595" y="3860"/>
                    <a:pt x="7916" y="4831"/>
                    <a:pt x="8230" y="5815"/>
                  </a:cubicBezTo>
                  <a:cubicBezTo>
                    <a:pt x="8828" y="7712"/>
                    <a:pt x="9375" y="9653"/>
                    <a:pt x="9923" y="11762"/>
                  </a:cubicBezTo>
                  <a:lnTo>
                    <a:pt x="9930" y="11791"/>
                  </a:lnTo>
                  <a:lnTo>
                    <a:pt x="10025" y="12185"/>
                  </a:lnTo>
                  <a:lnTo>
                    <a:pt x="10032" y="12207"/>
                  </a:lnTo>
                  <a:lnTo>
                    <a:pt x="10069" y="12338"/>
                  </a:lnTo>
                  <a:lnTo>
                    <a:pt x="10105" y="12491"/>
                  </a:lnTo>
                  <a:lnTo>
                    <a:pt x="10156" y="12688"/>
                  </a:lnTo>
                  <a:lnTo>
                    <a:pt x="10222" y="12944"/>
                  </a:lnTo>
                  <a:lnTo>
                    <a:pt x="10302" y="13272"/>
                  </a:lnTo>
                  <a:lnTo>
                    <a:pt x="10382" y="13600"/>
                  </a:lnTo>
                  <a:cubicBezTo>
                    <a:pt x="10441" y="13819"/>
                    <a:pt x="10492" y="14045"/>
                    <a:pt x="10550" y="14264"/>
                  </a:cubicBezTo>
                  <a:cubicBezTo>
                    <a:pt x="10674" y="14746"/>
                    <a:pt x="10791" y="15227"/>
                    <a:pt x="10908" y="15709"/>
                  </a:cubicBezTo>
                  <a:lnTo>
                    <a:pt x="11148" y="16694"/>
                  </a:lnTo>
                  <a:cubicBezTo>
                    <a:pt x="11294" y="17285"/>
                    <a:pt x="11440" y="17883"/>
                    <a:pt x="11586" y="18474"/>
                  </a:cubicBezTo>
                  <a:cubicBezTo>
                    <a:pt x="11790" y="19328"/>
                    <a:pt x="12009" y="20181"/>
                    <a:pt x="12272" y="21203"/>
                  </a:cubicBezTo>
                  <a:cubicBezTo>
                    <a:pt x="12520" y="22159"/>
                    <a:pt x="12761" y="23049"/>
                    <a:pt x="13002" y="23910"/>
                  </a:cubicBezTo>
                  <a:lnTo>
                    <a:pt x="13023" y="23983"/>
                  </a:lnTo>
                  <a:cubicBezTo>
                    <a:pt x="13286" y="24902"/>
                    <a:pt x="13556" y="25850"/>
                    <a:pt x="13811" y="26792"/>
                  </a:cubicBezTo>
                  <a:cubicBezTo>
                    <a:pt x="14081" y="27806"/>
                    <a:pt x="14359" y="28827"/>
                    <a:pt x="14585" y="29695"/>
                  </a:cubicBezTo>
                  <a:cubicBezTo>
                    <a:pt x="14804" y="30527"/>
                    <a:pt x="15023" y="31359"/>
                    <a:pt x="15241" y="32191"/>
                  </a:cubicBezTo>
                  <a:cubicBezTo>
                    <a:pt x="15526" y="33292"/>
                    <a:pt x="15818" y="34401"/>
                    <a:pt x="16110" y="35503"/>
                  </a:cubicBezTo>
                  <a:cubicBezTo>
                    <a:pt x="16686" y="37670"/>
                    <a:pt x="17168" y="39421"/>
                    <a:pt x="17642" y="41033"/>
                  </a:cubicBezTo>
                  <a:lnTo>
                    <a:pt x="17569" y="40968"/>
                  </a:lnTo>
                  <a:cubicBezTo>
                    <a:pt x="17284" y="40734"/>
                    <a:pt x="17014" y="40479"/>
                    <a:pt x="16759" y="40216"/>
                  </a:cubicBezTo>
                  <a:cubicBezTo>
                    <a:pt x="16307" y="39742"/>
                    <a:pt x="15876" y="39246"/>
                    <a:pt x="15482" y="38721"/>
                  </a:cubicBezTo>
                  <a:cubicBezTo>
                    <a:pt x="15125" y="38261"/>
                    <a:pt x="14760" y="37736"/>
                    <a:pt x="14308" y="37035"/>
                  </a:cubicBezTo>
                  <a:cubicBezTo>
                    <a:pt x="13921" y="36437"/>
                    <a:pt x="13534" y="35802"/>
                    <a:pt x="13228" y="35291"/>
                  </a:cubicBezTo>
                  <a:cubicBezTo>
                    <a:pt x="13082" y="35058"/>
                    <a:pt x="12943" y="34825"/>
                    <a:pt x="12797" y="34584"/>
                  </a:cubicBezTo>
                  <a:lnTo>
                    <a:pt x="12673" y="34394"/>
                  </a:lnTo>
                  <a:cubicBezTo>
                    <a:pt x="12535" y="34161"/>
                    <a:pt x="12396" y="33934"/>
                    <a:pt x="12250" y="33701"/>
                  </a:cubicBezTo>
                  <a:cubicBezTo>
                    <a:pt x="11827" y="33008"/>
                    <a:pt x="11411" y="32307"/>
                    <a:pt x="10995" y="31600"/>
                  </a:cubicBezTo>
                  <a:lnTo>
                    <a:pt x="10951" y="31527"/>
                  </a:lnTo>
                  <a:cubicBezTo>
                    <a:pt x="10120" y="30140"/>
                    <a:pt x="9266" y="28710"/>
                    <a:pt x="8376" y="27324"/>
                  </a:cubicBezTo>
                  <a:cubicBezTo>
                    <a:pt x="6720" y="24727"/>
                    <a:pt x="5319" y="22830"/>
                    <a:pt x="3845" y="21166"/>
                  </a:cubicBezTo>
                  <a:cubicBezTo>
                    <a:pt x="2627" y="19795"/>
                    <a:pt x="1423" y="18678"/>
                    <a:pt x="182" y="17781"/>
                  </a:cubicBezTo>
                  <a:cubicBezTo>
                    <a:pt x="161" y="17766"/>
                    <a:pt x="139" y="17752"/>
                    <a:pt x="117" y="17752"/>
                  </a:cubicBezTo>
                  <a:cubicBezTo>
                    <a:pt x="80" y="17752"/>
                    <a:pt x="51" y="17766"/>
                    <a:pt x="29" y="17796"/>
                  </a:cubicBezTo>
                  <a:cubicBezTo>
                    <a:pt x="7" y="17817"/>
                    <a:pt x="0" y="17854"/>
                    <a:pt x="7" y="17883"/>
                  </a:cubicBezTo>
                  <a:cubicBezTo>
                    <a:pt x="7" y="17905"/>
                    <a:pt x="22" y="17934"/>
                    <a:pt x="44" y="17949"/>
                  </a:cubicBezTo>
                  <a:cubicBezTo>
                    <a:pt x="978" y="18635"/>
                    <a:pt x="1846" y="19401"/>
                    <a:pt x="2648" y="20232"/>
                  </a:cubicBezTo>
                  <a:cubicBezTo>
                    <a:pt x="4173" y="21801"/>
                    <a:pt x="5640" y="23698"/>
                    <a:pt x="7267" y="26186"/>
                  </a:cubicBezTo>
                  <a:cubicBezTo>
                    <a:pt x="8580" y="28214"/>
                    <a:pt x="9799" y="30323"/>
                    <a:pt x="10973" y="32373"/>
                  </a:cubicBezTo>
                  <a:lnTo>
                    <a:pt x="11163" y="32701"/>
                  </a:lnTo>
                  <a:lnTo>
                    <a:pt x="11615" y="33475"/>
                  </a:lnTo>
                  <a:lnTo>
                    <a:pt x="12053" y="34241"/>
                  </a:lnTo>
                  <a:cubicBezTo>
                    <a:pt x="12206" y="34504"/>
                    <a:pt x="12360" y="34766"/>
                    <a:pt x="12513" y="35029"/>
                  </a:cubicBezTo>
                  <a:lnTo>
                    <a:pt x="12586" y="35160"/>
                  </a:lnTo>
                  <a:lnTo>
                    <a:pt x="13023" y="35904"/>
                  </a:lnTo>
                  <a:lnTo>
                    <a:pt x="13155" y="36123"/>
                  </a:lnTo>
                  <a:lnTo>
                    <a:pt x="13169" y="36152"/>
                  </a:lnTo>
                  <a:cubicBezTo>
                    <a:pt x="13461" y="36656"/>
                    <a:pt x="13760" y="37174"/>
                    <a:pt x="14067" y="37677"/>
                  </a:cubicBezTo>
                  <a:cubicBezTo>
                    <a:pt x="14446" y="38297"/>
                    <a:pt x="14818" y="38859"/>
                    <a:pt x="15205" y="39392"/>
                  </a:cubicBezTo>
                  <a:cubicBezTo>
                    <a:pt x="15584" y="39924"/>
                    <a:pt x="16000" y="40428"/>
                    <a:pt x="16453" y="40902"/>
                  </a:cubicBezTo>
                  <a:cubicBezTo>
                    <a:pt x="16599" y="41055"/>
                    <a:pt x="16744" y="41201"/>
                    <a:pt x="16898" y="41340"/>
                  </a:cubicBezTo>
                  <a:cubicBezTo>
                    <a:pt x="17000" y="41442"/>
                    <a:pt x="17102" y="41544"/>
                    <a:pt x="17204" y="41646"/>
                  </a:cubicBezTo>
                  <a:cubicBezTo>
                    <a:pt x="17343" y="41778"/>
                    <a:pt x="17459" y="41887"/>
                    <a:pt x="17584" y="41997"/>
                  </a:cubicBezTo>
                  <a:cubicBezTo>
                    <a:pt x="17664" y="42062"/>
                    <a:pt x="17751" y="42121"/>
                    <a:pt x="17846" y="42172"/>
                  </a:cubicBezTo>
                  <a:cubicBezTo>
                    <a:pt x="17883" y="42194"/>
                    <a:pt x="17919" y="42215"/>
                    <a:pt x="17956" y="42230"/>
                  </a:cubicBezTo>
                  <a:cubicBezTo>
                    <a:pt x="17970" y="42237"/>
                    <a:pt x="17985" y="42245"/>
                    <a:pt x="17999" y="42252"/>
                  </a:cubicBezTo>
                  <a:cubicBezTo>
                    <a:pt x="18503" y="43923"/>
                    <a:pt x="18992" y="45411"/>
                    <a:pt x="19480" y="46797"/>
                  </a:cubicBezTo>
                  <a:cubicBezTo>
                    <a:pt x="20093" y="48505"/>
                    <a:pt x="20757" y="50161"/>
                    <a:pt x="21458" y="51715"/>
                  </a:cubicBezTo>
                  <a:cubicBezTo>
                    <a:pt x="22180" y="53305"/>
                    <a:pt x="22975" y="54859"/>
                    <a:pt x="23858" y="56370"/>
                  </a:cubicBezTo>
                  <a:cubicBezTo>
                    <a:pt x="25040" y="58398"/>
                    <a:pt x="26390" y="60317"/>
                    <a:pt x="27893" y="62119"/>
                  </a:cubicBezTo>
                  <a:cubicBezTo>
                    <a:pt x="27951" y="62192"/>
                    <a:pt x="28031" y="62243"/>
                    <a:pt x="28119" y="62258"/>
                  </a:cubicBezTo>
                  <a:lnTo>
                    <a:pt x="28177" y="62258"/>
                  </a:lnTo>
                  <a:cubicBezTo>
                    <a:pt x="28250" y="62258"/>
                    <a:pt x="28331" y="62236"/>
                    <a:pt x="28389" y="62185"/>
                  </a:cubicBezTo>
                  <a:cubicBezTo>
                    <a:pt x="28469" y="62126"/>
                    <a:pt x="28520" y="62039"/>
                    <a:pt x="28528" y="61937"/>
                  </a:cubicBezTo>
                  <a:cubicBezTo>
                    <a:pt x="28542" y="61849"/>
                    <a:pt x="28513" y="61762"/>
                    <a:pt x="28462" y="61689"/>
                  </a:cubicBezTo>
                  <a:cubicBezTo>
                    <a:pt x="27645" y="60711"/>
                    <a:pt x="26864" y="59682"/>
                    <a:pt x="26127" y="58617"/>
                  </a:cubicBezTo>
                  <a:cubicBezTo>
                    <a:pt x="25441" y="57617"/>
                    <a:pt x="24763" y="56538"/>
                    <a:pt x="24121" y="55399"/>
                  </a:cubicBezTo>
                  <a:cubicBezTo>
                    <a:pt x="23340" y="54020"/>
                    <a:pt x="22596" y="52532"/>
                    <a:pt x="21910" y="50978"/>
                  </a:cubicBezTo>
                  <a:cubicBezTo>
                    <a:pt x="21990" y="50774"/>
                    <a:pt x="22078" y="50562"/>
                    <a:pt x="22180" y="50351"/>
                  </a:cubicBezTo>
                  <a:cubicBezTo>
                    <a:pt x="22457" y="49781"/>
                    <a:pt x="22778" y="49234"/>
                    <a:pt x="23150" y="48716"/>
                  </a:cubicBezTo>
                  <a:cubicBezTo>
                    <a:pt x="23493" y="48220"/>
                    <a:pt x="23887" y="47731"/>
                    <a:pt x="24332" y="47206"/>
                  </a:cubicBezTo>
                  <a:lnTo>
                    <a:pt x="24332" y="47206"/>
                  </a:lnTo>
                  <a:lnTo>
                    <a:pt x="24318" y="47221"/>
                  </a:lnTo>
                  <a:cubicBezTo>
                    <a:pt x="24442" y="47082"/>
                    <a:pt x="24559" y="46943"/>
                    <a:pt x="24683" y="46812"/>
                  </a:cubicBezTo>
                  <a:lnTo>
                    <a:pt x="24821" y="46651"/>
                  </a:lnTo>
                  <a:cubicBezTo>
                    <a:pt x="24931" y="46535"/>
                    <a:pt x="25040" y="46411"/>
                    <a:pt x="25142" y="46294"/>
                  </a:cubicBezTo>
                  <a:cubicBezTo>
                    <a:pt x="25427" y="45973"/>
                    <a:pt x="25704" y="45652"/>
                    <a:pt x="25967" y="45324"/>
                  </a:cubicBezTo>
                  <a:cubicBezTo>
                    <a:pt x="26105" y="45156"/>
                    <a:pt x="26229" y="44995"/>
                    <a:pt x="26353" y="44835"/>
                  </a:cubicBezTo>
                  <a:cubicBezTo>
                    <a:pt x="26463" y="44689"/>
                    <a:pt x="26580" y="44521"/>
                    <a:pt x="26711" y="44324"/>
                  </a:cubicBezTo>
                  <a:cubicBezTo>
                    <a:pt x="26944" y="43981"/>
                    <a:pt x="27156" y="43616"/>
                    <a:pt x="27338" y="43244"/>
                  </a:cubicBezTo>
                  <a:cubicBezTo>
                    <a:pt x="27411" y="43091"/>
                    <a:pt x="27477" y="42952"/>
                    <a:pt x="27535" y="42814"/>
                  </a:cubicBezTo>
                  <a:cubicBezTo>
                    <a:pt x="27543" y="42792"/>
                    <a:pt x="27543" y="42777"/>
                    <a:pt x="27535" y="42755"/>
                  </a:cubicBezTo>
                  <a:cubicBezTo>
                    <a:pt x="27528" y="42741"/>
                    <a:pt x="27506" y="42726"/>
                    <a:pt x="27492" y="42719"/>
                  </a:cubicBezTo>
                  <a:cubicBezTo>
                    <a:pt x="27488" y="42715"/>
                    <a:pt x="27484" y="42713"/>
                    <a:pt x="27481" y="42713"/>
                  </a:cubicBezTo>
                  <a:cubicBezTo>
                    <a:pt x="27477" y="42713"/>
                    <a:pt x="27473" y="42715"/>
                    <a:pt x="27470" y="42719"/>
                  </a:cubicBezTo>
                  <a:cubicBezTo>
                    <a:pt x="27433" y="42719"/>
                    <a:pt x="27404" y="42741"/>
                    <a:pt x="27397" y="42770"/>
                  </a:cubicBezTo>
                  <a:cubicBezTo>
                    <a:pt x="27360" y="42850"/>
                    <a:pt x="27324" y="42938"/>
                    <a:pt x="27280" y="43018"/>
                  </a:cubicBezTo>
                  <a:cubicBezTo>
                    <a:pt x="27112" y="43368"/>
                    <a:pt x="26922" y="43704"/>
                    <a:pt x="26704" y="44025"/>
                  </a:cubicBezTo>
                  <a:cubicBezTo>
                    <a:pt x="26477" y="44346"/>
                    <a:pt x="26237" y="44652"/>
                    <a:pt x="25981" y="44944"/>
                  </a:cubicBezTo>
                  <a:cubicBezTo>
                    <a:pt x="25843" y="45105"/>
                    <a:pt x="25704" y="45258"/>
                    <a:pt x="25565" y="45411"/>
                  </a:cubicBezTo>
                  <a:cubicBezTo>
                    <a:pt x="25463" y="45521"/>
                    <a:pt x="25361" y="45623"/>
                    <a:pt x="25259" y="45725"/>
                  </a:cubicBezTo>
                  <a:lnTo>
                    <a:pt x="25128" y="45863"/>
                  </a:lnTo>
                  <a:cubicBezTo>
                    <a:pt x="24821" y="46177"/>
                    <a:pt x="24522" y="46484"/>
                    <a:pt x="24238" y="46761"/>
                  </a:cubicBezTo>
                  <a:lnTo>
                    <a:pt x="24106" y="46892"/>
                  </a:lnTo>
                  <a:cubicBezTo>
                    <a:pt x="23836" y="47162"/>
                    <a:pt x="23581" y="47403"/>
                    <a:pt x="23340" y="47658"/>
                  </a:cubicBezTo>
                  <a:cubicBezTo>
                    <a:pt x="23041" y="47972"/>
                    <a:pt x="22756" y="48308"/>
                    <a:pt x="22486" y="48651"/>
                  </a:cubicBezTo>
                  <a:cubicBezTo>
                    <a:pt x="22238" y="48972"/>
                    <a:pt x="22020" y="49314"/>
                    <a:pt x="21823" y="49672"/>
                  </a:cubicBezTo>
                  <a:cubicBezTo>
                    <a:pt x="21728" y="49840"/>
                    <a:pt x="21640" y="50022"/>
                    <a:pt x="21560" y="50205"/>
                  </a:cubicBezTo>
                  <a:cubicBezTo>
                    <a:pt x="21071" y="49037"/>
                    <a:pt x="20611" y="47848"/>
                    <a:pt x="20152" y="46557"/>
                  </a:cubicBezTo>
                  <a:lnTo>
                    <a:pt x="20152" y="46513"/>
                  </a:lnTo>
                  <a:cubicBezTo>
                    <a:pt x="20159" y="46447"/>
                    <a:pt x="20159" y="46381"/>
                    <a:pt x="20166" y="46323"/>
                  </a:cubicBezTo>
                  <a:lnTo>
                    <a:pt x="20166" y="46279"/>
                  </a:lnTo>
                  <a:cubicBezTo>
                    <a:pt x="20166" y="46141"/>
                    <a:pt x="20174" y="46009"/>
                    <a:pt x="20174" y="45863"/>
                  </a:cubicBezTo>
                  <a:cubicBezTo>
                    <a:pt x="20181" y="45564"/>
                    <a:pt x="20196" y="45265"/>
                    <a:pt x="20210" y="45075"/>
                  </a:cubicBezTo>
                  <a:cubicBezTo>
                    <a:pt x="20239" y="44536"/>
                    <a:pt x="20276" y="44010"/>
                    <a:pt x="20327" y="43507"/>
                  </a:cubicBezTo>
                  <a:cubicBezTo>
                    <a:pt x="20414" y="42573"/>
                    <a:pt x="20546" y="41588"/>
                    <a:pt x="20743" y="40486"/>
                  </a:cubicBezTo>
                  <a:cubicBezTo>
                    <a:pt x="20976" y="39166"/>
                    <a:pt x="21268" y="37801"/>
                    <a:pt x="21633" y="36320"/>
                  </a:cubicBezTo>
                  <a:cubicBezTo>
                    <a:pt x="21954" y="35022"/>
                    <a:pt x="22319" y="33672"/>
                    <a:pt x="22611" y="32592"/>
                  </a:cubicBezTo>
                  <a:lnTo>
                    <a:pt x="22720" y="32154"/>
                  </a:lnTo>
                  <a:cubicBezTo>
                    <a:pt x="23150" y="30564"/>
                    <a:pt x="23479" y="29236"/>
                    <a:pt x="23756" y="27995"/>
                  </a:cubicBezTo>
                  <a:cubicBezTo>
                    <a:pt x="24106" y="26463"/>
                    <a:pt x="24347" y="25099"/>
                    <a:pt x="24507" y="23837"/>
                  </a:cubicBezTo>
                  <a:cubicBezTo>
                    <a:pt x="24537" y="23640"/>
                    <a:pt x="24559" y="23443"/>
                    <a:pt x="24580" y="23246"/>
                  </a:cubicBezTo>
                  <a:cubicBezTo>
                    <a:pt x="24580" y="23224"/>
                    <a:pt x="24573" y="23209"/>
                    <a:pt x="24559" y="23195"/>
                  </a:cubicBezTo>
                  <a:cubicBezTo>
                    <a:pt x="24551" y="23173"/>
                    <a:pt x="24529" y="23165"/>
                    <a:pt x="24515" y="23158"/>
                  </a:cubicBezTo>
                  <a:cubicBezTo>
                    <a:pt x="24464" y="23158"/>
                    <a:pt x="24427" y="23195"/>
                    <a:pt x="24427" y="23238"/>
                  </a:cubicBezTo>
                  <a:cubicBezTo>
                    <a:pt x="24354" y="23866"/>
                    <a:pt x="24252" y="24552"/>
                    <a:pt x="24113" y="25332"/>
                  </a:cubicBezTo>
                  <a:cubicBezTo>
                    <a:pt x="23625" y="28112"/>
                    <a:pt x="22829" y="30863"/>
                    <a:pt x="22056" y="33533"/>
                  </a:cubicBezTo>
                  <a:lnTo>
                    <a:pt x="22034" y="33599"/>
                  </a:lnTo>
                  <a:lnTo>
                    <a:pt x="21888" y="34124"/>
                  </a:lnTo>
                  <a:cubicBezTo>
                    <a:pt x="21567" y="35233"/>
                    <a:pt x="21195" y="36495"/>
                    <a:pt x="20867" y="37728"/>
                  </a:cubicBezTo>
                  <a:cubicBezTo>
                    <a:pt x="20444" y="39326"/>
                    <a:pt x="20137" y="40647"/>
                    <a:pt x="19918" y="41880"/>
                  </a:cubicBezTo>
                  <a:cubicBezTo>
                    <a:pt x="19772" y="42712"/>
                    <a:pt x="19663" y="43478"/>
                    <a:pt x="19583" y="44236"/>
                  </a:cubicBezTo>
                  <a:cubicBezTo>
                    <a:pt x="19561" y="44412"/>
                    <a:pt x="19546" y="44579"/>
                    <a:pt x="19532" y="44754"/>
                  </a:cubicBezTo>
                  <a:cubicBezTo>
                    <a:pt x="19079" y="43375"/>
                    <a:pt x="18641" y="41924"/>
                    <a:pt x="18145" y="40216"/>
                  </a:cubicBezTo>
                  <a:cubicBezTo>
                    <a:pt x="17562" y="38210"/>
                    <a:pt x="17014" y="36160"/>
                    <a:pt x="16555" y="34423"/>
                  </a:cubicBezTo>
                  <a:cubicBezTo>
                    <a:pt x="16336" y="33584"/>
                    <a:pt x="16117" y="32745"/>
                    <a:pt x="15898" y="31906"/>
                  </a:cubicBezTo>
                  <a:lnTo>
                    <a:pt x="15796" y="31512"/>
                  </a:lnTo>
                  <a:cubicBezTo>
                    <a:pt x="15541" y="30549"/>
                    <a:pt x="15285" y="29579"/>
                    <a:pt x="15037" y="28616"/>
                  </a:cubicBezTo>
                  <a:cubicBezTo>
                    <a:pt x="14767" y="27601"/>
                    <a:pt x="14505" y="26624"/>
                    <a:pt x="14249" y="25712"/>
                  </a:cubicBezTo>
                  <a:cubicBezTo>
                    <a:pt x="14001" y="24807"/>
                    <a:pt x="13731" y="23859"/>
                    <a:pt x="13454" y="22896"/>
                  </a:cubicBezTo>
                  <a:cubicBezTo>
                    <a:pt x="12936" y="21093"/>
                    <a:pt x="12425" y="19299"/>
                    <a:pt x="11914" y="17460"/>
                  </a:cubicBezTo>
                  <a:cubicBezTo>
                    <a:pt x="11769" y="16942"/>
                    <a:pt x="11623" y="16431"/>
                    <a:pt x="11477" y="15921"/>
                  </a:cubicBezTo>
                  <a:lnTo>
                    <a:pt x="11302" y="15308"/>
                  </a:lnTo>
                  <a:lnTo>
                    <a:pt x="11134" y="14709"/>
                  </a:lnTo>
                  <a:cubicBezTo>
                    <a:pt x="10842" y="13673"/>
                    <a:pt x="10587" y="12798"/>
                    <a:pt x="10339" y="11959"/>
                  </a:cubicBezTo>
                  <a:cubicBezTo>
                    <a:pt x="9624" y="9529"/>
                    <a:pt x="9054" y="7676"/>
                    <a:pt x="8493" y="5961"/>
                  </a:cubicBezTo>
                  <a:cubicBezTo>
                    <a:pt x="8157" y="4940"/>
                    <a:pt x="7807" y="3933"/>
                    <a:pt x="7464" y="2963"/>
                  </a:cubicBezTo>
                  <a:cubicBezTo>
                    <a:pt x="7128" y="2051"/>
                    <a:pt x="6756" y="1095"/>
                    <a:pt x="6333" y="44"/>
                  </a:cubicBezTo>
                  <a:cubicBezTo>
                    <a:pt x="6318" y="22"/>
                    <a:pt x="6297" y="1"/>
                    <a:pt x="6267" y="1"/>
                  </a:cubicBezTo>
                  <a:close/>
                </a:path>
              </a:pathLst>
            </a:custGeom>
            <a:solidFill>
              <a:srgbClr val="191919">
                <a:alpha val="11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2988221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7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7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7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7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7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7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7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7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7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7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83" dur="2000"/>
                                        <p:tgtEl>
                                          <p:spTgt spid="16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86" dur="2000"/>
                                        <p:tgtEl>
                                          <p:spTgt spid="16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89" dur="2000"/>
                                        <p:tgtEl>
                                          <p:spTgt spid="16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92" dur="2000"/>
                                        <p:tgtEl>
                                          <p:spTgt spid="16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95" dur="2000"/>
                                        <p:tgtEl>
                                          <p:spTgt spid="16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98" dur="2000"/>
                                        <p:tgtEl>
                                          <p:spTgt spid="16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01" dur="2000"/>
                                        <p:tgtEl>
                                          <p:spTgt spid="17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04" dur="2000"/>
                                        <p:tgtEl>
                                          <p:spTgt spid="17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07" dur="2000"/>
                                        <p:tgtEl>
                                          <p:spTgt spid="17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0" dur="2000"/>
                                        <p:tgtEl>
                                          <p:spTgt spid="17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3" dur="2000"/>
                                        <p:tgtEl>
                                          <p:spTgt spid="17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6" dur="2000"/>
                                        <p:tgtEl>
                                          <p:spTgt spid="17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9" grpId="0" animBg="1"/>
      <p:bldP spid="1690" grpId="0" animBg="1"/>
      <p:bldP spid="1690" grpId="1" animBg="1"/>
      <p:bldP spid="1691" grpId="0" animBg="1"/>
      <p:bldP spid="1691" grpId="1" animBg="1"/>
      <p:bldP spid="1692" grpId="0" animBg="1"/>
      <p:bldP spid="1692" grpId="1" animBg="1"/>
      <p:bldP spid="1694" grpId="0"/>
      <p:bldP spid="1694" grpId="1"/>
      <p:bldP spid="1696" grpId="0"/>
      <p:bldP spid="1696" grpId="1"/>
      <p:bldP spid="1698" grpId="0"/>
      <p:bldP spid="1698" grpId="1"/>
      <p:bldP spid="1700" grpId="0"/>
      <p:bldP spid="1704" grpId="0"/>
      <p:bldP spid="1704" grpId="1"/>
      <p:bldP spid="1705" grpId="0"/>
      <p:bldP spid="1705" grpId="1"/>
      <p:bldP spid="1706" grpId="0"/>
      <p:bldP spid="1707" grpId="0"/>
      <p:bldP spid="1707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8" name="Google Shape;1688;p68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latin typeface="Cambria" panose="02040503050406030204" pitchFamily="18" charset="0"/>
                <a:ea typeface="Cambria" panose="02040503050406030204" pitchFamily="18" charset="0"/>
              </a:rPr>
              <a:t>Câu 5: Đặc trưng nào sau đây không phải của thơ bốn chữ, năm chữ.</a:t>
            </a:r>
            <a:endParaRPr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89" name="Google Shape;1689;p68"/>
          <p:cNvSpPr/>
          <p:nvPr/>
        </p:nvSpPr>
        <p:spPr>
          <a:xfrm>
            <a:off x="7043308" y="2075736"/>
            <a:ext cx="674100" cy="6741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90" name="Google Shape;1690;p68"/>
          <p:cNvSpPr/>
          <p:nvPr/>
        </p:nvSpPr>
        <p:spPr>
          <a:xfrm>
            <a:off x="5129658" y="2422761"/>
            <a:ext cx="674100" cy="674100"/>
          </a:xfrm>
          <a:prstGeom prst="ellipse">
            <a:avLst/>
          </a:prstGeom>
          <a:solidFill>
            <a:srgbClr val="FCB4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91" name="Google Shape;1691;p68"/>
          <p:cNvSpPr/>
          <p:nvPr/>
        </p:nvSpPr>
        <p:spPr>
          <a:xfrm>
            <a:off x="3216008" y="2075736"/>
            <a:ext cx="674100" cy="674100"/>
          </a:xfrm>
          <a:prstGeom prst="ellipse">
            <a:avLst/>
          </a:prstGeom>
          <a:solidFill>
            <a:srgbClr val="5DB2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92" name="Google Shape;1692;p68"/>
          <p:cNvSpPr/>
          <p:nvPr/>
        </p:nvSpPr>
        <p:spPr>
          <a:xfrm>
            <a:off x="1302358" y="2422761"/>
            <a:ext cx="674100" cy="674100"/>
          </a:xfrm>
          <a:prstGeom prst="ellipse">
            <a:avLst/>
          </a:prstGeom>
          <a:solidFill>
            <a:srgbClr val="FF634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94" name="Google Shape;1694;p68"/>
          <p:cNvSpPr txBox="1"/>
          <p:nvPr/>
        </p:nvSpPr>
        <p:spPr>
          <a:xfrm>
            <a:off x="810267" y="3096811"/>
            <a:ext cx="1968000" cy="56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Cantarell"/>
                <a:sym typeface="Cantarell"/>
              </a:rPr>
              <a:t>Gần gũi với đồng dao, vè</a:t>
            </a:r>
            <a:endParaRPr dirty="0">
              <a:solidFill>
                <a:srgbClr val="191919"/>
              </a:solidFill>
              <a:latin typeface="Cambria" panose="02040503050406030204" pitchFamily="18" charset="0"/>
              <a:ea typeface="Cambria" panose="02040503050406030204" pitchFamily="18" charset="0"/>
              <a:cs typeface="Cantarell"/>
              <a:sym typeface="Cantarell"/>
            </a:endParaRPr>
          </a:p>
        </p:txBody>
      </p:sp>
      <p:sp>
        <p:nvSpPr>
          <p:cNvPr id="1696" name="Google Shape;1696;p68"/>
          <p:cNvSpPr txBox="1"/>
          <p:nvPr/>
        </p:nvSpPr>
        <p:spPr>
          <a:xfrm>
            <a:off x="4637513" y="3096811"/>
            <a:ext cx="1968000" cy="56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Cantarell"/>
                <a:sym typeface="Cantarell"/>
              </a:rPr>
              <a:t>Dành cho trẻ em</a:t>
            </a:r>
            <a:endParaRPr dirty="0">
              <a:solidFill>
                <a:srgbClr val="191919"/>
              </a:solidFill>
              <a:latin typeface="Cambria" panose="02040503050406030204" pitchFamily="18" charset="0"/>
              <a:ea typeface="Cambria" panose="02040503050406030204" pitchFamily="18" charset="0"/>
              <a:cs typeface="Cantarell"/>
              <a:sym typeface="Cantarell"/>
            </a:endParaRPr>
          </a:p>
        </p:txBody>
      </p:sp>
      <p:sp>
        <p:nvSpPr>
          <p:cNvPr id="1698" name="Google Shape;1698;p68"/>
          <p:cNvSpPr txBox="1"/>
          <p:nvPr/>
        </p:nvSpPr>
        <p:spPr>
          <a:xfrm>
            <a:off x="2615833" y="1422699"/>
            <a:ext cx="1968000" cy="56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Cantarell"/>
                <a:sym typeface="Cantarell"/>
              </a:rPr>
              <a:t>Thích</a:t>
            </a:r>
            <a:r>
              <a:rPr lang="en-US" dirty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Cantarell"/>
                <a:sym typeface="Cantarell"/>
              </a:rPr>
              <a:t> </a:t>
            </a:r>
            <a:r>
              <a:rPr lang="en-US" dirty="0" err="1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Cantarell"/>
                <a:sym typeface="Cantarell"/>
              </a:rPr>
              <a:t>hợp</a:t>
            </a:r>
            <a:r>
              <a:rPr lang="en-US" dirty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Cantarell"/>
                <a:sym typeface="Cantarell"/>
              </a:rPr>
              <a:t> </a:t>
            </a:r>
            <a:r>
              <a:rPr lang="en-US" dirty="0" err="1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Cantarell"/>
                <a:sym typeface="Cantarell"/>
              </a:rPr>
              <a:t>để</a:t>
            </a:r>
            <a:r>
              <a:rPr lang="en-US" dirty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Cantarell"/>
                <a:sym typeface="Cantarell"/>
              </a:rPr>
              <a:t> </a:t>
            </a:r>
            <a:r>
              <a:rPr lang="en-US" dirty="0" err="1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Cantarell"/>
                <a:sym typeface="Cantarell"/>
              </a:rPr>
              <a:t>kể</a:t>
            </a:r>
            <a:r>
              <a:rPr lang="en-US" dirty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Cantarell"/>
                <a:sym typeface="Cantarell"/>
              </a:rPr>
              <a:t> </a:t>
            </a:r>
            <a:r>
              <a:rPr lang="en-US" dirty="0" err="1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Cantarell"/>
                <a:sym typeface="Cantarell"/>
              </a:rPr>
              <a:t>chuyện</a:t>
            </a:r>
            <a:endParaRPr dirty="0">
              <a:solidFill>
                <a:srgbClr val="191919"/>
              </a:solidFill>
              <a:latin typeface="Cambria" panose="02040503050406030204" pitchFamily="18" charset="0"/>
              <a:ea typeface="Cambria" panose="02040503050406030204" pitchFamily="18" charset="0"/>
              <a:cs typeface="Cantarell"/>
              <a:sym typeface="Cantarell"/>
            </a:endParaRPr>
          </a:p>
        </p:txBody>
      </p:sp>
      <p:sp>
        <p:nvSpPr>
          <p:cNvPr id="1700" name="Google Shape;1700;p68"/>
          <p:cNvSpPr txBox="1"/>
          <p:nvPr/>
        </p:nvSpPr>
        <p:spPr>
          <a:xfrm>
            <a:off x="6443129" y="1422699"/>
            <a:ext cx="1968000" cy="56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Cantarell"/>
                <a:sym typeface="Cantarell"/>
              </a:rPr>
              <a:t>Hình ản thường dung dị, gần gũi.</a:t>
            </a:r>
            <a:endParaRPr dirty="0">
              <a:solidFill>
                <a:srgbClr val="191919"/>
              </a:solidFill>
              <a:latin typeface="Cambria" panose="02040503050406030204" pitchFamily="18" charset="0"/>
              <a:ea typeface="Cambria" panose="02040503050406030204" pitchFamily="18" charset="0"/>
              <a:cs typeface="Cantarell"/>
              <a:sym typeface="Cantarell"/>
            </a:endParaRPr>
          </a:p>
        </p:txBody>
      </p:sp>
      <p:cxnSp>
        <p:nvCxnSpPr>
          <p:cNvPr id="1701" name="Google Shape;1701;p68"/>
          <p:cNvCxnSpPr>
            <a:stCxn id="1692" idx="6"/>
            <a:endCxn id="1691" idx="2"/>
          </p:cNvCxnSpPr>
          <p:nvPr/>
        </p:nvCxnSpPr>
        <p:spPr>
          <a:xfrm rot="10800000" flipH="1">
            <a:off x="1976458" y="2412711"/>
            <a:ext cx="1239600" cy="347100"/>
          </a:xfrm>
          <a:prstGeom prst="curvedConnector3">
            <a:avLst>
              <a:gd name="adj1" fmla="val 49998"/>
            </a:avLst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02" name="Google Shape;1702;p68"/>
          <p:cNvCxnSpPr>
            <a:stCxn id="1691" idx="6"/>
            <a:endCxn id="1690" idx="2"/>
          </p:cNvCxnSpPr>
          <p:nvPr/>
        </p:nvCxnSpPr>
        <p:spPr>
          <a:xfrm>
            <a:off x="3890108" y="2412786"/>
            <a:ext cx="1239600" cy="347100"/>
          </a:xfrm>
          <a:prstGeom prst="curvedConnector3">
            <a:avLst>
              <a:gd name="adj1" fmla="val 49998"/>
            </a:avLst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03" name="Google Shape;1703;p68"/>
          <p:cNvCxnSpPr>
            <a:stCxn id="1690" idx="6"/>
            <a:endCxn id="1689" idx="2"/>
          </p:cNvCxnSpPr>
          <p:nvPr/>
        </p:nvCxnSpPr>
        <p:spPr>
          <a:xfrm rot="10800000" flipH="1">
            <a:off x="5803758" y="2412711"/>
            <a:ext cx="1239600" cy="347100"/>
          </a:xfrm>
          <a:prstGeom prst="curvedConnector3">
            <a:avLst>
              <a:gd name="adj1" fmla="val 49998"/>
            </a:avLst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04" name="Google Shape;1704;p68"/>
          <p:cNvSpPr txBox="1"/>
          <p:nvPr/>
        </p:nvSpPr>
        <p:spPr>
          <a:xfrm>
            <a:off x="1208058" y="2585336"/>
            <a:ext cx="862800" cy="34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rgbClr val="FFFDE9"/>
                </a:solidFill>
                <a:latin typeface="Cambria" panose="02040503050406030204" pitchFamily="18" charset="0"/>
                <a:ea typeface="Cambria" panose="02040503050406030204" pitchFamily="18" charset="0"/>
                <a:cs typeface="Fredoka One"/>
                <a:sym typeface="Fredoka One"/>
              </a:rPr>
              <a:t>A</a:t>
            </a:r>
            <a:endParaRPr sz="3000" dirty="0">
              <a:solidFill>
                <a:srgbClr val="FFFDE9"/>
              </a:solidFill>
              <a:latin typeface="Cambria" panose="02040503050406030204" pitchFamily="18" charset="0"/>
              <a:ea typeface="Cambria" panose="02040503050406030204" pitchFamily="18" charset="0"/>
              <a:cs typeface="Fredoka One"/>
              <a:sym typeface="Fredoka One"/>
            </a:endParaRPr>
          </a:p>
        </p:txBody>
      </p:sp>
      <p:sp>
        <p:nvSpPr>
          <p:cNvPr id="1705" name="Google Shape;1705;p68"/>
          <p:cNvSpPr txBox="1"/>
          <p:nvPr/>
        </p:nvSpPr>
        <p:spPr>
          <a:xfrm>
            <a:off x="5035308" y="2585361"/>
            <a:ext cx="862800" cy="34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rgbClr val="FFFDE9"/>
                </a:solidFill>
                <a:latin typeface="Cambria" panose="02040503050406030204" pitchFamily="18" charset="0"/>
                <a:ea typeface="Cambria" panose="02040503050406030204" pitchFamily="18" charset="0"/>
                <a:cs typeface="Fredoka One"/>
                <a:sym typeface="Fredoka One"/>
              </a:rPr>
              <a:t>C</a:t>
            </a:r>
            <a:endParaRPr sz="3000" dirty="0">
              <a:solidFill>
                <a:srgbClr val="FFFDE9"/>
              </a:solidFill>
              <a:latin typeface="Cambria" panose="02040503050406030204" pitchFamily="18" charset="0"/>
              <a:ea typeface="Cambria" panose="02040503050406030204" pitchFamily="18" charset="0"/>
              <a:cs typeface="Fredoka One"/>
              <a:sym typeface="Fredoka One"/>
            </a:endParaRPr>
          </a:p>
        </p:txBody>
      </p:sp>
      <p:sp>
        <p:nvSpPr>
          <p:cNvPr id="1706" name="Google Shape;1706;p68"/>
          <p:cNvSpPr txBox="1"/>
          <p:nvPr/>
        </p:nvSpPr>
        <p:spPr>
          <a:xfrm>
            <a:off x="6948958" y="2238336"/>
            <a:ext cx="862800" cy="34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rgbClr val="FFFDE9"/>
                </a:solidFill>
                <a:latin typeface="Cambria" panose="02040503050406030204" pitchFamily="18" charset="0"/>
                <a:ea typeface="Cambria" panose="02040503050406030204" pitchFamily="18" charset="0"/>
                <a:cs typeface="Fredoka One"/>
                <a:sym typeface="Fredoka One"/>
              </a:rPr>
              <a:t>D</a:t>
            </a:r>
            <a:endParaRPr sz="3000" dirty="0">
              <a:solidFill>
                <a:srgbClr val="FFFDE9"/>
              </a:solidFill>
              <a:latin typeface="Cambria" panose="02040503050406030204" pitchFamily="18" charset="0"/>
              <a:ea typeface="Cambria" panose="02040503050406030204" pitchFamily="18" charset="0"/>
              <a:cs typeface="Fredoka One"/>
              <a:sym typeface="Fredoka One"/>
            </a:endParaRPr>
          </a:p>
        </p:txBody>
      </p:sp>
      <p:sp>
        <p:nvSpPr>
          <p:cNvPr id="1707" name="Google Shape;1707;p68"/>
          <p:cNvSpPr txBox="1"/>
          <p:nvPr/>
        </p:nvSpPr>
        <p:spPr>
          <a:xfrm>
            <a:off x="3121658" y="2238311"/>
            <a:ext cx="862800" cy="34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rgbClr val="FFFDE9"/>
                </a:solidFill>
                <a:latin typeface="Cambria" panose="02040503050406030204" pitchFamily="18" charset="0"/>
                <a:ea typeface="Cambria" panose="02040503050406030204" pitchFamily="18" charset="0"/>
                <a:cs typeface="Fredoka One"/>
                <a:sym typeface="Fredoka One"/>
              </a:rPr>
              <a:t>B</a:t>
            </a:r>
            <a:endParaRPr sz="3000" dirty="0">
              <a:solidFill>
                <a:srgbClr val="FFFDE9"/>
              </a:solidFill>
              <a:latin typeface="Cambria" panose="02040503050406030204" pitchFamily="18" charset="0"/>
              <a:ea typeface="Cambria" panose="02040503050406030204" pitchFamily="18" charset="0"/>
              <a:cs typeface="Fredoka One"/>
              <a:sym typeface="Fredoka One"/>
            </a:endParaRPr>
          </a:p>
        </p:txBody>
      </p:sp>
      <p:grpSp>
        <p:nvGrpSpPr>
          <p:cNvPr id="1715" name="Google Shape;1715;p68"/>
          <p:cNvGrpSpPr/>
          <p:nvPr/>
        </p:nvGrpSpPr>
        <p:grpSpPr>
          <a:xfrm rot="-439482">
            <a:off x="7237185" y="3175021"/>
            <a:ext cx="1042063" cy="2172411"/>
            <a:chOff x="1117397" y="404909"/>
            <a:chExt cx="1041999" cy="2172279"/>
          </a:xfrm>
        </p:grpSpPr>
        <p:sp>
          <p:nvSpPr>
            <p:cNvPr id="1716" name="Google Shape;1716;p68"/>
            <p:cNvSpPr/>
            <p:nvPr/>
          </p:nvSpPr>
          <p:spPr>
            <a:xfrm>
              <a:off x="1117397" y="1040426"/>
              <a:ext cx="680275" cy="856443"/>
            </a:xfrm>
            <a:custGeom>
              <a:avLst/>
              <a:gdLst/>
              <a:ahLst/>
              <a:cxnLst/>
              <a:rect l="l" t="t" r="r" b="b"/>
              <a:pathLst>
                <a:path w="20829" h="26223" extrusionOk="0">
                  <a:moveTo>
                    <a:pt x="252" y="0"/>
                  </a:moveTo>
                  <a:cubicBezTo>
                    <a:pt x="83" y="0"/>
                    <a:pt x="1" y="200"/>
                    <a:pt x="123" y="322"/>
                  </a:cubicBezTo>
                  <a:cubicBezTo>
                    <a:pt x="378" y="613"/>
                    <a:pt x="655" y="891"/>
                    <a:pt x="932" y="1161"/>
                  </a:cubicBezTo>
                  <a:cubicBezTo>
                    <a:pt x="1042" y="1270"/>
                    <a:pt x="1151" y="1379"/>
                    <a:pt x="1261" y="1489"/>
                  </a:cubicBezTo>
                  <a:cubicBezTo>
                    <a:pt x="1596" y="1825"/>
                    <a:pt x="1903" y="2189"/>
                    <a:pt x="2187" y="2576"/>
                  </a:cubicBezTo>
                  <a:cubicBezTo>
                    <a:pt x="2917" y="3561"/>
                    <a:pt x="3530" y="4699"/>
                    <a:pt x="4062" y="6064"/>
                  </a:cubicBezTo>
                  <a:cubicBezTo>
                    <a:pt x="4551" y="7326"/>
                    <a:pt x="4909" y="8624"/>
                    <a:pt x="5237" y="9836"/>
                  </a:cubicBezTo>
                  <a:cubicBezTo>
                    <a:pt x="5325" y="10164"/>
                    <a:pt x="5412" y="10492"/>
                    <a:pt x="5500" y="10813"/>
                  </a:cubicBezTo>
                  <a:cubicBezTo>
                    <a:pt x="5580" y="11142"/>
                    <a:pt x="5668" y="11470"/>
                    <a:pt x="5755" y="11791"/>
                  </a:cubicBezTo>
                  <a:cubicBezTo>
                    <a:pt x="5937" y="12491"/>
                    <a:pt x="6120" y="13119"/>
                    <a:pt x="6310" y="13717"/>
                  </a:cubicBezTo>
                  <a:cubicBezTo>
                    <a:pt x="6682" y="14928"/>
                    <a:pt x="7156" y="16103"/>
                    <a:pt x="7740" y="17234"/>
                  </a:cubicBezTo>
                  <a:cubicBezTo>
                    <a:pt x="8258" y="18233"/>
                    <a:pt x="8885" y="19182"/>
                    <a:pt x="9615" y="20050"/>
                  </a:cubicBezTo>
                  <a:cubicBezTo>
                    <a:pt x="10308" y="20860"/>
                    <a:pt x="11081" y="21604"/>
                    <a:pt x="11935" y="22253"/>
                  </a:cubicBezTo>
                  <a:cubicBezTo>
                    <a:pt x="12781" y="22903"/>
                    <a:pt x="13693" y="23479"/>
                    <a:pt x="14649" y="23968"/>
                  </a:cubicBezTo>
                  <a:cubicBezTo>
                    <a:pt x="16232" y="24785"/>
                    <a:pt x="18078" y="25478"/>
                    <a:pt x="20442" y="26164"/>
                  </a:cubicBezTo>
                  <a:lnTo>
                    <a:pt x="20479" y="26164"/>
                  </a:lnTo>
                  <a:cubicBezTo>
                    <a:pt x="20515" y="26201"/>
                    <a:pt x="20559" y="26222"/>
                    <a:pt x="20610" y="26222"/>
                  </a:cubicBezTo>
                  <a:cubicBezTo>
                    <a:pt x="20639" y="26222"/>
                    <a:pt x="20676" y="26215"/>
                    <a:pt x="20697" y="26201"/>
                  </a:cubicBezTo>
                  <a:cubicBezTo>
                    <a:pt x="20792" y="26142"/>
                    <a:pt x="20829" y="26033"/>
                    <a:pt x="20778" y="25938"/>
                  </a:cubicBezTo>
                  <a:cubicBezTo>
                    <a:pt x="20537" y="25471"/>
                    <a:pt x="20296" y="24982"/>
                    <a:pt x="20077" y="24479"/>
                  </a:cubicBezTo>
                  <a:cubicBezTo>
                    <a:pt x="19895" y="24077"/>
                    <a:pt x="19712" y="23640"/>
                    <a:pt x="19479" y="23056"/>
                  </a:cubicBezTo>
                  <a:lnTo>
                    <a:pt x="19472" y="23041"/>
                  </a:lnTo>
                  <a:cubicBezTo>
                    <a:pt x="19464" y="23019"/>
                    <a:pt x="19457" y="23012"/>
                    <a:pt x="19457" y="22998"/>
                  </a:cubicBezTo>
                  <a:cubicBezTo>
                    <a:pt x="19129" y="22144"/>
                    <a:pt x="18815" y="21261"/>
                    <a:pt x="18516" y="20400"/>
                  </a:cubicBezTo>
                  <a:cubicBezTo>
                    <a:pt x="18304" y="19817"/>
                    <a:pt x="18093" y="19218"/>
                    <a:pt x="17874" y="18627"/>
                  </a:cubicBezTo>
                  <a:cubicBezTo>
                    <a:pt x="17567" y="17788"/>
                    <a:pt x="17290" y="17095"/>
                    <a:pt x="17013" y="16453"/>
                  </a:cubicBezTo>
                  <a:cubicBezTo>
                    <a:pt x="16728" y="15811"/>
                    <a:pt x="16415" y="15154"/>
                    <a:pt x="16086" y="14527"/>
                  </a:cubicBezTo>
                  <a:cubicBezTo>
                    <a:pt x="15444" y="13294"/>
                    <a:pt x="14707" y="12105"/>
                    <a:pt x="13883" y="10981"/>
                  </a:cubicBezTo>
                  <a:cubicBezTo>
                    <a:pt x="13051" y="9850"/>
                    <a:pt x="12139" y="8785"/>
                    <a:pt x="11154" y="7785"/>
                  </a:cubicBezTo>
                  <a:cubicBezTo>
                    <a:pt x="10680" y="7304"/>
                    <a:pt x="10155" y="6815"/>
                    <a:pt x="9600" y="6319"/>
                  </a:cubicBezTo>
                  <a:cubicBezTo>
                    <a:pt x="9126" y="5896"/>
                    <a:pt x="8659" y="5487"/>
                    <a:pt x="8214" y="5108"/>
                  </a:cubicBezTo>
                  <a:cubicBezTo>
                    <a:pt x="7360" y="4371"/>
                    <a:pt x="6229" y="3408"/>
                    <a:pt x="5011" y="2525"/>
                  </a:cubicBezTo>
                  <a:cubicBezTo>
                    <a:pt x="4259" y="1970"/>
                    <a:pt x="3479" y="1467"/>
                    <a:pt x="2669" y="1007"/>
                  </a:cubicBezTo>
                  <a:cubicBezTo>
                    <a:pt x="1917" y="584"/>
                    <a:pt x="1129" y="249"/>
                    <a:pt x="305" y="8"/>
                  </a:cubicBezTo>
                  <a:cubicBezTo>
                    <a:pt x="290" y="0"/>
                    <a:pt x="276" y="0"/>
                    <a:pt x="254" y="0"/>
                  </a:cubicBezTo>
                  <a:lnTo>
                    <a:pt x="261" y="0"/>
                  </a:lnTo>
                  <a:cubicBezTo>
                    <a:pt x="258" y="0"/>
                    <a:pt x="255" y="0"/>
                    <a:pt x="2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717" name="Google Shape;1717;p68"/>
            <p:cNvSpPr/>
            <p:nvPr/>
          </p:nvSpPr>
          <p:spPr>
            <a:xfrm>
              <a:off x="1385399" y="404909"/>
              <a:ext cx="313373" cy="1024218"/>
            </a:xfrm>
            <a:custGeom>
              <a:avLst/>
              <a:gdLst/>
              <a:ahLst/>
              <a:cxnLst/>
              <a:rect l="l" t="t" r="r" b="b"/>
              <a:pathLst>
                <a:path w="9595" h="31360" extrusionOk="0">
                  <a:moveTo>
                    <a:pt x="548" y="1"/>
                  </a:moveTo>
                  <a:cubicBezTo>
                    <a:pt x="533" y="1"/>
                    <a:pt x="526" y="1"/>
                    <a:pt x="511" y="8"/>
                  </a:cubicBezTo>
                  <a:cubicBezTo>
                    <a:pt x="475" y="16"/>
                    <a:pt x="446" y="37"/>
                    <a:pt x="424" y="74"/>
                  </a:cubicBezTo>
                  <a:cubicBezTo>
                    <a:pt x="402" y="110"/>
                    <a:pt x="395" y="147"/>
                    <a:pt x="402" y="183"/>
                  </a:cubicBezTo>
                  <a:cubicBezTo>
                    <a:pt x="402" y="220"/>
                    <a:pt x="416" y="249"/>
                    <a:pt x="416" y="286"/>
                  </a:cubicBezTo>
                  <a:lnTo>
                    <a:pt x="416" y="264"/>
                  </a:lnTo>
                  <a:lnTo>
                    <a:pt x="416" y="264"/>
                  </a:lnTo>
                  <a:cubicBezTo>
                    <a:pt x="519" y="1270"/>
                    <a:pt x="453" y="2277"/>
                    <a:pt x="373" y="3204"/>
                  </a:cubicBezTo>
                  <a:cubicBezTo>
                    <a:pt x="343" y="3569"/>
                    <a:pt x="307" y="3934"/>
                    <a:pt x="271" y="4306"/>
                  </a:cubicBezTo>
                  <a:cubicBezTo>
                    <a:pt x="212" y="4904"/>
                    <a:pt x="146" y="5531"/>
                    <a:pt x="110" y="6144"/>
                  </a:cubicBezTo>
                  <a:cubicBezTo>
                    <a:pt x="1" y="8056"/>
                    <a:pt x="95" y="9982"/>
                    <a:pt x="409" y="11879"/>
                  </a:cubicBezTo>
                  <a:cubicBezTo>
                    <a:pt x="723" y="13761"/>
                    <a:pt x="1219" y="15614"/>
                    <a:pt x="1876" y="17417"/>
                  </a:cubicBezTo>
                  <a:cubicBezTo>
                    <a:pt x="2510" y="19153"/>
                    <a:pt x="3276" y="20838"/>
                    <a:pt x="4174" y="22458"/>
                  </a:cubicBezTo>
                  <a:cubicBezTo>
                    <a:pt x="4539" y="23129"/>
                    <a:pt x="4955" y="23823"/>
                    <a:pt x="5392" y="24523"/>
                  </a:cubicBezTo>
                  <a:cubicBezTo>
                    <a:pt x="5823" y="25201"/>
                    <a:pt x="6282" y="25873"/>
                    <a:pt x="6684" y="26449"/>
                  </a:cubicBezTo>
                  <a:cubicBezTo>
                    <a:pt x="7530" y="27675"/>
                    <a:pt x="8413" y="28937"/>
                    <a:pt x="8982" y="30382"/>
                  </a:cubicBezTo>
                  <a:cubicBezTo>
                    <a:pt x="9055" y="30571"/>
                    <a:pt x="9128" y="30768"/>
                    <a:pt x="9194" y="30973"/>
                  </a:cubicBezTo>
                  <a:lnTo>
                    <a:pt x="9194" y="31067"/>
                  </a:lnTo>
                  <a:lnTo>
                    <a:pt x="9201" y="31170"/>
                  </a:lnTo>
                  <a:cubicBezTo>
                    <a:pt x="9201" y="31221"/>
                    <a:pt x="9223" y="31264"/>
                    <a:pt x="9259" y="31301"/>
                  </a:cubicBezTo>
                  <a:cubicBezTo>
                    <a:pt x="9288" y="31337"/>
                    <a:pt x="9340" y="31359"/>
                    <a:pt x="9383" y="31359"/>
                  </a:cubicBezTo>
                  <a:cubicBezTo>
                    <a:pt x="9485" y="31359"/>
                    <a:pt x="9573" y="31279"/>
                    <a:pt x="9580" y="31177"/>
                  </a:cubicBezTo>
                  <a:cubicBezTo>
                    <a:pt x="9595" y="30433"/>
                    <a:pt x="9580" y="29681"/>
                    <a:pt x="9515" y="28937"/>
                  </a:cubicBezTo>
                  <a:cubicBezTo>
                    <a:pt x="9500" y="28667"/>
                    <a:pt x="9478" y="28390"/>
                    <a:pt x="9464" y="28120"/>
                  </a:cubicBezTo>
                  <a:lnTo>
                    <a:pt x="9464" y="28025"/>
                  </a:lnTo>
                  <a:cubicBezTo>
                    <a:pt x="9434" y="27551"/>
                    <a:pt x="9412" y="27069"/>
                    <a:pt x="9398" y="26588"/>
                  </a:cubicBezTo>
                  <a:cubicBezTo>
                    <a:pt x="9391" y="26223"/>
                    <a:pt x="9391" y="25858"/>
                    <a:pt x="9391" y="25501"/>
                  </a:cubicBezTo>
                  <a:lnTo>
                    <a:pt x="9391" y="25136"/>
                  </a:lnTo>
                  <a:cubicBezTo>
                    <a:pt x="9376" y="23348"/>
                    <a:pt x="9347" y="21437"/>
                    <a:pt x="9143" y="19569"/>
                  </a:cubicBezTo>
                  <a:cubicBezTo>
                    <a:pt x="9048" y="18642"/>
                    <a:pt x="8902" y="17730"/>
                    <a:pt x="8712" y="16818"/>
                  </a:cubicBezTo>
                  <a:cubicBezTo>
                    <a:pt x="8515" y="15914"/>
                    <a:pt x="8252" y="15031"/>
                    <a:pt x="7924" y="14163"/>
                  </a:cubicBezTo>
                  <a:cubicBezTo>
                    <a:pt x="7596" y="13316"/>
                    <a:pt x="7224" y="12484"/>
                    <a:pt x="6808" y="11675"/>
                  </a:cubicBezTo>
                  <a:cubicBezTo>
                    <a:pt x="6443" y="10952"/>
                    <a:pt x="6027" y="10172"/>
                    <a:pt x="5524" y="9289"/>
                  </a:cubicBezTo>
                  <a:cubicBezTo>
                    <a:pt x="5159" y="8639"/>
                    <a:pt x="4772" y="7990"/>
                    <a:pt x="4400" y="7355"/>
                  </a:cubicBezTo>
                  <a:cubicBezTo>
                    <a:pt x="3933" y="6567"/>
                    <a:pt x="3452" y="5743"/>
                    <a:pt x="2999" y="4926"/>
                  </a:cubicBezTo>
                  <a:cubicBezTo>
                    <a:pt x="2051" y="3233"/>
                    <a:pt x="1343" y="1781"/>
                    <a:pt x="789" y="358"/>
                  </a:cubicBezTo>
                  <a:lnTo>
                    <a:pt x="752" y="271"/>
                  </a:lnTo>
                  <a:cubicBezTo>
                    <a:pt x="730" y="205"/>
                    <a:pt x="708" y="147"/>
                    <a:pt x="679" y="81"/>
                  </a:cubicBezTo>
                  <a:cubicBezTo>
                    <a:pt x="657" y="30"/>
                    <a:pt x="606" y="1"/>
                    <a:pt x="5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718" name="Google Shape;1718;p68"/>
            <p:cNvSpPr/>
            <p:nvPr/>
          </p:nvSpPr>
          <p:spPr>
            <a:xfrm>
              <a:off x="1855529" y="1165021"/>
              <a:ext cx="231167" cy="884596"/>
            </a:xfrm>
            <a:custGeom>
              <a:avLst/>
              <a:gdLst/>
              <a:ahLst/>
              <a:cxnLst/>
              <a:rect l="l" t="t" r="r" b="b"/>
              <a:pathLst>
                <a:path w="7078" h="27085" extrusionOk="0">
                  <a:moveTo>
                    <a:pt x="5501" y="1"/>
                  </a:moveTo>
                  <a:cubicBezTo>
                    <a:pt x="5434" y="1"/>
                    <a:pt x="5376" y="43"/>
                    <a:pt x="5356" y="111"/>
                  </a:cubicBezTo>
                  <a:cubicBezTo>
                    <a:pt x="5210" y="556"/>
                    <a:pt x="5093" y="1015"/>
                    <a:pt x="4998" y="1475"/>
                  </a:cubicBezTo>
                  <a:cubicBezTo>
                    <a:pt x="4884" y="1995"/>
                    <a:pt x="4784" y="2418"/>
                    <a:pt x="4685" y="2818"/>
                  </a:cubicBezTo>
                  <a:lnTo>
                    <a:pt x="4685" y="2818"/>
                  </a:lnTo>
                  <a:cubicBezTo>
                    <a:pt x="4480" y="3577"/>
                    <a:pt x="4247" y="4350"/>
                    <a:pt x="3992" y="5116"/>
                  </a:cubicBezTo>
                  <a:cubicBezTo>
                    <a:pt x="3714" y="5933"/>
                    <a:pt x="3415" y="6728"/>
                    <a:pt x="3160" y="7400"/>
                  </a:cubicBezTo>
                  <a:cubicBezTo>
                    <a:pt x="2905" y="8071"/>
                    <a:pt x="2635" y="8757"/>
                    <a:pt x="2372" y="9413"/>
                  </a:cubicBezTo>
                  <a:cubicBezTo>
                    <a:pt x="2051" y="10238"/>
                    <a:pt x="1715" y="11084"/>
                    <a:pt x="1402" y="11930"/>
                  </a:cubicBezTo>
                  <a:cubicBezTo>
                    <a:pt x="1256" y="12310"/>
                    <a:pt x="1117" y="12696"/>
                    <a:pt x="978" y="13076"/>
                  </a:cubicBezTo>
                  <a:cubicBezTo>
                    <a:pt x="847" y="13455"/>
                    <a:pt x="708" y="13864"/>
                    <a:pt x="584" y="14287"/>
                  </a:cubicBezTo>
                  <a:cubicBezTo>
                    <a:pt x="351" y="15090"/>
                    <a:pt x="198" y="15921"/>
                    <a:pt x="110" y="16753"/>
                  </a:cubicBezTo>
                  <a:cubicBezTo>
                    <a:pt x="37" y="17563"/>
                    <a:pt x="1" y="18373"/>
                    <a:pt x="23" y="19183"/>
                  </a:cubicBezTo>
                  <a:cubicBezTo>
                    <a:pt x="30" y="19890"/>
                    <a:pt x="66" y="20656"/>
                    <a:pt x="132" y="21590"/>
                  </a:cubicBezTo>
                  <a:lnTo>
                    <a:pt x="132" y="21619"/>
                  </a:lnTo>
                  <a:cubicBezTo>
                    <a:pt x="205" y="22670"/>
                    <a:pt x="278" y="23750"/>
                    <a:pt x="293" y="24815"/>
                  </a:cubicBezTo>
                  <a:cubicBezTo>
                    <a:pt x="300" y="25523"/>
                    <a:pt x="278" y="26172"/>
                    <a:pt x="227" y="26800"/>
                  </a:cubicBezTo>
                  <a:cubicBezTo>
                    <a:pt x="241" y="26843"/>
                    <a:pt x="256" y="26895"/>
                    <a:pt x="278" y="26938"/>
                  </a:cubicBezTo>
                  <a:cubicBezTo>
                    <a:pt x="314" y="27026"/>
                    <a:pt x="402" y="27084"/>
                    <a:pt x="497" y="27084"/>
                  </a:cubicBezTo>
                  <a:cubicBezTo>
                    <a:pt x="526" y="27084"/>
                    <a:pt x="555" y="27077"/>
                    <a:pt x="584" y="27062"/>
                  </a:cubicBezTo>
                  <a:cubicBezTo>
                    <a:pt x="643" y="27040"/>
                    <a:pt x="687" y="26989"/>
                    <a:pt x="716" y="26938"/>
                  </a:cubicBezTo>
                  <a:lnTo>
                    <a:pt x="876" y="26646"/>
                  </a:lnTo>
                  <a:lnTo>
                    <a:pt x="854" y="26676"/>
                  </a:lnTo>
                  <a:cubicBezTo>
                    <a:pt x="1205" y="26099"/>
                    <a:pt x="1591" y="25537"/>
                    <a:pt x="2007" y="25005"/>
                  </a:cubicBezTo>
                  <a:cubicBezTo>
                    <a:pt x="2365" y="24538"/>
                    <a:pt x="2751" y="24078"/>
                    <a:pt x="3123" y="23640"/>
                  </a:cubicBezTo>
                  <a:lnTo>
                    <a:pt x="3350" y="23371"/>
                  </a:lnTo>
                  <a:cubicBezTo>
                    <a:pt x="3780" y="22853"/>
                    <a:pt x="4240" y="22291"/>
                    <a:pt x="4641" y="21700"/>
                  </a:cubicBezTo>
                  <a:cubicBezTo>
                    <a:pt x="4845" y="21408"/>
                    <a:pt x="5035" y="21101"/>
                    <a:pt x="5210" y="20780"/>
                  </a:cubicBezTo>
                  <a:cubicBezTo>
                    <a:pt x="5385" y="20459"/>
                    <a:pt x="5546" y="20116"/>
                    <a:pt x="5721" y="19708"/>
                  </a:cubicBezTo>
                  <a:cubicBezTo>
                    <a:pt x="6363" y="18227"/>
                    <a:pt x="6771" y="16658"/>
                    <a:pt x="6932" y="15060"/>
                  </a:cubicBezTo>
                  <a:cubicBezTo>
                    <a:pt x="7078" y="13703"/>
                    <a:pt x="7071" y="12208"/>
                    <a:pt x="6910" y="10486"/>
                  </a:cubicBezTo>
                  <a:cubicBezTo>
                    <a:pt x="6837" y="9705"/>
                    <a:pt x="6728" y="8910"/>
                    <a:pt x="6626" y="8209"/>
                  </a:cubicBezTo>
                  <a:cubicBezTo>
                    <a:pt x="6545" y="7677"/>
                    <a:pt x="6465" y="7144"/>
                    <a:pt x="6385" y="6619"/>
                  </a:cubicBezTo>
                  <a:lnTo>
                    <a:pt x="6275" y="5918"/>
                  </a:lnTo>
                  <a:cubicBezTo>
                    <a:pt x="6042" y="4437"/>
                    <a:pt x="5816" y="2839"/>
                    <a:pt x="5728" y="1249"/>
                  </a:cubicBezTo>
                  <a:cubicBezTo>
                    <a:pt x="5706" y="913"/>
                    <a:pt x="5692" y="614"/>
                    <a:pt x="5692" y="337"/>
                  </a:cubicBezTo>
                  <a:lnTo>
                    <a:pt x="5692" y="257"/>
                  </a:lnTo>
                  <a:lnTo>
                    <a:pt x="5692" y="198"/>
                  </a:lnTo>
                  <a:cubicBezTo>
                    <a:pt x="5699" y="118"/>
                    <a:pt x="5655" y="45"/>
                    <a:pt x="5582" y="16"/>
                  </a:cubicBezTo>
                  <a:cubicBezTo>
                    <a:pt x="5560" y="9"/>
                    <a:pt x="5538" y="1"/>
                    <a:pt x="5517" y="1"/>
                  </a:cubicBezTo>
                  <a:cubicBezTo>
                    <a:pt x="5511" y="1"/>
                    <a:pt x="5506" y="1"/>
                    <a:pt x="55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719" name="Google Shape;1719;p68"/>
            <p:cNvSpPr/>
            <p:nvPr/>
          </p:nvSpPr>
          <p:spPr>
            <a:xfrm>
              <a:off x="1913923" y="1876079"/>
              <a:ext cx="245473" cy="349593"/>
            </a:xfrm>
            <a:custGeom>
              <a:avLst/>
              <a:gdLst/>
              <a:ahLst/>
              <a:cxnLst/>
              <a:rect l="l" t="t" r="r" b="b"/>
              <a:pathLst>
                <a:path w="7516" h="10704" extrusionOk="0">
                  <a:moveTo>
                    <a:pt x="7340" y="1"/>
                  </a:moveTo>
                  <a:cubicBezTo>
                    <a:pt x="7282" y="1"/>
                    <a:pt x="7238" y="23"/>
                    <a:pt x="7201" y="66"/>
                  </a:cubicBezTo>
                  <a:cubicBezTo>
                    <a:pt x="6844" y="548"/>
                    <a:pt x="6450" y="1008"/>
                    <a:pt x="6027" y="1438"/>
                  </a:cubicBezTo>
                  <a:lnTo>
                    <a:pt x="6005" y="1460"/>
                  </a:lnTo>
                  <a:cubicBezTo>
                    <a:pt x="5421" y="2044"/>
                    <a:pt x="4779" y="2591"/>
                    <a:pt x="4166" y="3123"/>
                  </a:cubicBezTo>
                  <a:cubicBezTo>
                    <a:pt x="3692" y="3532"/>
                    <a:pt x="3203" y="3948"/>
                    <a:pt x="2744" y="4386"/>
                  </a:cubicBezTo>
                  <a:cubicBezTo>
                    <a:pt x="2226" y="4860"/>
                    <a:pt x="1751" y="5378"/>
                    <a:pt x="1328" y="5940"/>
                  </a:cubicBezTo>
                  <a:cubicBezTo>
                    <a:pt x="905" y="6501"/>
                    <a:pt x="577" y="7129"/>
                    <a:pt x="343" y="7793"/>
                  </a:cubicBezTo>
                  <a:cubicBezTo>
                    <a:pt x="205" y="8201"/>
                    <a:pt x="110" y="8625"/>
                    <a:pt x="51" y="9055"/>
                  </a:cubicBezTo>
                  <a:cubicBezTo>
                    <a:pt x="22" y="9318"/>
                    <a:pt x="0" y="9580"/>
                    <a:pt x="0" y="9850"/>
                  </a:cubicBezTo>
                  <a:cubicBezTo>
                    <a:pt x="29" y="9916"/>
                    <a:pt x="66" y="9989"/>
                    <a:pt x="95" y="10062"/>
                  </a:cubicBezTo>
                  <a:lnTo>
                    <a:pt x="139" y="10157"/>
                  </a:lnTo>
                  <a:cubicBezTo>
                    <a:pt x="219" y="10339"/>
                    <a:pt x="299" y="10522"/>
                    <a:pt x="372" y="10704"/>
                  </a:cubicBezTo>
                  <a:lnTo>
                    <a:pt x="387" y="10697"/>
                  </a:lnTo>
                  <a:cubicBezTo>
                    <a:pt x="810" y="10507"/>
                    <a:pt x="1262" y="10288"/>
                    <a:pt x="1759" y="10018"/>
                  </a:cubicBezTo>
                  <a:cubicBezTo>
                    <a:pt x="2262" y="9748"/>
                    <a:pt x="2700" y="9493"/>
                    <a:pt x="3123" y="9216"/>
                  </a:cubicBezTo>
                  <a:cubicBezTo>
                    <a:pt x="4086" y="8574"/>
                    <a:pt x="4830" y="7902"/>
                    <a:pt x="5392" y="7151"/>
                  </a:cubicBezTo>
                  <a:cubicBezTo>
                    <a:pt x="6589" y="5560"/>
                    <a:pt x="6931" y="3517"/>
                    <a:pt x="7238" y="1715"/>
                  </a:cubicBezTo>
                  <a:lnTo>
                    <a:pt x="7274" y="1467"/>
                  </a:lnTo>
                  <a:cubicBezTo>
                    <a:pt x="7347" y="1051"/>
                    <a:pt x="7420" y="614"/>
                    <a:pt x="7501" y="190"/>
                  </a:cubicBezTo>
                  <a:cubicBezTo>
                    <a:pt x="7515" y="88"/>
                    <a:pt x="7435" y="1"/>
                    <a:pt x="73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720" name="Google Shape;1720;p68"/>
            <p:cNvSpPr/>
            <p:nvPr/>
          </p:nvSpPr>
          <p:spPr>
            <a:xfrm>
              <a:off x="1224813" y="543842"/>
              <a:ext cx="932214" cy="2033346"/>
            </a:xfrm>
            <a:custGeom>
              <a:avLst/>
              <a:gdLst/>
              <a:ahLst/>
              <a:cxnLst/>
              <a:rect l="l" t="t" r="r" b="b"/>
              <a:pathLst>
                <a:path w="28543" h="62258" extrusionOk="0">
                  <a:moveTo>
                    <a:pt x="6267" y="1"/>
                  </a:moveTo>
                  <a:lnTo>
                    <a:pt x="6267" y="8"/>
                  </a:lnTo>
                  <a:cubicBezTo>
                    <a:pt x="6262" y="7"/>
                    <a:pt x="6257" y="6"/>
                    <a:pt x="6253" y="6"/>
                  </a:cubicBezTo>
                  <a:cubicBezTo>
                    <a:pt x="6231" y="6"/>
                    <a:pt x="6214" y="19"/>
                    <a:pt x="6202" y="37"/>
                  </a:cubicBezTo>
                  <a:cubicBezTo>
                    <a:pt x="6187" y="59"/>
                    <a:pt x="6187" y="81"/>
                    <a:pt x="6194" y="103"/>
                  </a:cubicBezTo>
                  <a:cubicBezTo>
                    <a:pt x="6530" y="934"/>
                    <a:pt x="6880" y="1861"/>
                    <a:pt x="7260" y="2926"/>
                  </a:cubicBezTo>
                  <a:cubicBezTo>
                    <a:pt x="7595" y="3860"/>
                    <a:pt x="7916" y="4831"/>
                    <a:pt x="8230" y="5815"/>
                  </a:cubicBezTo>
                  <a:cubicBezTo>
                    <a:pt x="8828" y="7712"/>
                    <a:pt x="9375" y="9653"/>
                    <a:pt x="9923" y="11762"/>
                  </a:cubicBezTo>
                  <a:lnTo>
                    <a:pt x="9930" y="11791"/>
                  </a:lnTo>
                  <a:lnTo>
                    <a:pt x="10025" y="12185"/>
                  </a:lnTo>
                  <a:lnTo>
                    <a:pt x="10032" y="12207"/>
                  </a:lnTo>
                  <a:lnTo>
                    <a:pt x="10069" y="12338"/>
                  </a:lnTo>
                  <a:lnTo>
                    <a:pt x="10105" y="12491"/>
                  </a:lnTo>
                  <a:lnTo>
                    <a:pt x="10156" y="12688"/>
                  </a:lnTo>
                  <a:lnTo>
                    <a:pt x="10222" y="12944"/>
                  </a:lnTo>
                  <a:lnTo>
                    <a:pt x="10302" y="13272"/>
                  </a:lnTo>
                  <a:lnTo>
                    <a:pt x="10382" y="13600"/>
                  </a:lnTo>
                  <a:cubicBezTo>
                    <a:pt x="10441" y="13819"/>
                    <a:pt x="10492" y="14045"/>
                    <a:pt x="10550" y="14264"/>
                  </a:cubicBezTo>
                  <a:cubicBezTo>
                    <a:pt x="10674" y="14746"/>
                    <a:pt x="10791" y="15227"/>
                    <a:pt x="10908" y="15709"/>
                  </a:cubicBezTo>
                  <a:lnTo>
                    <a:pt x="11148" y="16694"/>
                  </a:lnTo>
                  <a:cubicBezTo>
                    <a:pt x="11294" y="17285"/>
                    <a:pt x="11440" y="17883"/>
                    <a:pt x="11586" y="18474"/>
                  </a:cubicBezTo>
                  <a:cubicBezTo>
                    <a:pt x="11790" y="19328"/>
                    <a:pt x="12009" y="20181"/>
                    <a:pt x="12272" y="21203"/>
                  </a:cubicBezTo>
                  <a:cubicBezTo>
                    <a:pt x="12520" y="22159"/>
                    <a:pt x="12761" y="23049"/>
                    <a:pt x="13002" y="23910"/>
                  </a:cubicBezTo>
                  <a:lnTo>
                    <a:pt x="13023" y="23983"/>
                  </a:lnTo>
                  <a:cubicBezTo>
                    <a:pt x="13286" y="24902"/>
                    <a:pt x="13556" y="25850"/>
                    <a:pt x="13811" y="26792"/>
                  </a:cubicBezTo>
                  <a:cubicBezTo>
                    <a:pt x="14081" y="27806"/>
                    <a:pt x="14359" y="28827"/>
                    <a:pt x="14585" y="29695"/>
                  </a:cubicBezTo>
                  <a:cubicBezTo>
                    <a:pt x="14804" y="30527"/>
                    <a:pt x="15023" y="31359"/>
                    <a:pt x="15241" y="32191"/>
                  </a:cubicBezTo>
                  <a:cubicBezTo>
                    <a:pt x="15526" y="33292"/>
                    <a:pt x="15818" y="34401"/>
                    <a:pt x="16110" y="35503"/>
                  </a:cubicBezTo>
                  <a:cubicBezTo>
                    <a:pt x="16686" y="37670"/>
                    <a:pt x="17168" y="39421"/>
                    <a:pt x="17642" y="41033"/>
                  </a:cubicBezTo>
                  <a:lnTo>
                    <a:pt x="17569" y="40968"/>
                  </a:lnTo>
                  <a:cubicBezTo>
                    <a:pt x="17284" y="40734"/>
                    <a:pt x="17014" y="40479"/>
                    <a:pt x="16759" y="40216"/>
                  </a:cubicBezTo>
                  <a:cubicBezTo>
                    <a:pt x="16307" y="39742"/>
                    <a:pt x="15876" y="39246"/>
                    <a:pt x="15482" y="38721"/>
                  </a:cubicBezTo>
                  <a:cubicBezTo>
                    <a:pt x="15125" y="38261"/>
                    <a:pt x="14760" y="37736"/>
                    <a:pt x="14308" y="37035"/>
                  </a:cubicBezTo>
                  <a:cubicBezTo>
                    <a:pt x="13921" y="36437"/>
                    <a:pt x="13534" y="35802"/>
                    <a:pt x="13228" y="35291"/>
                  </a:cubicBezTo>
                  <a:cubicBezTo>
                    <a:pt x="13082" y="35058"/>
                    <a:pt x="12943" y="34825"/>
                    <a:pt x="12797" y="34584"/>
                  </a:cubicBezTo>
                  <a:lnTo>
                    <a:pt x="12673" y="34394"/>
                  </a:lnTo>
                  <a:cubicBezTo>
                    <a:pt x="12535" y="34161"/>
                    <a:pt x="12396" y="33934"/>
                    <a:pt x="12250" y="33701"/>
                  </a:cubicBezTo>
                  <a:cubicBezTo>
                    <a:pt x="11827" y="33008"/>
                    <a:pt x="11411" y="32307"/>
                    <a:pt x="10995" y="31600"/>
                  </a:cubicBezTo>
                  <a:lnTo>
                    <a:pt x="10951" y="31527"/>
                  </a:lnTo>
                  <a:cubicBezTo>
                    <a:pt x="10120" y="30140"/>
                    <a:pt x="9266" y="28710"/>
                    <a:pt x="8376" y="27324"/>
                  </a:cubicBezTo>
                  <a:cubicBezTo>
                    <a:pt x="6720" y="24727"/>
                    <a:pt x="5319" y="22830"/>
                    <a:pt x="3845" y="21166"/>
                  </a:cubicBezTo>
                  <a:cubicBezTo>
                    <a:pt x="2627" y="19795"/>
                    <a:pt x="1423" y="18678"/>
                    <a:pt x="182" y="17781"/>
                  </a:cubicBezTo>
                  <a:cubicBezTo>
                    <a:pt x="161" y="17766"/>
                    <a:pt x="139" y="17752"/>
                    <a:pt x="117" y="17752"/>
                  </a:cubicBezTo>
                  <a:cubicBezTo>
                    <a:pt x="80" y="17752"/>
                    <a:pt x="51" y="17766"/>
                    <a:pt x="29" y="17796"/>
                  </a:cubicBezTo>
                  <a:cubicBezTo>
                    <a:pt x="7" y="17817"/>
                    <a:pt x="0" y="17854"/>
                    <a:pt x="7" y="17883"/>
                  </a:cubicBezTo>
                  <a:cubicBezTo>
                    <a:pt x="7" y="17905"/>
                    <a:pt x="22" y="17934"/>
                    <a:pt x="44" y="17949"/>
                  </a:cubicBezTo>
                  <a:cubicBezTo>
                    <a:pt x="978" y="18635"/>
                    <a:pt x="1846" y="19401"/>
                    <a:pt x="2648" y="20232"/>
                  </a:cubicBezTo>
                  <a:cubicBezTo>
                    <a:pt x="4173" y="21801"/>
                    <a:pt x="5640" y="23698"/>
                    <a:pt x="7267" y="26186"/>
                  </a:cubicBezTo>
                  <a:cubicBezTo>
                    <a:pt x="8580" y="28214"/>
                    <a:pt x="9799" y="30323"/>
                    <a:pt x="10973" y="32373"/>
                  </a:cubicBezTo>
                  <a:lnTo>
                    <a:pt x="11163" y="32701"/>
                  </a:lnTo>
                  <a:lnTo>
                    <a:pt x="11615" y="33475"/>
                  </a:lnTo>
                  <a:lnTo>
                    <a:pt x="12053" y="34241"/>
                  </a:lnTo>
                  <a:cubicBezTo>
                    <a:pt x="12206" y="34504"/>
                    <a:pt x="12360" y="34766"/>
                    <a:pt x="12513" y="35029"/>
                  </a:cubicBezTo>
                  <a:lnTo>
                    <a:pt x="12586" y="35160"/>
                  </a:lnTo>
                  <a:lnTo>
                    <a:pt x="13023" y="35904"/>
                  </a:lnTo>
                  <a:lnTo>
                    <a:pt x="13155" y="36123"/>
                  </a:lnTo>
                  <a:lnTo>
                    <a:pt x="13169" y="36152"/>
                  </a:lnTo>
                  <a:cubicBezTo>
                    <a:pt x="13461" y="36656"/>
                    <a:pt x="13760" y="37174"/>
                    <a:pt x="14067" y="37677"/>
                  </a:cubicBezTo>
                  <a:cubicBezTo>
                    <a:pt x="14446" y="38297"/>
                    <a:pt x="14818" y="38859"/>
                    <a:pt x="15205" y="39392"/>
                  </a:cubicBezTo>
                  <a:cubicBezTo>
                    <a:pt x="15584" y="39924"/>
                    <a:pt x="16000" y="40428"/>
                    <a:pt x="16453" y="40902"/>
                  </a:cubicBezTo>
                  <a:cubicBezTo>
                    <a:pt x="16599" y="41055"/>
                    <a:pt x="16744" y="41201"/>
                    <a:pt x="16898" y="41340"/>
                  </a:cubicBezTo>
                  <a:cubicBezTo>
                    <a:pt x="17000" y="41442"/>
                    <a:pt x="17102" y="41544"/>
                    <a:pt x="17204" y="41646"/>
                  </a:cubicBezTo>
                  <a:cubicBezTo>
                    <a:pt x="17343" y="41778"/>
                    <a:pt x="17459" y="41887"/>
                    <a:pt x="17584" y="41997"/>
                  </a:cubicBezTo>
                  <a:cubicBezTo>
                    <a:pt x="17664" y="42062"/>
                    <a:pt x="17751" y="42121"/>
                    <a:pt x="17846" y="42172"/>
                  </a:cubicBezTo>
                  <a:cubicBezTo>
                    <a:pt x="17883" y="42194"/>
                    <a:pt x="17919" y="42215"/>
                    <a:pt x="17956" y="42230"/>
                  </a:cubicBezTo>
                  <a:cubicBezTo>
                    <a:pt x="17970" y="42237"/>
                    <a:pt x="17985" y="42245"/>
                    <a:pt x="17999" y="42252"/>
                  </a:cubicBezTo>
                  <a:cubicBezTo>
                    <a:pt x="18503" y="43923"/>
                    <a:pt x="18992" y="45411"/>
                    <a:pt x="19480" y="46797"/>
                  </a:cubicBezTo>
                  <a:cubicBezTo>
                    <a:pt x="20093" y="48505"/>
                    <a:pt x="20757" y="50161"/>
                    <a:pt x="21458" y="51715"/>
                  </a:cubicBezTo>
                  <a:cubicBezTo>
                    <a:pt x="22180" y="53305"/>
                    <a:pt x="22975" y="54859"/>
                    <a:pt x="23858" y="56370"/>
                  </a:cubicBezTo>
                  <a:cubicBezTo>
                    <a:pt x="25040" y="58398"/>
                    <a:pt x="26390" y="60317"/>
                    <a:pt x="27893" y="62119"/>
                  </a:cubicBezTo>
                  <a:cubicBezTo>
                    <a:pt x="27951" y="62192"/>
                    <a:pt x="28031" y="62243"/>
                    <a:pt x="28119" y="62258"/>
                  </a:cubicBezTo>
                  <a:lnTo>
                    <a:pt x="28177" y="62258"/>
                  </a:lnTo>
                  <a:cubicBezTo>
                    <a:pt x="28250" y="62258"/>
                    <a:pt x="28331" y="62236"/>
                    <a:pt x="28389" y="62185"/>
                  </a:cubicBezTo>
                  <a:cubicBezTo>
                    <a:pt x="28469" y="62126"/>
                    <a:pt x="28520" y="62039"/>
                    <a:pt x="28528" y="61937"/>
                  </a:cubicBezTo>
                  <a:cubicBezTo>
                    <a:pt x="28542" y="61849"/>
                    <a:pt x="28513" y="61762"/>
                    <a:pt x="28462" y="61689"/>
                  </a:cubicBezTo>
                  <a:cubicBezTo>
                    <a:pt x="27645" y="60711"/>
                    <a:pt x="26864" y="59682"/>
                    <a:pt x="26127" y="58617"/>
                  </a:cubicBezTo>
                  <a:cubicBezTo>
                    <a:pt x="25441" y="57617"/>
                    <a:pt x="24763" y="56538"/>
                    <a:pt x="24121" y="55399"/>
                  </a:cubicBezTo>
                  <a:cubicBezTo>
                    <a:pt x="23340" y="54020"/>
                    <a:pt x="22596" y="52532"/>
                    <a:pt x="21910" y="50978"/>
                  </a:cubicBezTo>
                  <a:cubicBezTo>
                    <a:pt x="21990" y="50774"/>
                    <a:pt x="22078" y="50562"/>
                    <a:pt x="22180" y="50351"/>
                  </a:cubicBezTo>
                  <a:cubicBezTo>
                    <a:pt x="22457" y="49781"/>
                    <a:pt x="22778" y="49234"/>
                    <a:pt x="23150" y="48716"/>
                  </a:cubicBezTo>
                  <a:cubicBezTo>
                    <a:pt x="23493" y="48220"/>
                    <a:pt x="23887" y="47731"/>
                    <a:pt x="24332" y="47206"/>
                  </a:cubicBezTo>
                  <a:lnTo>
                    <a:pt x="24332" y="47206"/>
                  </a:lnTo>
                  <a:lnTo>
                    <a:pt x="24318" y="47221"/>
                  </a:lnTo>
                  <a:cubicBezTo>
                    <a:pt x="24442" y="47082"/>
                    <a:pt x="24559" y="46943"/>
                    <a:pt x="24683" y="46812"/>
                  </a:cubicBezTo>
                  <a:lnTo>
                    <a:pt x="24821" y="46651"/>
                  </a:lnTo>
                  <a:cubicBezTo>
                    <a:pt x="24931" y="46535"/>
                    <a:pt x="25040" y="46411"/>
                    <a:pt x="25142" y="46294"/>
                  </a:cubicBezTo>
                  <a:cubicBezTo>
                    <a:pt x="25427" y="45973"/>
                    <a:pt x="25704" y="45652"/>
                    <a:pt x="25967" y="45324"/>
                  </a:cubicBezTo>
                  <a:cubicBezTo>
                    <a:pt x="26105" y="45156"/>
                    <a:pt x="26229" y="44995"/>
                    <a:pt x="26353" y="44835"/>
                  </a:cubicBezTo>
                  <a:cubicBezTo>
                    <a:pt x="26463" y="44689"/>
                    <a:pt x="26580" y="44521"/>
                    <a:pt x="26711" y="44324"/>
                  </a:cubicBezTo>
                  <a:cubicBezTo>
                    <a:pt x="26944" y="43981"/>
                    <a:pt x="27156" y="43616"/>
                    <a:pt x="27338" y="43244"/>
                  </a:cubicBezTo>
                  <a:cubicBezTo>
                    <a:pt x="27411" y="43091"/>
                    <a:pt x="27477" y="42952"/>
                    <a:pt x="27535" y="42814"/>
                  </a:cubicBezTo>
                  <a:cubicBezTo>
                    <a:pt x="27543" y="42792"/>
                    <a:pt x="27543" y="42777"/>
                    <a:pt x="27535" y="42755"/>
                  </a:cubicBezTo>
                  <a:cubicBezTo>
                    <a:pt x="27528" y="42741"/>
                    <a:pt x="27506" y="42726"/>
                    <a:pt x="27492" y="42719"/>
                  </a:cubicBezTo>
                  <a:cubicBezTo>
                    <a:pt x="27488" y="42715"/>
                    <a:pt x="27484" y="42713"/>
                    <a:pt x="27481" y="42713"/>
                  </a:cubicBezTo>
                  <a:cubicBezTo>
                    <a:pt x="27477" y="42713"/>
                    <a:pt x="27473" y="42715"/>
                    <a:pt x="27470" y="42719"/>
                  </a:cubicBezTo>
                  <a:cubicBezTo>
                    <a:pt x="27433" y="42719"/>
                    <a:pt x="27404" y="42741"/>
                    <a:pt x="27397" y="42770"/>
                  </a:cubicBezTo>
                  <a:cubicBezTo>
                    <a:pt x="27360" y="42850"/>
                    <a:pt x="27324" y="42938"/>
                    <a:pt x="27280" y="43018"/>
                  </a:cubicBezTo>
                  <a:cubicBezTo>
                    <a:pt x="27112" y="43368"/>
                    <a:pt x="26922" y="43704"/>
                    <a:pt x="26704" y="44025"/>
                  </a:cubicBezTo>
                  <a:cubicBezTo>
                    <a:pt x="26477" y="44346"/>
                    <a:pt x="26237" y="44652"/>
                    <a:pt x="25981" y="44944"/>
                  </a:cubicBezTo>
                  <a:cubicBezTo>
                    <a:pt x="25843" y="45105"/>
                    <a:pt x="25704" y="45258"/>
                    <a:pt x="25565" y="45411"/>
                  </a:cubicBezTo>
                  <a:cubicBezTo>
                    <a:pt x="25463" y="45521"/>
                    <a:pt x="25361" y="45623"/>
                    <a:pt x="25259" y="45725"/>
                  </a:cubicBezTo>
                  <a:lnTo>
                    <a:pt x="25128" y="45863"/>
                  </a:lnTo>
                  <a:cubicBezTo>
                    <a:pt x="24821" y="46177"/>
                    <a:pt x="24522" y="46484"/>
                    <a:pt x="24238" y="46761"/>
                  </a:cubicBezTo>
                  <a:lnTo>
                    <a:pt x="24106" y="46892"/>
                  </a:lnTo>
                  <a:cubicBezTo>
                    <a:pt x="23836" y="47162"/>
                    <a:pt x="23581" y="47403"/>
                    <a:pt x="23340" y="47658"/>
                  </a:cubicBezTo>
                  <a:cubicBezTo>
                    <a:pt x="23041" y="47972"/>
                    <a:pt x="22756" y="48308"/>
                    <a:pt x="22486" y="48651"/>
                  </a:cubicBezTo>
                  <a:cubicBezTo>
                    <a:pt x="22238" y="48972"/>
                    <a:pt x="22020" y="49314"/>
                    <a:pt x="21823" y="49672"/>
                  </a:cubicBezTo>
                  <a:cubicBezTo>
                    <a:pt x="21728" y="49840"/>
                    <a:pt x="21640" y="50022"/>
                    <a:pt x="21560" y="50205"/>
                  </a:cubicBezTo>
                  <a:cubicBezTo>
                    <a:pt x="21071" y="49037"/>
                    <a:pt x="20611" y="47848"/>
                    <a:pt x="20152" y="46557"/>
                  </a:cubicBezTo>
                  <a:lnTo>
                    <a:pt x="20152" y="46513"/>
                  </a:lnTo>
                  <a:cubicBezTo>
                    <a:pt x="20159" y="46447"/>
                    <a:pt x="20159" y="46381"/>
                    <a:pt x="20166" y="46323"/>
                  </a:cubicBezTo>
                  <a:lnTo>
                    <a:pt x="20166" y="46279"/>
                  </a:lnTo>
                  <a:cubicBezTo>
                    <a:pt x="20166" y="46141"/>
                    <a:pt x="20174" y="46009"/>
                    <a:pt x="20174" y="45863"/>
                  </a:cubicBezTo>
                  <a:cubicBezTo>
                    <a:pt x="20181" y="45564"/>
                    <a:pt x="20196" y="45265"/>
                    <a:pt x="20210" y="45075"/>
                  </a:cubicBezTo>
                  <a:cubicBezTo>
                    <a:pt x="20239" y="44536"/>
                    <a:pt x="20276" y="44010"/>
                    <a:pt x="20327" y="43507"/>
                  </a:cubicBezTo>
                  <a:cubicBezTo>
                    <a:pt x="20414" y="42573"/>
                    <a:pt x="20546" y="41588"/>
                    <a:pt x="20743" y="40486"/>
                  </a:cubicBezTo>
                  <a:cubicBezTo>
                    <a:pt x="20976" y="39166"/>
                    <a:pt x="21268" y="37801"/>
                    <a:pt x="21633" y="36320"/>
                  </a:cubicBezTo>
                  <a:cubicBezTo>
                    <a:pt x="21954" y="35022"/>
                    <a:pt x="22319" y="33672"/>
                    <a:pt x="22611" y="32592"/>
                  </a:cubicBezTo>
                  <a:lnTo>
                    <a:pt x="22720" y="32154"/>
                  </a:lnTo>
                  <a:cubicBezTo>
                    <a:pt x="23150" y="30564"/>
                    <a:pt x="23479" y="29236"/>
                    <a:pt x="23756" y="27995"/>
                  </a:cubicBezTo>
                  <a:cubicBezTo>
                    <a:pt x="24106" y="26463"/>
                    <a:pt x="24347" y="25099"/>
                    <a:pt x="24507" y="23837"/>
                  </a:cubicBezTo>
                  <a:cubicBezTo>
                    <a:pt x="24537" y="23640"/>
                    <a:pt x="24559" y="23443"/>
                    <a:pt x="24580" y="23246"/>
                  </a:cubicBezTo>
                  <a:cubicBezTo>
                    <a:pt x="24580" y="23224"/>
                    <a:pt x="24573" y="23209"/>
                    <a:pt x="24559" y="23195"/>
                  </a:cubicBezTo>
                  <a:cubicBezTo>
                    <a:pt x="24551" y="23173"/>
                    <a:pt x="24529" y="23165"/>
                    <a:pt x="24515" y="23158"/>
                  </a:cubicBezTo>
                  <a:cubicBezTo>
                    <a:pt x="24464" y="23158"/>
                    <a:pt x="24427" y="23195"/>
                    <a:pt x="24427" y="23238"/>
                  </a:cubicBezTo>
                  <a:cubicBezTo>
                    <a:pt x="24354" y="23866"/>
                    <a:pt x="24252" y="24552"/>
                    <a:pt x="24113" y="25332"/>
                  </a:cubicBezTo>
                  <a:cubicBezTo>
                    <a:pt x="23625" y="28112"/>
                    <a:pt x="22829" y="30863"/>
                    <a:pt x="22056" y="33533"/>
                  </a:cubicBezTo>
                  <a:lnTo>
                    <a:pt x="22034" y="33599"/>
                  </a:lnTo>
                  <a:lnTo>
                    <a:pt x="21888" y="34124"/>
                  </a:lnTo>
                  <a:cubicBezTo>
                    <a:pt x="21567" y="35233"/>
                    <a:pt x="21195" y="36495"/>
                    <a:pt x="20867" y="37728"/>
                  </a:cubicBezTo>
                  <a:cubicBezTo>
                    <a:pt x="20444" y="39326"/>
                    <a:pt x="20137" y="40647"/>
                    <a:pt x="19918" y="41880"/>
                  </a:cubicBezTo>
                  <a:cubicBezTo>
                    <a:pt x="19772" y="42712"/>
                    <a:pt x="19663" y="43478"/>
                    <a:pt x="19583" y="44236"/>
                  </a:cubicBezTo>
                  <a:cubicBezTo>
                    <a:pt x="19561" y="44412"/>
                    <a:pt x="19546" y="44579"/>
                    <a:pt x="19532" y="44754"/>
                  </a:cubicBezTo>
                  <a:cubicBezTo>
                    <a:pt x="19079" y="43375"/>
                    <a:pt x="18641" y="41924"/>
                    <a:pt x="18145" y="40216"/>
                  </a:cubicBezTo>
                  <a:cubicBezTo>
                    <a:pt x="17562" y="38210"/>
                    <a:pt x="17014" y="36160"/>
                    <a:pt x="16555" y="34423"/>
                  </a:cubicBezTo>
                  <a:cubicBezTo>
                    <a:pt x="16336" y="33584"/>
                    <a:pt x="16117" y="32745"/>
                    <a:pt x="15898" y="31906"/>
                  </a:cubicBezTo>
                  <a:lnTo>
                    <a:pt x="15796" y="31512"/>
                  </a:lnTo>
                  <a:cubicBezTo>
                    <a:pt x="15541" y="30549"/>
                    <a:pt x="15285" y="29579"/>
                    <a:pt x="15037" y="28616"/>
                  </a:cubicBezTo>
                  <a:cubicBezTo>
                    <a:pt x="14767" y="27601"/>
                    <a:pt x="14505" y="26624"/>
                    <a:pt x="14249" y="25712"/>
                  </a:cubicBezTo>
                  <a:cubicBezTo>
                    <a:pt x="14001" y="24807"/>
                    <a:pt x="13731" y="23859"/>
                    <a:pt x="13454" y="22896"/>
                  </a:cubicBezTo>
                  <a:cubicBezTo>
                    <a:pt x="12936" y="21093"/>
                    <a:pt x="12425" y="19299"/>
                    <a:pt x="11914" y="17460"/>
                  </a:cubicBezTo>
                  <a:cubicBezTo>
                    <a:pt x="11769" y="16942"/>
                    <a:pt x="11623" y="16431"/>
                    <a:pt x="11477" y="15921"/>
                  </a:cubicBezTo>
                  <a:lnTo>
                    <a:pt x="11302" y="15308"/>
                  </a:lnTo>
                  <a:lnTo>
                    <a:pt x="11134" y="14709"/>
                  </a:lnTo>
                  <a:cubicBezTo>
                    <a:pt x="10842" y="13673"/>
                    <a:pt x="10587" y="12798"/>
                    <a:pt x="10339" y="11959"/>
                  </a:cubicBezTo>
                  <a:cubicBezTo>
                    <a:pt x="9624" y="9529"/>
                    <a:pt x="9054" y="7676"/>
                    <a:pt x="8493" y="5961"/>
                  </a:cubicBezTo>
                  <a:cubicBezTo>
                    <a:pt x="8157" y="4940"/>
                    <a:pt x="7807" y="3933"/>
                    <a:pt x="7464" y="2963"/>
                  </a:cubicBezTo>
                  <a:cubicBezTo>
                    <a:pt x="7128" y="2051"/>
                    <a:pt x="6756" y="1095"/>
                    <a:pt x="6333" y="44"/>
                  </a:cubicBezTo>
                  <a:cubicBezTo>
                    <a:pt x="6318" y="22"/>
                    <a:pt x="6297" y="1"/>
                    <a:pt x="62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721" name="Google Shape;1721;p68"/>
            <p:cNvSpPr/>
            <p:nvPr/>
          </p:nvSpPr>
          <p:spPr>
            <a:xfrm>
              <a:off x="1224813" y="543842"/>
              <a:ext cx="932214" cy="2033346"/>
            </a:xfrm>
            <a:custGeom>
              <a:avLst/>
              <a:gdLst/>
              <a:ahLst/>
              <a:cxnLst/>
              <a:rect l="l" t="t" r="r" b="b"/>
              <a:pathLst>
                <a:path w="28543" h="62258" extrusionOk="0">
                  <a:moveTo>
                    <a:pt x="6267" y="1"/>
                  </a:moveTo>
                  <a:lnTo>
                    <a:pt x="6267" y="8"/>
                  </a:lnTo>
                  <a:cubicBezTo>
                    <a:pt x="6262" y="7"/>
                    <a:pt x="6257" y="6"/>
                    <a:pt x="6253" y="6"/>
                  </a:cubicBezTo>
                  <a:cubicBezTo>
                    <a:pt x="6231" y="6"/>
                    <a:pt x="6214" y="19"/>
                    <a:pt x="6202" y="37"/>
                  </a:cubicBezTo>
                  <a:cubicBezTo>
                    <a:pt x="6187" y="59"/>
                    <a:pt x="6187" y="81"/>
                    <a:pt x="6194" y="103"/>
                  </a:cubicBezTo>
                  <a:cubicBezTo>
                    <a:pt x="6530" y="934"/>
                    <a:pt x="6880" y="1861"/>
                    <a:pt x="7260" y="2926"/>
                  </a:cubicBezTo>
                  <a:cubicBezTo>
                    <a:pt x="7595" y="3860"/>
                    <a:pt x="7916" y="4831"/>
                    <a:pt x="8230" y="5815"/>
                  </a:cubicBezTo>
                  <a:cubicBezTo>
                    <a:pt x="8828" y="7712"/>
                    <a:pt x="9375" y="9653"/>
                    <a:pt x="9923" y="11762"/>
                  </a:cubicBezTo>
                  <a:lnTo>
                    <a:pt x="9930" y="11791"/>
                  </a:lnTo>
                  <a:lnTo>
                    <a:pt x="10025" y="12185"/>
                  </a:lnTo>
                  <a:lnTo>
                    <a:pt x="10032" y="12207"/>
                  </a:lnTo>
                  <a:lnTo>
                    <a:pt x="10069" y="12338"/>
                  </a:lnTo>
                  <a:lnTo>
                    <a:pt x="10105" y="12491"/>
                  </a:lnTo>
                  <a:lnTo>
                    <a:pt x="10156" y="12688"/>
                  </a:lnTo>
                  <a:lnTo>
                    <a:pt x="10222" y="12944"/>
                  </a:lnTo>
                  <a:lnTo>
                    <a:pt x="10302" y="13272"/>
                  </a:lnTo>
                  <a:lnTo>
                    <a:pt x="10382" y="13600"/>
                  </a:lnTo>
                  <a:cubicBezTo>
                    <a:pt x="10441" y="13819"/>
                    <a:pt x="10492" y="14045"/>
                    <a:pt x="10550" y="14264"/>
                  </a:cubicBezTo>
                  <a:cubicBezTo>
                    <a:pt x="10674" y="14746"/>
                    <a:pt x="10791" y="15227"/>
                    <a:pt x="10908" y="15709"/>
                  </a:cubicBezTo>
                  <a:lnTo>
                    <a:pt x="11148" y="16694"/>
                  </a:lnTo>
                  <a:cubicBezTo>
                    <a:pt x="11294" y="17285"/>
                    <a:pt x="11440" y="17883"/>
                    <a:pt x="11586" y="18474"/>
                  </a:cubicBezTo>
                  <a:cubicBezTo>
                    <a:pt x="11790" y="19328"/>
                    <a:pt x="12009" y="20181"/>
                    <a:pt x="12272" y="21203"/>
                  </a:cubicBezTo>
                  <a:cubicBezTo>
                    <a:pt x="12520" y="22159"/>
                    <a:pt x="12761" y="23049"/>
                    <a:pt x="13002" y="23910"/>
                  </a:cubicBezTo>
                  <a:lnTo>
                    <a:pt x="13023" y="23983"/>
                  </a:lnTo>
                  <a:cubicBezTo>
                    <a:pt x="13286" y="24902"/>
                    <a:pt x="13556" y="25850"/>
                    <a:pt x="13811" y="26792"/>
                  </a:cubicBezTo>
                  <a:cubicBezTo>
                    <a:pt x="14081" y="27806"/>
                    <a:pt x="14359" y="28827"/>
                    <a:pt x="14585" y="29695"/>
                  </a:cubicBezTo>
                  <a:cubicBezTo>
                    <a:pt x="14804" y="30527"/>
                    <a:pt x="15023" y="31359"/>
                    <a:pt x="15241" y="32191"/>
                  </a:cubicBezTo>
                  <a:cubicBezTo>
                    <a:pt x="15526" y="33292"/>
                    <a:pt x="15818" y="34401"/>
                    <a:pt x="16110" y="35503"/>
                  </a:cubicBezTo>
                  <a:cubicBezTo>
                    <a:pt x="16686" y="37670"/>
                    <a:pt x="17168" y="39421"/>
                    <a:pt x="17642" y="41033"/>
                  </a:cubicBezTo>
                  <a:lnTo>
                    <a:pt x="17569" y="40968"/>
                  </a:lnTo>
                  <a:cubicBezTo>
                    <a:pt x="17284" y="40734"/>
                    <a:pt x="17014" y="40479"/>
                    <a:pt x="16759" y="40216"/>
                  </a:cubicBezTo>
                  <a:cubicBezTo>
                    <a:pt x="16307" y="39742"/>
                    <a:pt x="15876" y="39246"/>
                    <a:pt x="15482" y="38721"/>
                  </a:cubicBezTo>
                  <a:cubicBezTo>
                    <a:pt x="15125" y="38261"/>
                    <a:pt x="14760" y="37736"/>
                    <a:pt x="14308" y="37035"/>
                  </a:cubicBezTo>
                  <a:cubicBezTo>
                    <a:pt x="13921" y="36437"/>
                    <a:pt x="13534" y="35802"/>
                    <a:pt x="13228" y="35291"/>
                  </a:cubicBezTo>
                  <a:cubicBezTo>
                    <a:pt x="13082" y="35058"/>
                    <a:pt x="12943" y="34825"/>
                    <a:pt x="12797" y="34584"/>
                  </a:cubicBezTo>
                  <a:lnTo>
                    <a:pt x="12673" y="34394"/>
                  </a:lnTo>
                  <a:cubicBezTo>
                    <a:pt x="12535" y="34161"/>
                    <a:pt x="12396" y="33934"/>
                    <a:pt x="12250" y="33701"/>
                  </a:cubicBezTo>
                  <a:cubicBezTo>
                    <a:pt x="11827" y="33008"/>
                    <a:pt x="11411" y="32307"/>
                    <a:pt x="10995" y="31600"/>
                  </a:cubicBezTo>
                  <a:lnTo>
                    <a:pt x="10951" y="31527"/>
                  </a:lnTo>
                  <a:cubicBezTo>
                    <a:pt x="10120" y="30140"/>
                    <a:pt x="9266" y="28710"/>
                    <a:pt x="8376" y="27324"/>
                  </a:cubicBezTo>
                  <a:cubicBezTo>
                    <a:pt x="6720" y="24727"/>
                    <a:pt x="5319" y="22830"/>
                    <a:pt x="3845" y="21166"/>
                  </a:cubicBezTo>
                  <a:cubicBezTo>
                    <a:pt x="2627" y="19795"/>
                    <a:pt x="1423" y="18678"/>
                    <a:pt x="182" y="17781"/>
                  </a:cubicBezTo>
                  <a:cubicBezTo>
                    <a:pt x="161" y="17766"/>
                    <a:pt x="139" y="17752"/>
                    <a:pt x="117" y="17752"/>
                  </a:cubicBezTo>
                  <a:cubicBezTo>
                    <a:pt x="80" y="17752"/>
                    <a:pt x="51" y="17766"/>
                    <a:pt x="29" y="17796"/>
                  </a:cubicBezTo>
                  <a:cubicBezTo>
                    <a:pt x="7" y="17817"/>
                    <a:pt x="0" y="17854"/>
                    <a:pt x="7" y="17883"/>
                  </a:cubicBezTo>
                  <a:cubicBezTo>
                    <a:pt x="7" y="17905"/>
                    <a:pt x="22" y="17934"/>
                    <a:pt x="44" y="17949"/>
                  </a:cubicBezTo>
                  <a:cubicBezTo>
                    <a:pt x="978" y="18635"/>
                    <a:pt x="1846" y="19401"/>
                    <a:pt x="2648" y="20232"/>
                  </a:cubicBezTo>
                  <a:cubicBezTo>
                    <a:pt x="4173" y="21801"/>
                    <a:pt x="5640" y="23698"/>
                    <a:pt x="7267" y="26186"/>
                  </a:cubicBezTo>
                  <a:cubicBezTo>
                    <a:pt x="8580" y="28214"/>
                    <a:pt x="9799" y="30323"/>
                    <a:pt x="10973" y="32373"/>
                  </a:cubicBezTo>
                  <a:lnTo>
                    <a:pt x="11163" y="32701"/>
                  </a:lnTo>
                  <a:lnTo>
                    <a:pt x="11615" y="33475"/>
                  </a:lnTo>
                  <a:lnTo>
                    <a:pt x="12053" y="34241"/>
                  </a:lnTo>
                  <a:cubicBezTo>
                    <a:pt x="12206" y="34504"/>
                    <a:pt x="12360" y="34766"/>
                    <a:pt x="12513" y="35029"/>
                  </a:cubicBezTo>
                  <a:lnTo>
                    <a:pt x="12586" y="35160"/>
                  </a:lnTo>
                  <a:lnTo>
                    <a:pt x="13023" y="35904"/>
                  </a:lnTo>
                  <a:lnTo>
                    <a:pt x="13155" y="36123"/>
                  </a:lnTo>
                  <a:lnTo>
                    <a:pt x="13169" y="36152"/>
                  </a:lnTo>
                  <a:cubicBezTo>
                    <a:pt x="13461" y="36656"/>
                    <a:pt x="13760" y="37174"/>
                    <a:pt x="14067" y="37677"/>
                  </a:cubicBezTo>
                  <a:cubicBezTo>
                    <a:pt x="14446" y="38297"/>
                    <a:pt x="14818" y="38859"/>
                    <a:pt x="15205" y="39392"/>
                  </a:cubicBezTo>
                  <a:cubicBezTo>
                    <a:pt x="15584" y="39924"/>
                    <a:pt x="16000" y="40428"/>
                    <a:pt x="16453" y="40902"/>
                  </a:cubicBezTo>
                  <a:cubicBezTo>
                    <a:pt x="16599" y="41055"/>
                    <a:pt x="16744" y="41201"/>
                    <a:pt x="16898" y="41340"/>
                  </a:cubicBezTo>
                  <a:cubicBezTo>
                    <a:pt x="17000" y="41442"/>
                    <a:pt x="17102" y="41544"/>
                    <a:pt x="17204" y="41646"/>
                  </a:cubicBezTo>
                  <a:cubicBezTo>
                    <a:pt x="17343" y="41778"/>
                    <a:pt x="17459" y="41887"/>
                    <a:pt x="17584" y="41997"/>
                  </a:cubicBezTo>
                  <a:cubicBezTo>
                    <a:pt x="17664" y="42062"/>
                    <a:pt x="17751" y="42121"/>
                    <a:pt x="17846" y="42172"/>
                  </a:cubicBezTo>
                  <a:cubicBezTo>
                    <a:pt x="17883" y="42194"/>
                    <a:pt x="17919" y="42215"/>
                    <a:pt x="17956" y="42230"/>
                  </a:cubicBezTo>
                  <a:cubicBezTo>
                    <a:pt x="17970" y="42237"/>
                    <a:pt x="17985" y="42245"/>
                    <a:pt x="17999" y="42252"/>
                  </a:cubicBezTo>
                  <a:cubicBezTo>
                    <a:pt x="18503" y="43923"/>
                    <a:pt x="18992" y="45411"/>
                    <a:pt x="19480" y="46797"/>
                  </a:cubicBezTo>
                  <a:cubicBezTo>
                    <a:pt x="20093" y="48505"/>
                    <a:pt x="20757" y="50161"/>
                    <a:pt x="21458" y="51715"/>
                  </a:cubicBezTo>
                  <a:cubicBezTo>
                    <a:pt x="22180" y="53305"/>
                    <a:pt x="22975" y="54859"/>
                    <a:pt x="23858" y="56370"/>
                  </a:cubicBezTo>
                  <a:cubicBezTo>
                    <a:pt x="25040" y="58398"/>
                    <a:pt x="26390" y="60317"/>
                    <a:pt x="27893" y="62119"/>
                  </a:cubicBezTo>
                  <a:cubicBezTo>
                    <a:pt x="27951" y="62192"/>
                    <a:pt x="28031" y="62243"/>
                    <a:pt x="28119" y="62258"/>
                  </a:cubicBezTo>
                  <a:lnTo>
                    <a:pt x="28177" y="62258"/>
                  </a:lnTo>
                  <a:cubicBezTo>
                    <a:pt x="28250" y="62258"/>
                    <a:pt x="28331" y="62236"/>
                    <a:pt x="28389" y="62185"/>
                  </a:cubicBezTo>
                  <a:cubicBezTo>
                    <a:pt x="28469" y="62126"/>
                    <a:pt x="28520" y="62039"/>
                    <a:pt x="28528" y="61937"/>
                  </a:cubicBezTo>
                  <a:cubicBezTo>
                    <a:pt x="28542" y="61849"/>
                    <a:pt x="28513" y="61762"/>
                    <a:pt x="28462" y="61689"/>
                  </a:cubicBezTo>
                  <a:cubicBezTo>
                    <a:pt x="27645" y="60711"/>
                    <a:pt x="26864" y="59682"/>
                    <a:pt x="26127" y="58617"/>
                  </a:cubicBezTo>
                  <a:cubicBezTo>
                    <a:pt x="25441" y="57617"/>
                    <a:pt x="24763" y="56538"/>
                    <a:pt x="24121" y="55399"/>
                  </a:cubicBezTo>
                  <a:cubicBezTo>
                    <a:pt x="23340" y="54020"/>
                    <a:pt x="22596" y="52532"/>
                    <a:pt x="21910" y="50978"/>
                  </a:cubicBezTo>
                  <a:cubicBezTo>
                    <a:pt x="21990" y="50774"/>
                    <a:pt x="22078" y="50562"/>
                    <a:pt x="22180" y="50351"/>
                  </a:cubicBezTo>
                  <a:cubicBezTo>
                    <a:pt x="22457" y="49781"/>
                    <a:pt x="22778" y="49234"/>
                    <a:pt x="23150" y="48716"/>
                  </a:cubicBezTo>
                  <a:cubicBezTo>
                    <a:pt x="23493" y="48220"/>
                    <a:pt x="23887" y="47731"/>
                    <a:pt x="24332" y="47206"/>
                  </a:cubicBezTo>
                  <a:lnTo>
                    <a:pt x="24332" y="47206"/>
                  </a:lnTo>
                  <a:lnTo>
                    <a:pt x="24318" y="47221"/>
                  </a:lnTo>
                  <a:cubicBezTo>
                    <a:pt x="24442" y="47082"/>
                    <a:pt x="24559" y="46943"/>
                    <a:pt x="24683" y="46812"/>
                  </a:cubicBezTo>
                  <a:lnTo>
                    <a:pt x="24821" y="46651"/>
                  </a:lnTo>
                  <a:cubicBezTo>
                    <a:pt x="24931" y="46535"/>
                    <a:pt x="25040" y="46411"/>
                    <a:pt x="25142" y="46294"/>
                  </a:cubicBezTo>
                  <a:cubicBezTo>
                    <a:pt x="25427" y="45973"/>
                    <a:pt x="25704" y="45652"/>
                    <a:pt x="25967" y="45324"/>
                  </a:cubicBezTo>
                  <a:cubicBezTo>
                    <a:pt x="26105" y="45156"/>
                    <a:pt x="26229" y="44995"/>
                    <a:pt x="26353" y="44835"/>
                  </a:cubicBezTo>
                  <a:cubicBezTo>
                    <a:pt x="26463" y="44689"/>
                    <a:pt x="26580" y="44521"/>
                    <a:pt x="26711" y="44324"/>
                  </a:cubicBezTo>
                  <a:cubicBezTo>
                    <a:pt x="26944" y="43981"/>
                    <a:pt x="27156" y="43616"/>
                    <a:pt x="27338" y="43244"/>
                  </a:cubicBezTo>
                  <a:cubicBezTo>
                    <a:pt x="27411" y="43091"/>
                    <a:pt x="27477" y="42952"/>
                    <a:pt x="27535" y="42814"/>
                  </a:cubicBezTo>
                  <a:cubicBezTo>
                    <a:pt x="27543" y="42792"/>
                    <a:pt x="27543" y="42777"/>
                    <a:pt x="27535" y="42755"/>
                  </a:cubicBezTo>
                  <a:cubicBezTo>
                    <a:pt x="27528" y="42741"/>
                    <a:pt x="27506" y="42726"/>
                    <a:pt x="27492" y="42719"/>
                  </a:cubicBezTo>
                  <a:cubicBezTo>
                    <a:pt x="27488" y="42715"/>
                    <a:pt x="27484" y="42713"/>
                    <a:pt x="27481" y="42713"/>
                  </a:cubicBezTo>
                  <a:cubicBezTo>
                    <a:pt x="27477" y="42713"/>
                    <a:pt x="27473" y="42715"/>
                    <a:pt x="27470" y="42719"/>
                  </a:cubicBezTo>
                  <a:cubicBezTo>
                    <a:pt x="27433" y="42719"/>
                    <a:pt x="27404" y="42741"/>
                    <a:pt x="27397" y="42770"/>
                  </a:cubicBezTo>
                  <a:cubicBezTo>
                    <a:pt x="27360" y="42850"/>
                    <a:pt x="27324" y="42938"/>
                    <a:pt x="27280" y="43018"/>
                  </a:cubicBezTo>
                  <a:cubicBezTo>
                    <a:pt x="27112" y="43368"/>
                    <a:pt x="26922" y="43704"/>
                    <a:pt x="26704" y="44025"/>
                  </a:cubicBezTo>
                  <a:cubicBezTo>
                    <a:pt x="26477" y="44346"/>
                    <a:pt x="26237" y="44652"/>
                    <a:pt x="25981" y="44944"/>
                  </a:cubicBezTo>
                  <a:cubicBezTo>
                    <a:pt x="25843" y="45105"/>
                    <a:pt x="25704" y="45258"/>
                    <a:pt x="25565" y="45411"/>
                  </a:cubicBezTo>
                  <a:cubicBezTo>
                    <a:pt x="25463" y="45521"/>
                    <a:pt x="25361" y="45623"/>
                    <a:pt x="25259" y="45725"/>
                  </a:cubicBezTo>
                  <a:lnTo>
                    <a:pt x="25128" y="45863"/>
                  </a:lnTo>
                  <a:cubicBezTo>
                    <a:pt x="24821" y="46177"/>
                    <a:pt x="24522" y="46484"/>
                    <a:pt x="24238" y="46761"/>
                  </a:cubicBezTo>
                  <a:lnTo>
                    <a:pt x="24106" y="46892"/>
                  </a:lnTo>
                  <a:cubicBezTo>
                    <a:pt x="23836" y="47162"/>
                    <a:pt x="23581" y="47403"/>
                    <a:pt x="23340" y="47658"/>
                  </a:cubicBezTo>
                  <a:cubicBezTo>
                    <a:pt x="23041" y="47972"/>
                    <a:pt x="22756" y="48308"/>
                    <a:pt x="22486" y="48651"/>
                  </a:cubicBezTo>
                  <a:cubicBezTo>
                    <a:pt x="22238" y="48972"/>
                    <a:pt x="22020" y="49314"/>
                    <a:pt x="21823" y="49672"/>
                  </a:cubicBezTo>
                  <a:cubicBezTo>
                    <a:pt x="21728" y="49840"/>
                    <a:pt x="21640" y="50022"/>
                    <a:pt x="21560" y="50205"/>
                  </a:cubicBezTo>
                  <a:cubicBezTo>
                    <a:pt x="21071" y="49037"/>
                    <a:pt x="20611" y="47848"/>
                    <a:pt x="20152" y="46557"/>
                  </a:cubicBezTo>
                  <a:lnTo>
                    <a:pt x="20152" y="46513"/>
                  </a:lnTo>
                  <a:cubicBezTo>
                    <a:pt x="20159" y="46447"/>
                    <a:pt x="20159" y="46381"/>
                    <a:pt x="20166" y="46323"/>
                  </a:cubicBezTo>
                  <a:lnTo>
                    <a:pt x="20166" y="46279"/>
                  </a:lnTo>
                  <a:cubicBezTo>
                    <a:pt x="20166" y="46141"/>
                    <a:pt x="20174" y="46009"/>
                    <a:pt x="20174" y="45863"/>
                  </a:cubicBezTo>
                  <a:cubicBezTo>
                    <a:pt x="20181" y="45564"/>
                    <a:pt x="20196" y="45265"/>
                    <a:pt x="20210" y="45075"/>
                  </a:cubicBezTo>
                  <a:cubicBezTo>
                    <a:pt x="20239" y="44536"/>
                    <a:pt x="20276" y="44010"/>
                    <a:pt x="20327" y="43507"/>
                  </a:cubicBezTo>
                  <a:cubicBezTo>
                    <a:pt x="20414" y="42573"/>
                    <a:pt x="20546" y="41588"/>
                    <a:pt x="20743" y="40486"/>
                  </a:cubicBezTo>
                  <a:cubicBezTo>
                    <a:pt x="20976" y="39166"/>
                    <a:pt x="21268" y="37801"/>
                    <a:pt x="21633" y="36320"/>
                  </a:cubicBezTo>
                  <a:cubicBezTo>
                    <a:pt x="21954" y="35022"/>
                    <a:pt x="22319" y="33672"/>
                    <a:pt x="22611" y="32592"/>
                  </a:cubicBezTo>
                  <a:lnTo>
                    <a:pt x="22720" y="32154"/>
                  </a:lnTo>
                  <a:cubicBezTo>
                    <a:pt x="23150" y="30564"/>
                    <a:pt x="23479" y="29236"/>
                    <a:pt x="23756" y="27995"/>
                  </a:cubicBezTo>
                  <a:cubicBezTo>
                    <a:pt x="24106" y="26463"/>
                    <a:pt x="24347" y="25099"/>
                    <a:pt x="24507" y="23837"/>
                  </a:cubicBezTo>
                  <a:cubicBezTo>
                    <a:pt x="24537" y="23640"/>
                    <a:pt x="24559" y="23443"/>
                    <a:pt x="24580" y="23246"/>
                  </a:cubicBezTo>
                  <a:cubicBezTo>
                    <a:pt x="24580" y="23224"/>
                    <a:pt x="24573" y="23209"/>
                    <a:pt x="24559" y="23195"/>
                  </a:cubicBezTo>
                  <a:cubicBezTo>
                    <a:pt x="24551" y="23173"/>
                    <a:pt x="24529" y="23165"/>
                    <a:pt x="24515" y="23158"/>
                  </a:cubicBezTo>
                  <a:cubicBezTo>
                    <a:pt x="24464" y="23158"/>
                    <a:pt x="24427" y="23195"/>
                    <a:pt x="24427" y="23238"/>
                  </a:cubicBezTo>
                  <a:cubicBezTo>
                    <a:pt x="24354" y="23866"/>
                    <a:pt x="24252" y="24552"/>
                    <a:pt x="24113" y="25332"/>
                  </a:cubicBezTo>
                  <a:cubicBezTo>
                    <a:pt x="23625" y="28112"/>
                    <a:pt x="22829" y="30863"/>
                    <a:pt x="22056" y="33533"/>
                  </a:cubicBezTo>
                  <a:lnTo>
                    <a:pt x="22034" y="33599"/>
                  </a:lnTo>
                  <a:lnTo>
                    <a:pt x="21888" y="34124"/>
                  </a:lnTo>
                  <a:cubicBezTo>
                    <a:pt x="21567" y="35233"/>
                    <a:pt x="21195" y="36495"/>
                    <a:pt x="20867" y="37728"/>
                  </a:cubicBezTo>
                  <a:cubicBezTo>
                    <a:pt x="20444" y="39326"/>
                    <a:pt x="20137" y="40647"/>
                    <a:pt x="19918" y="41880"/>
                  </a:cubicBezTo>
                  <a:cubicBezTo>
                    <a:pt x="19772" y="42712"/>
                    <a:pt x="19663" y="43478"/>
                    <a:pt x="19583" y="44236"/>
                  </a:cubicBezTo>
                  <a:cubicBezTo>
                    <a:pt x="19561" y="44412"/>
                    <a:pt x="19546" y="44579"/>
                    <a:pt x="19532" y="44754"/>
                  </a:cubicBezTo>
                  <a:cubicBezTo>
                    <a:pt x="19079" y="43375"/>
                    <a:pt x="18641" y="41924"/>
                    <a:pt x="18145" y="40216"/>
                  </a:cubicBezTo>
                  <a:cubicBezTo>
                    <a:pt x="17562" y="38210"/>
                    <a:pt x="17014" y="36160"/>
                    <a:pt x="16555" y="34423"/>
                  </a:cubicBezTo>
                  <a:cubicBezTo>
                    <a:pt x="16336" y="33584"/>
                    <a:pt x="16117" y="32745"/>
                    <a:pt x="15898" y="31906"/>
                  </a:cubicBezTo>
                  <a:lnTo>
                    <a:pt x="15796" y="31512"/>
                  </a:lnTo>
                  <a:cubicBezTo>
                    <a:pt x="15541" y="30549"/>
                    <a:pt x="15285" y="29579"/>
                    <a:pt x="15037" y="28616"/>
                  </a:cubicBezTo>
                  <a:cubicBezTo>
                    <a:pt x="14767" y="27601"/>
                    <a:pt x="14505" y="26624"/>
                    <a:pt x="14249" y="25712"/>
                  </a:cubicBezTo>
                  <a:cubicBezTo>
                    <a:pt x="14001" y="24807"/>
                    <a:pt x="13731" y="23859"/>
                    <a:pt x="13454" y="22896"/>
                  </a:cubicBezTo>
                  <a:cubicBezTo>
                    <a:pt x="12936" y="21093"/>
                    <a:pt x="12425" y="19299"/>
                    <a:pt x="11914" y="17460"/>
                  </a:cubicBezTo>
                  <a:cubicBezTo>
                    <a:pt x="11769" y="16942"/>
                    <a:pt x="11623" y="16431"/>
                    <a:pt x="11477" y="15921"/>
                  </a:cubicBezTo>
                  <a:lnTo>
                    <a:pt x="11302" y="15308"/>
                  </a:lnTo>
                  <a:lnTo>
                    <a:pt x="11134" y="14709"/>
                  </a:lnTo>
                  <a:cubicBezTo>
                    <a:pt x="10842" y="13673"/>
                    <a:pt x="10587" y="12798"/>
                    <a:pt x="10339" y="11959"/>
                  </a:cubicBezTo>
                  <a:cubicBezTo>
                    <a:pt x="9624" y="9529"/>
                    <a:pt x="9054" y="7676"/>
                    <a:pt x="8493" y="5961"/>
                  </a:cubicBezTo>
                  <a:cubicBezTo>
                    <a:pt x="8157" y="4940"/>
                    <a:pt x="7807" y="3933"/>
                    <a:pt x="7464" y="2963"/>
                  </a:cubicBezTo>
                  <a:cubicBezTo>
                    <a:pt x="7128" y="2051"/>
                    <a:pt x="6756" y="1095"/>
                    <a:pt x="6333" y="44"/>
                  </a:cubicBezTo>
                  <a:cubicBezTo>
                    <a:pt x="6318" y="22"/>
                    <a:pt x="6297" y="1"/>
                    <a:pt x="6267" y="1"/>
                  </a:cubicBezTo>
                  <a:close/>
                </a:path>
              </a:pathLst>
            </a:custGeom>
            <a:solidFill>
              <a:srgbClr val="191919">
                <a:alpha val="11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741128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7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7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7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7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7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7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7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6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6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6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6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6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6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83" dur="2000"/>
                                        <p:tgtEl>
                                          <p:spTgt spid="16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86" dur="2000"/>
                                        <p:tgtEl>
                                          <p:spTgt spid="16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89" dur="2000"/>
                                        <p:tgtEl>
                                          <p:spTgt spid="16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92" dur="2000"/>
                                        <p:tgtEl>
                                          <p:spTgt spid="16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95" dur="2000"/>
                                        <p:tgtEl>
                                          <p:spTgt spid="17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98" dur="2000"/>
                                        <p:tgtEl>
                                          <p:spTgt spid="17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01" dur="2000"/>
                                        <p:tgtEl>
                                          <p:spTgt spid="17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04" dur="2000"/>
                                        <p:tgtEl>
                                          <p:spTgt spid="17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07" dur="2000"/>
                                        <p:tgtEl>
                                          <p:spTgt spid="17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0" dur="2000"/>
                                        <p:tgtEl>
                                          <p:spTgt spid="17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3" dur="2000"/>
                                        <p:tgtEl>
                                          <p:spTgt spid="17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9" grpId="0" animBg="1"/>
      <p:bldP spid="1689" grpId="1" animBg="1"/>
      <p:bldP spid="1690" grpId="0" animBg="1"/>
      <p:bldP spid="1691" grpId="0" animBg="1"/>
      <p:bldP spid="1691" grpId="1" animBg="1"/>
      <p:bldP spid="1692" grpId="0" animBg="1"/>
      <p:bldP spid="1692" grpId="1" animBg="1"/>
      <p:bldP spid="1694" grpId="0"/>
      <p:bldP spid="1696" grpId="0"/>
      <p:bldP spid="1698" grpId="0"/>
      <p:bldP spid="1698" grpId="1"/>
      <p:bldP spid="1700" grpId="0"/>
      <p:bldP spid="1700" grpId="1"/>
      <p:bldP spid="1704" grpId="0"/>
      <p:bldP spid="1704" grpId="1"/>
      <p:bldP spid="1705" grpId="0"/>
      <p:bldP spid="1706" grpId="0"/>
      <p:bldP spid="1706" grpId="1"/>
      <p:bldP spid="1707" grpId="0"/>
      <p:bldP spid="1707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1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" name="Google Shape;1321;p59"/>
          <p:cNvSpPr txBox="1">
            <a:spLocks noGrp="1"/>
          </p:cNvSpPr>
          <p:nvPr>
            <p:ph type="title"/>
          </p:nvPr>
        </p:nvSpPr>
        <p:spPr>
          <a:xfrm>
            <a:off x="720000" y="1773013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latin typeface="Cambria" panose="02040503050406030204" pitchFamily="18" charset="0"/>
                <a:ea typeface="Cambria" panose="02040503050406030204" pitchFamily="18" charset="0"/>
              </a:rPr>
              <a:t>Đặc trưng</a:t>
            </a:r>
            <a:endParaRPr sz="2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22" name="Google Shape;1322;p59"/>
          <p:cNvSpPr txBox="1">
            <a:spLocks noGrp="1"/>
          </p:cNvSpPr>
          <p:nvPr>
            <p:ph type="subTitle" idx="1"/>
          </p:nvPr>
        </p:nvSpPr>
        <p:spPr>
          <a:xfrm>
            <a:off x="194148" y="2300713"/>
            <a:ext cx="3069442" cy="221367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vi-VN" sz="1600" dirty="0">
                <a:latin typeface="Cambria" panose="02040503050406030204" pitchFamily="18" charset="0"/>
                <a:ea typeface="Cambria" panose="02040503050406030204" pitchFamily="18" charset="0"/>
              </a:rPr>
              <a:t>Số lượng dòng trong bài không hạn chế.</a:t>
            </a:r>
          </a:p>
          <a:p>
            <a:pPr marL="28575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vi-VN" sz="1600" dirty="0">
                <a:latin typeface="Cambria" panose="02040503050406030204" pitchFamily="18" charset="0"/>
                <a:ea typeface="Cambria" panose="02040503050406030204" pitchFamily="18" charset="0"/>
              </a:rPr>
              <a:t>Có thể chia khổ hoặc không.</a:t>
            </a:r>
            <a:endParaRPr lang="en-US" sz="16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Gần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gũi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vè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dao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28575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ảnh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thơ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thường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dung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dị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gần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gũi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vi-VN" sz="1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23" name="Google Shape;1323;p59"/>
          <p:cNvSpPr txBox="1">
            <a:spLocks noGrp="1"/>
          </p:cNvSpPr>
          <p:nvPr>
            <p:ph type="title" idx="2"/>
          </p:nvPr>
        </p:nvSpPr>
        <p:spPr>
          <a:xfrm>
            <a:off x="3419269" y="1773013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latin typeface="Cambria" panose="02040503050406030204" pitchFamily="18" charset="0"/>
                <a:ea typeface="Cambria" panose="02040503050406030204" pitchFamily="18" charset="0"/>
              </a:rPr>
              <a:t>Gieo vần</a:t>
            </a:r>
            <a:endParaRPr sz="2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24" name="Google Shape;1324;p59"/>
          <p:cNvSpPr txBox="1">
            <a:spLocks noGrp="1"/>
          </p:cNvSpPr>
          <p:nvPr>
            <p:ph type="subTitle" idx="3"/>
          </p:nvPr>
        </p:nvSpPr>
        <p:spPr>
          <a:xfrm>
            <a:off x="3419268" y="2224512"/>
            <a:ext cx="2461144" cy="186426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0" lvl="0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Gieo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vần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chân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285750" lvl="0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Vần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liền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quãng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hoặc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sử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vần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hỗn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1329" name="Google Shape;1329;p59"/>
          <p:cNvSpPr txBox="1">
            <a:spLocks noGrp="1"/>
          </p:cNvSpPr>
          <p:nvPr>
            <p:ph type="title" idx="15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>
                <a:latin typeface="Cambria" panose="02040503050406030204" pitchFamily="18" charset="0"/>
                <a:ea typeface="Cambria" panose="02040503050406030204" pitchFamily="18" charset="0"/>
              </a:rPr>
              <a:t>Thơ bốn chữ và thơ năm chữ</a:t>
            </a:r>
            <a:endParaRPr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30" name="Google Shape;1330;p59"/>
          <p:cNvSpPr txBox="1">
            <a:spLocks noGrp="1"/>
          </p:cNvSpPr>
          <p:nvPr>
            <p:ph type="title" idx="8"/>
          </p:nvPr>
        </p:nvSpPr>
        <p:spPr>
          <a:xfrm>
            <a:off x="6118545" y="1773013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latin typeface="Cambria" panose="02040503050406030204" pitchFamily="18" charset="0"/>
                <a:ea typeface="Cambria" panose="02040503050406030204" pitchFamily="18" charset="0"/>
              </a:rPr>
              <a:t>Ngắt nhịp</a:t>
            </a:r>
            <a:endParaRPr sz="2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31" name="Google Shape;1331;p59"/>
          <p:cNvSpPr txBox="1">
            <a:spLocks noGrp="1"/>
          </p:cNvSpPr>
          <p:nvPr>
            <p:ph type="subTitle" idx="9"/>
          </p:nvPr>
        </p:nvSpPr>
        <p:spPr>
          <a:xfrm>
            <a:off x="6085831" y="2224512"/>
            <a:ext cx="2747964" cy="113700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" sz="1600" dirty="0">
                <a:latin typeface="Cambria" panose="02040503050406030204" pitchFamily="18" charset="0"/>
                <a:ea typeface="Cambria" panose="02040503050406030204" pitchFamily="18" charset="0"/>
              </a:rPr>
              <a:t>Thơ 4 chữ: 2/2 hoặc 3/1</a:t>
            </a:r>
          </a:p>
          <a:p>
            <a:pPr marL="28575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" sz="1600" dirty="0">
                <a:latin typeface="Cambria" panose="02040503050406030204" pitchFamily="18" charset="0"/>
                <a:ea typeface="Cambria" panose="02040503050406030204" pitchFamily="18" charset="0"/>
              </a:rPr>
              <a:t>Thơ 5 chữ 2/3 hoặc 3/2</a:t>
            </a:r>
            <a:endParaRPr sz="1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334" name="Google Shape;1334;p59"/>
          <p:cNvGrpSpPr/>
          <p:nvPr/>
        </p:nvGrpSpPr>
        <p:grpSpPr>
          <a:xfrm>
            <a:off x="8147975" y="228595"/>
            <a:ext cx="702280" cy="1273691"/>
            <a:chOff x="715100" y="3360345"/>
            <a:chExt cx="702280" cy="1273691"/>
          </a:xfrm>
        </p:grpSpPr>
        <p:sp>
          <p:nvSpPr>
            <p:cNvPr id="1335" name="Google Shape;1335;p59"/>
            <p:cNvSpPr/>
            <p:nvPr/>
          </p:nvSpPr>
          <p:spPr>
            <a:xfrm>
              <a:off x="920135" y="4116897"/>
              <a:ext cx="239888" cy="517138"/>
            </a:xfrm>
            <a:custGeom>
              <a:avLst/>
              <a:gdLst/>
              <a:ahLst/>
              <a:cxnLst/>
              <a:rect l="l" t="t" r="r" b="b"/>
              <a:pathLst>
                <a:path w="7345" h="15834" extrusionOk="0">
                  <a:moveTo>
                    <a:pt x="1075" y="13109"/>
                  </a:moveTo>
                  <a:cubicBezTo>
                    <a:pt x="1073" y="13116"/>
                    <a:pt x="1070" y="13124"/>
                    <a:pt x="1070" y="13132"/>
                  </a:cubicBezTo>
                  <a:lnTo>
                    <a:pt x="1070" y="13132"/>
                  </a:lnTo>
                  <a:cubicBezTo>
                    <a:pt x="1071" y="13124"/>
                    <a:pt x="1073" y="13117"/>
                    <a:pt x="1075" y="13109"/>
                  </a:cubicBezTo>
                  <a:close/>
                  <a:moveTo>
                    <a:pt x="6965" y="1"/>
                  </a:moveTo>
                  <a:cubicBezTo>
                    <a:pt x="6848" y="1"/>
                    <a:pt x="6746" y="59"/>
                    <a:pt x="6681" y="147"/>
                  </a:cubicBezTo>
                  <a:lnTo>
                    <a:pt x="6681" y="139"/>
                  </a:lnTo>
                  <a:cubicBezTo>
                    <a:pt x="5499" y="1598"/>
                    <a:pt x="4441" y="3145"/>
                    <a:pt x="3514" y="4772"/>
                  </a:cubicBezTo>
                  <a:cubicBezTo>
                    <a:pt x="2602" y="6385"/>
                    <a:pt x="1843" y="8077"/>
                    <a:pt x="1252" y="9828"/>
                  </a:cubicBezTo>
                  <a:cubicBezTo>
                    <a:pt x="647" y="11667"/>
                    <a:pt x="231" y="13557"/>
                    <a:pt x="12" y="15476"/>
                  </a:cubicBezTo>
                  <a:cubicBezTo>
                    <a:pt x="0" y="15710"/>
                    <a:pt x="177" y="15833"/>
                    <a:pt x="353" y="15833"/>
                  </a:cubicBezTo>
                  <a:cubicBezTo>
                    <a:pt x="512" y="15833"/>
                    <a:pt x="670" y="15734"/>
                    <a:pt x="690" y="15527"/>
                  </a:cubicBezTo>
                  <a:cubicBezTo>
                    <a:pt x="783" y="14719"/>
                    <a:pt x="909" y="13925"/>
                    <a:pt x="1070" y="13132"/>
                  </a:cubicBezTo>
                  <a:lnTo>
                    <a:pt x="1070" y="13132"/>
                  </a:lnTo>
                  <a:cubicBezTo>
                    <a:pt x="1070" y="13133"/>
                    <a:pt x="1070" y="13133"/>
                    <a:pt x="1070" y="13134"/>
                  </a:cubicBezTo>
                  <a:cubicBezTo>
                    <a:pt x="1070" y="13133"/>
                    <a:pt x="1070" y="13132"/>
                    <a:pt x="1070" y="13132"/>
                  </a:cubicBezTo>
                  <a:lnTo>
                    <a:pt x="1070" y="13132"/>
                  </a:lnTo>
                  <a:cubicBezTo>
                    <a:pt x="1070" y="13132"/>
                    <a:pt x="1070" y="13132"/>
                    <a:pt x="1070" y="13132"/>
                  </a:cubicBezTo>
                  <a:lnTo>
                    <a:pt x="1070" y="13132"/>
                  </a:lnTo>
                  <a:cubicBezTo>
                    <a:pt x="1070" y="13118"/>
                    <a:pt x="1070" y="13104"/>
                    <a:pt x="1077" y="13097"/>
                  </a:cubicBezTo>
                  <a:lnTo>
                    <a:pt x="1077" y="13097"/>
                  </a:lnTo>
                  <a:cubicBezTo>
                    <a:pt x="1076" y="13101"/>
                    <a:pt x="1075" y="13105"/>
                    <a:pt x="1075" y="13109"/>
                  </a:cubicBezTo>
                  <a:lnTo>
                    <a:pt x="1075" y="13109"/>
                  </a:lnTo>
                  <a:cubicBezTo>
                    <a:pt x="1076" y="13104"/>
                    <a:pt x="1077" y="13100"/>
                    <a:pt x="1077" y="13097"/>
                  </a:cubicBezTo>
                  <a:lnTo>
                    <a:pt x="1077" y="13097"/>
                  </a:lnTo>
                  <a:cubicBezTo>
                    <a:pt x="1077" y="13097"/>
                    <a:pt x="1077" y="13097"/>
                    <a:pt x="1077" y="13097"/>
                  </a:cubicBezTo>
                  <a:lnTo>
                    <a:pt x="1077" y="13097"/>
                  </a:lnTo>
                  <a:cubicBezTo>
                    <a:pt x="1079" y="13085"/>
                    <a:pt x="1082" y="13073"/>
                    <a:pt x="1084" y="13061"/>
                  </a:cubicBezTo>
                  <a:cubicBezTo>
                    <a:pt x="1588" y="10697"/>
                    <a:pt x="2390" y="8413"/>
                    <a:pt x="3485" y="6253"/>
                  </a:cubicBezTo>
                  <a:cubicBezTo>
                    <a:pt x="4536" y="4225"/>
                    <a:pt x="5790" y="2306"/>
                    <a:pt x="7235" y="533"/>
                  </a:cubicBezTo>
                  <a:cubicBezTo>
                    <a:pt x="7345" y="380"/>
                    <a:pt x="7308" y="168"/>
                    <a:pt x="7155" y="59"/>
                  </a:cubicBezTo>
                  <a:cubicBezTo>
                    <a:pt x="7096" y="23"/>
                    <a:pt x="7031" y="1"/>
                    <a:pt x="69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336" name="Google Shape;1336;p59"/>
            <p:cNvSpPr/>
            <p:nvPr/>
          </p:nvSpPr>
          <p:spPr>
            <a:xfrm>
              <a:off x="787310" y="3482131"/>
              <a:ext cx="321244" cy="991002"/>
            </a:xfrm>
            <a:custGeom>
              <a:avLst/>
              <a:gdLst/>
              <a:ahLst/>
              <a:cxnLst/>
              <a:rect l="l" t="t" r="r" b="b"/>
              <a:pathLst>
                <a:path w="9836" h="30343" extrusionOk="0">
                  <a:moveTo>
                    <a:pt x="2325" y="28712"/>
                  </a:moveTo>
                  <a:cubicBezTo>
                    <a:pt x="2319" y="28732"/>
                    <a:pt x="2313" y="28750"/>
                    <a:pt x="2313" y="28768"/>
                  </a:cubicBezTo>
                  <a:cubicBezTo>
                    <a:pt x="2317" y="28750"/>
                    <a:pt x="2321" y="28731"/>
                    <a:pt x="2325" y="28712"/>
                  </a:cubicBezTo>
                  <a:close/>
                  <a:moveTo>
                    <a:pt x="9493" y="0"/>
                  </a:moveTo>
                  <a:cubicBezTo>
                    <a:pt x="9310" y="7"/>
                    <a:pt x="9164" y="139"/>
                    <a:pt x="9150" y="321"/>
                  </a:cubicBezTo>
                  <a:cubicBezTo>
                    <a:pt x="9033" y="1160"/>
                    <a:pt x="8887" y="2006"/>
                    <a:pt x="8719" y="2838"/>
                  </a:cubicBezTo>
                  <a:cubicBezTo>
                    <a:pt x="8121" y="5691"/>
                    <a:pt x="7209" y="8478"/>
                    <a:pt x="5888" y="11083"/>
                  </a:cubicBezTo>
                  <a:cubicBezTo>
                    <a:pt x="5473" y="11907"/>
                    <a:pt x="5013" y="12702"/>
                    <a:pt x="4509" y="13476"/>
                  </a:cubicBezTo>
                  <a:cubicBezTo>
                    <a:pt x="4422" y="11747"/>
                    <a:pt x="4203" y="10017"/>
                    <a:pt x="3845" y="8325"/>
                  </a:cubicBezTo>
                  <a:cubicBezTo>
                    <a:pt x="3816" y="8164"/>
                    <a:pt x="3678" y="8048"/>
                    <a:pt x="3510" y="8048"/>
                  </a:cubicBezTo>
                  <a:cubicBezTo>
                    <a:pt x="3495" y="8048"/>
                    <a:pt x="3473" y="8048"/>
                    <a:pt x="3452" y="8055"/>
                  </a:cubicBezTo>
                  <a:cubicBezTo>
                    <a:pt x="3262" y="8091"/>
                    <a:pt x="3145" y="8266"/>
                    <a:pt x="3174" y="8456"/>
                  </a:cubicBezTo>
                  <a:cubicBezTo>
                    <a:pt x="3503" y="10017"/>
                    <a:pt x="3714" y="11593"/>
                    <a:pt x="3816" y="13191"/>
                  </a:cubicBezTo>
                  <a:cubicBezTo>
                    <a:pt x="3933" y="15438"/>
                    <a:pt x="3889" y="17700"/>
                    <a:pt x="3678" y="19947"/>
                  </a:cubicBezTo>
                  <a:cubicBezTo>
                    <a:pt x="2817" y="18379"/>
                    <a:pt x="1730" y="16934"/>
                    <a:pt x="694" y="15475"/>
                  </a:cubicBezTo>
                  <a:cubicBezTo>
                    <a:pt x="650" y="15402"/>
                    <a:pt x="577" y="15351"/>
                    <a:pt x="489" y="15322"/>
                  </a:cubicBezTo>
                  <a:cubicBezTo>
                    <a:pt x="460" y="15314"/>
                    <a:pt x="431" y="15307"/>
                    <a:pt x="402" y="15307"/>
                  </a:cubicBezTo>
                  <a:cubicBezTo>
                    <a:pt x="343" y="15307"/>
                    <a:pt x="278" y="15329"/>
                    <a:pt x="227" y="15358"/>
                  </a:cubicBezTo>
                  <a:cubicBezTo>
                    <a:pt x="81" y="15446"/>
                    <a:pt x="0" y="15672"/>
                    <a:pt x="110" y="15825"/>
                  </a:cubicBezTo>
                  <a:cubicBezTo>
                    <a:pt x="1343" y="17554"/>
                    <a:pt x="2649" y="19262"/>
                    <a:pt x="3554" y="21202"/>
                  </a:cubicBezTo>
                  <a:cubicBezTo>
                    <a:pt x="3379" y="22742"/>
                    <a:pt x="3152" y="24274"/>
                    <a:pt x="2882" y="25799"/>
                  </a:cubicBezTo>
                  <a:cubicBezTo>
                    <a:pt x="2711" y="26772"/>
                    <a:pt x="2525" y="27746"/>
                    <a:pt x="2325" y="28712"/>
                  </a:cubicBezTo>
                  <a:lnTo>
                    <a:pt x="2325" y="28712"/>
                  </a:lnTo>
                  <a:cubicBezTo>
                    <a:pt x="2328" y="28702"/>
                    <a:pt x="2331" y="28692"/>
                    <a:pt x="2334" y="28680"/>
                  </a:cubicBezTo>
                  <a:lnTo>
                    <a:pt x="2334" y="28680"/>
                  </a:lnTo>
                  <a:cubicBezTo>
                    <a:pt x="2247" y="29086"/>
                    <a:pt x="2160" y="29493"/>
                    <a:pt x="2080" y="29892"/>
                  </a:cubicBezTo>
                  <a:cubicBezTo>
                    <a:pt x="2051" y="29979"/>
                    <a:pt x="2058" y="30067"/>
                    <a:pt x="2094" y="30147"/>
                  </a:cubicBezTo>
                  <a:cubicBezTo>
                    <a:pt x="2131" y="30235"/>
                    <a:pt x="2204" y="30293"/>
                    <a:pt x="2284" y="30322"/>
                  </a:cubicBezTo>
                  <a:cubicBezTo>
                    <a:pt x="2323" y="30335"/>
                    <a:pt x="2364" y="30343"/>
                    <a:pt x="2405" y="30343"/>
                  </a:cubicBezTo>
                  <a:cubicBezTo>
                    <a:pt x="2454" y="30343"/>
                    <a:pt x="2503" y="30332"/>
                    <a:pt x="2547" y="30308"/>
                  </a:cubicBezTo>
                  <a:cubicBezTo>
                    <a:pt x="2627" y="30271"/>
                    <a:pt x="2693" y="30206"/>
                    <a:pt x="2722" y="30118"/>
                  </a:cubicBezTo>
                  <a:cubicBezTo>
                    <a:pt x="3349" y="27200"/>
                    <a:pt x="3889" y="24252"/>
                    <a:pt x="4225" y="21275"/>
                  </a:cubicBezTo>
                  <a:cubicBezTo>
                    <a:pt x="4225" y="21268"/>
                    <a:pt x="4232" y="21261"/>
                    <a:pt x="4239" y="21253"/>
                  </a:cubicBezTo>
                  <a:cubicBezTo>
                    <a:pt x="4247" y="21202"/>
                    <a:pt x="4247" y="21159"/>
                    <a:pt x="4239" y="21107"/>
                  </a:cubicBezTo>
                  <a:cubicBezTo>
                    <a:pt x="4371" y="19925"/>
                    <a:pt x="4466" y="18736"/>
                    <a:pt x="4517" y="17540"/>
                  </a:cubicBezTo>
                  <a:cubicBezTo>
                    <a:pt x="4561" y="16555"/>
                    <a:pt x="4568" y="15570"/>
                    <a:pt x="4546" y="14577"/>
                  </a:cubicBezTo>
                  <a:cubicBezTo>
                    <a:pt x="4582" y="14556"/>
                    <a:pt x="4619" y="14519"/>
                    <a:pt x="4648" y="14483"/>
                  </a:cubicBezTo>
                  <a:cubicBezTo>
                    <a:pt x="6895" y="11243"/>
                    <a:pt x="8354" y="7500"/>
                    <a:pt x="9223" y="3663"/>
                  </a:cubicBezTo>
                  <a:cubicBezTo>
                    <a:pt x="9471" y="2568"/>
                    <a:pt x="9675" y="1474"/>
                    <a:pt x="9821" y="365"/>
                  </a:cubicBezTo>
                  <a:cubicBezTo>
                    <a:pt x="9836" y="182"/>
                    <a:pt x="9697" y="22"/>
                    <a:pt x="95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337" name="Google Shape;1337;p59"/>
            <p:cNvSpPr/>
            <p:nvPr/>
          </p:nvSpPr>
          <p:spPr>
            <a:xfrm>
              <a:off x="920135" y="4116897"/>
              <a:ext cx="239888" cy="517138"/>
            </a:xfrm>
            <a:custGeom>
              <a:avLst/>
              <a:gdLst/>
              <a:ahLst/>
              <a:cxnLst/>
              <a:rect l="l" t="t" r="r" b="b"/>
              <a:pathLst>
                <a:path w="7345" h="15834" extrusionOk="0">
                  <a:moveTo>
                    <a:pt x="1075" y="13109"/>
                  </a:moveTo>
                  <a:cubicBezTo>
                    <a:pt x="1073" y="13116"/>
                    <a:pt x="1070" y="13124"/>
                    <a:pt x="1070" y="13132"/>
                  </a:cubicBezTo>
                  <a:lnTo>
                    <a:pt x="1070" y="13132"/>
                  </a:lnTo>
                  <a:cubicBezTo>
                    <a:pt x="1071" y="13124"/>
                    <a:pt x="1073" y="13117"/>
                    <a:pt x="1075" y="13109"/>
                  </a:cubicBezTo>
                  <a:close/>
                  <a:moveTo>
                    <a:pt x="6965" y="1"/>
                  </a:moveTo>
                  <a:cubicBezTo>
                    <a:pt x="6848" y="1"/>
                    <a:pt x="6746" y="59"/>
                    <a:pt x="6681" y="147"/>
                  </a:cubicBezTo>
                  <a:lnTo>
                    <a:pt x="6681" y="139"/>
                  </a:lnTo>
                  <a:cubicBezTo>
                    <a:pt x="5499" y="1598"/>
                    <a:pt x="4441" y="3145"/>
                    <a:pt x="3514" y="4772"/>
                  </a:cubicBezTo>
                  <a:cubicBezTo>
                    <a:pt x="2602" y="6385"/>
                    <a:pt x="1843" y="8077"/>
                    <a:pt x="1252" y="9828"/>
                  </a:cubicBezTo>
                  <a:cubicBezTo>
                    <a:pt x="647" y="11667"/>
                    <a:pt x="231" y="13557"/>
                    <a:pt x="12" y="15476"/>
                  </a:cubicBezTo>
                  <a:cubicBezTo>
                    <a:pt x="0" y="15710"/>
                    <a:pt x="177" y="15833"/>
                    <a:pt x="353" y="15833"/>
                  </a:cubicBezTo>
                  <a:cubicBezTo>
                    <a:pt x="512" y="15833"/>
                    <a:pt x="670" y="15734"/>
                    <a:pt x="690" y="15527"/>
                  </a:cubicBezTo>
                  <a:cubicBezTo>
                    <a:pt x="783" y="14719"/>
                    <a:pt x="909" y="13925"/>
                    <a:pt x="1070" y="13132"/>
                  </a:cubicBezTo>
                  <a:lnTo>
                    <a:pt x="1070" y="13132"/>
                  </a:lnTo>
                  <a:cubicBezTo>
                    <a:pt x="1070" y="13133"/>
                    <a:pt x="1070" y="13133"/>
                    <a:pt x="1070" y="13134"/>
                  </a:cubicBezTo>
                  <a:cubicBezTo>
                    <a:pt x="1070" y="13133"/>
                    <a:pt x="1070" y="13132"/>
                    <a:pt x="1070" y="13132"/>
                  </a:cubicBezTo>
                  <a:lnTo>
                    <a:pt x="1070" y="13132"/>
                  </a:lnTo>
                  <a:cubicBezTo>
                    <a:pt x="1070" y="13132"/>
                    <a:pt x="1070" y="13132"/>
                    <a:pt x="1070" y="13132"/>
                  </a:cubicBezTo>
                  <a:lnTo>
                    <a:pt x="1070" y="13132"/>
                  </a:lnTo>
                  <a:cubicBezTo>
                    <a:pt x="1070" y="13118"/>
                    <a:pt x="1070" y="13104"/>
                    <a:pt x="1077" y="13097"/>
                  </a:cubicBezTo>
                  <a:lnTo>
                    <a:pt x="1077" y="13097"/>
                  </a:lnTo>
                  <a:cubicBezTo>
                    <a:pt x="1076" y="13101"/>
                    <a:pt x="1075" y="13105"/>
                    <a:pt x="1075" y="13109"/>
                  </a:cubicBezTo>
                  <a:lnTo>
                    <a:pt x="1075" y="13109"/>
                  </a:lnTo>
                  <a:cubicBezTo>
                    <a:pt x="1076" y="13104"/>
                    <a:pt x="1077" y="13100"/>
                    <a:pt x="1077" y="13097"/>
                  </a:cubicBezTo>
                  <a:lnTo>
                    <a:pt x="1077" y="13097"/>
                  </a:lnTo>
                  <a:cubicBezTo>
                    <a:pt x="1077" y="13097"/>
                    <a:pt x="1077" y="13097"/>
                    <a:pt x="1077" y="13097"/>
                  </a:cubicBezTo>
                  <a:lnTo>
                    <a:pt x="1077" y="13097"/>
                  </a:lnTo>
                  <a:cubicBezTo>
                    <a:pt x="1079" y="13085"/>
                    <a:pt x="1082" y="13073"/>
                    <a:pt x="1084" y="13061"/>
                  </a:cubicBezTo>
                  <a:cubicBezTo>
                    <a:pt x="1588" y="10697"/>
                    <a:pt x="2390" y="8413"/>
                    <a:pt x="3485" y="6253"/>
                  </a:cubicBezTo>
                  <a:cubicBezTo>
                    <a:pt x="4536" y="4225"/>
                    <a:pt x="5790" y="2306"/>
                    <a:pt x="7235" y="533"/>
                  </a:cubicBezTo>
                  <a:cubicBezTo>
                    <a:pt x="7345" y="380"/>
                    <a:pt x="7308" y="168"/>
                    <a:pt x="7155" y="59"/>
                  </a:cubicBezTo>
                  <a:cubicBezTo>
                    <a:pt x="7096" y="23"/>
                    <a:pt x="7031" y="1"/>
                    <a:pt x="6965" y="1"/>
                  </a:cubicBezTo>
                  <a:close/>
                </a:path>
              </a:pathLst>
            </a:custGeom>
            <a:solidFill>
              <a:srgbClr val="191919">
                <a:alpha val="11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338" name="Google Shape;1338;p59"/>
            <p:cNvSpPr/>
            <p:nvPr/>
          </p:nvSpPr>
          <p:spPr>
            <a:xfrm>
              <a:off x="787310" y="3482131"/>
              <a:ext cx="321244" cy="991002"/>
            </a:xfrm>
            <a:custGeom>
              <a:avLst/>
              <a:gdLst/>
              <a:ahLst/>
              <a:cxnLst/>
              <a:rect l="l" t="t" r="r" b="b"/>
              <a:pathLst>
                <a:path w="9836" h="30343" extrusionOk="0">
                  <a:moveTo>
                    <a:pt x="2325" y="28712"/>
                  </a:moveTo>
                  <a:cubicBezTo>
                    <a:pt x="2319" y="28732"/>
                    <a:pt x="2313" y="28750"/>
                    <a:pt x="2313" y="28768"/>
                  </a:cubicBezTo>
                  <a:cubicBezTo>
                    <a:pt x="2317" y="28750"/>
                    <a:pt x="2321" y="28731"/>
                    <a:pt x="2325" y="28712"/>
                  </a:cubicBezTo>
                  <a:close/>
                  <a:moveTo>
                    <a:pt x="9493" y="0"/>
                  </a:moveTo>
                  <a:cubicBezTo>
                    <a:pt x="9310" y="7"/>
                    <a:pt x="9164" y="139"/>
                    <a:pt x="9150" y="321"/>
                  </a:cubicBezTo>
                  <a:cubicBezTo>
                    <a:pt x="9033" y="1160"/>
                    <a:pt x="8887" y="2006"/>
                    <a:pt x="8719" y="2838"/>
                  </a:cubicBezTo>
                  <a:cubicBezTo>
                    <a:pt x="8121" y="5691"/>
                    <a:pt x="7209" y="8478"/>
                    <a:pt x="5888" y="11083"/>
                  </a:cubicBezTo>
                  <a:cubicBezTo>
                    <a:pt x="5473" y="11907"/>
                    <a:pt x="5013" y="12702"/>
                    <a:pt x="4509" y="13476"/>
                  </a:cubicBezTo>
                  <a:cubicBezTo>
                    <a:pt x="4422" y="11747"/>
                    <a:pt x="4203" y="10017"/>
                    <a:pt x="3845" y="8325"/>
                  </a:cubicBezTo>
                  <a:cubicBezTo>
                    <a:pt x="3816" y="8164"/>
                    <a:pt x="3678" y="8048"/>
                    <a:pt x="3510" y="8048"/>
                  </a:cubicBezTo>
                  <a:cubicBezTo>
                    <a:pt x="3495" y="8048"/>
                    <a:pt x="3473" y="8048"/>
                    <a:pt x="3452" y="8055"/>
                  </a:cubicBezTo>
                  <a:cubicBezTo>
                    <a:pt x="3262" y="8091"/>
                    <a:pt x="3145" y="8266"/>
                    <a:pt x="3174" y="8456"/>
                  </a:cubicBezTo>
                  <a:cubicBezTo>
                    <a:pt x="3503" y="10017"/>
                    <a:pt x="3714" y="11593"/>
                    <a:pt x="3816" y="13191"/>
                  </a:cubicBezTo>
                  <a:cubicBezTo>
                    <a:pt x="3933" y="15438"/>
                    <a:pt x="3889" y="17700"/>
                    <a:pt x="3678" y="19947"/>
                  </a:cubicBezTo>
                  <a:cubicBezTo>
                    <a:pt x="2817" y="18379"/>
                    <a:pt x="1730" y="16934"/>
                    <a:pt x="694" y="15475"/>
                  </a:cubicBezTo>
                  <a:cubicBezTo>
                    <a:pt x="650" y="15402"/>
                    <a:pt x="577" y="15351"/>
                    <a:pt x="489" y="15322"/>
                  </a:cubicBezTo>
                  <a:cubicBezTo>
                    <a:pt x="460" y="15314"/>
                    <a:pt x="431" y="15307"/>
                    <a:pt x="402" y="15307"/>
                  </a:cubicBezTo>
                  <a:cubicBezTo>
                    <a:pt x="343" y="15307"/>
                    <a:pt x="278" y="15329"/>
                    <a:pt x="227" y="15358"/>
                  </a:cubicBezTo>
                  <a:cubicBezTo>
                    <a:pt x="81" y="15446"/>
                    <a:pt x="0" y="15672"/>
                    <a:pt x="110" y="15825"/>
                  </a:cubicBezTo>
                  <a:cubicBezTo>
                    <a:pt x="1343" y="17554"/>
                    <a:pt x="2649" y="19262"/>
                    <a:pt x="3554" y="21202"/>
                  </a:cubicBezTo>
                  <a:cubicBezTo>
                    <a:pt x="3379" y="22742"/>
                    <a:pt x="3152" y="24274"/>
                    <a:pt x="2882" y="25799"/>
                  </a:cubicBezTo>
                  <a:cubicBezTo>
                    <a:pt x="2711" y="26772"/>
                    <a:pt x="2525" y="27746"/>
                    <a:pt x="2325" y="28712"/>
                  </a:cubicBezTo>
                  <a:lnTo>
                    <a:pt x="2325" y="28712"/>
                  </a:lnTo>
                  <a:cubicBezTo>
                    <a:pt x="2328" y="28702"/>
                    <a:pt x="2331" y="28692"/>
                    <a:pt x="2334" y="28680"/>
                  </a:cubicBezTo>
                  <a:lnTo>
                    <a:pt x="2334" y="28680"/>
                  </a:lnTo>
                  <a:cubicBezTo>
                    <a:pt x="2247" y="29086"/>
                    <a:pt x="2160" y="29493"/>
                    <a:pt x="2080" y="29892"/>
                  </a:cubicBezTo>
                  <a:cubicBezTo>
                    <a:pt x="2051" y="29979"/>
                    <a:pt x="2058" y="30067"/>
                    <a:pt x="2094" y="30147"/>
                  </a:cubicBezTo>
                  <a:cubicBezTo>
                    <a:pt x="2131" y="30235"/>
                    <a:pt x="2204" y="30293"/>
                    <a:pt x="2284" y="30322"/>
                  </a:cubicBezTo>
                  <a:cubicBezTo>
                    <a:pt x="2323" y="30335"/>
                    <a:pt x="2364" y="30343"/>
                    <a:pt x="2405" y="30343"/>
                  </a:cubicBezTo>
                  <a:cubicBezTo>
                    <a:pt x="2454" y="30343"/>
                    <a:pt x="2503" y="30332"/>
                    <a:pt x="2547" y="30308"/>
                  </a:cubicBezTo>
                  <a:cubicBezTo>
                    <a:pt x="2627" y="30271"/>
                    <a:pt x="2693" y="30206"/>
                    <a:pt x="2722" y="30118"/>
                  </a:cubicBezTo>
                  <a:cubicBezTo>
                    <a:pt x="3349" y="27200"/>
                    <a:pt x="3889" y="24252"/>
                    <a:pt x="4225" y="21275"/>
                  </a:cubicBezTo>
                  <a:cubicBezTo>
                    <a:pt x="4225" y="21268"/>
                    <a:pt x="4232" y="21261"/>
                    <a:pt x="4239" y="21253"/>
                  </a:cubicBezTo>
                  <a:cubicBezTo>
                    <a:pt x="4247" y="21202"/>
                    <a:pt x="4247" y="21159"/>
                    <a:pt x="4239" y="21107"/>
                  </a:cubicBezTo>
                  <a:cubicBezTo>
                    <a:pt x="4371" y="19925"/>
                    <a:pt x="4466" y="18736"/>
                    <a:pt x="4517" y="17540"/>
                  </a:cubicBezTo>
                  <a:cubicBezTo>
                    <a:pt x="4561" y="16555"/>
                    <a:pt x="4568" y="15570"/>
                    <a:pt x="4546" y="14577"/>
                  </a:cubicBezTo>
                  <a:cubicBezTo>
                    <a:pt x="4582" y="14556"/>
                    <a:pt x="4619" y="14519"/>
                    <a:pt x="4648" y="14483"/>
                  </a:cubicBezTo>
                  <a:cubicBezTo>
                    <a:pt x="6895" y="11243"/>
                    <a:pt x="8354" y="7500"/>
                    <a:pt x="9223" y="3663"/>
                  </a:cubicBezTo>
                  <a:cubicBezTo>
                    <a:pt x="9471" y="2568"/>
                    <a:pt x="9675" y="1474"/>
                    <a:pt x="9821" y="365"/>
                  </a:cubicBezTo>
                  <a:cubicBezTo>
                    <a:pt x="9836" y="182"/>
                    <a:pt x="9697" y="22"/>
                    <a:pt x="9515" y="0"/>
                  </a:cubicBezTo>
                  <a:close/>
                </a:path>
              </a:pathLst>
            </a:custGeom>
            <a:solidFill>
              <a:srgbClr val="191919">
                <a:alpha val="11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339" name="Google Shape;1339;p59"/>
            <p:cNvSpPr/>
            <p:nvPr/>
          </p:nvSpPr>
          <p:spPr>
            <a:xfrm>
              <a:off x="1055377" y="3875283"/>
              <a:ext cx="345543" cy="332446"/>
            </a:xfrm>
            <a:custGeom>
              <a:avLst/>
              <a:gdLst/>
              <a:ahLst/>
              <a:cxnLst/>
              <a:rect l="l" t="t" r="r" b="b"/>
              <a:pathLst>
                <a:path w="10580" h="10179" extrusionOk="0">
                  <a:moveTo>
                    <a:pt x="5093" y="0"/>
                  </a:moveTo>
                  <a:cubicBezTo>
                    <a:pt x="2284" y="0"/>
                    <a:pt x="1" y="2277"/>
                    <a:pt x="1" y="5086"/>
                  </a:cubicBezTo>
                  <a:cubicBezTo>
                    <a:pt x="1" y="7151"/>
                    <a:pt x="1241" y="9004"/>
                    <a:pt x="3145" y="9792"/>
                  </a:cubicBezTo>
                  <a:cubicBezTo>
                    <a:pt x="3773" y="10052"/>
                    <a:pt x="4432" y="10179"/>
                    <a:pt x="5087" y="10179"/>
                  </a:cubicBezTo>
                  <a:cubicBezTo>
                    <a:pt x="6411" y="10179"/>
                    <a:pt x="7714" y="9662"/>
                    <a:pt x="8690" y="8690"/>
                  </a:cubicBezTo>
                  <a:cubicBezTo>
                    <a:pt x="10142" y="7231"/>
                    <a:pt x="10580" y="5042"/>
                    <a:pt x="9792" y="3145"/>
                  </a:cubicBezTo>
                  <a:cubicBezTo>
                    <a:pt x="9004" y="1241"/>
                    <a:pt x="7151" y="0"/>
                    <a:pt x="50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340" name="Google Shape;1340;p59"/>
            <p:cNvSpPr/>
            <p:nvPr/>
          </p:nvSpPr>
          <p:spPr>
            <a:xfrm>
              <a:off x="1054658" y="3875512"/>
              <a:ext cx="362722" cy="332609"/>
            </a:xfrm>
            <a:custGeom>
              <a:avLst/>
              <a:gdLst/>
              <a:ahLst/>
              <a:cxnLst/>
              <a:rect l="l" t="t" r="r" b="b"/>
              <a:pathLst>
                <a:path w="11106" h="10184" extrusionOk="0">
                  <a:moveTo>
                    <a:pt x="5097" y="1"/>
                  </a:moveTo>
                  <a:cubicBezTo>
                    <a:pt x="2411" y="1"/>
                    <a:pt x="7" y="2169"/>
                    <a:pt x="1" y="5101"/>
                  </a:cubicBezTo>
                  <a:lnTo>
                    <a:pt x="15" y="5079"/>
                  </a:lnTo>
                  <a:cubicBezTo>
                    <a:pt x="15" y="7958"/>
                    <a:pt x="2358" y="10183"/>
                    <a:pt x="5096" y="10183"/>
                  </a:cubicBezTo>
                  <a:cubicBezTo>
                    <a:pt x="5459" y="10183"/>
                    <a:pt x="5830" y="10144"/>
                    <a:pt x="6202" y="10062"/>
                  </a:cubicBezTo>
                  <a:cubicBezTo>
                    <a:pt x="9383" y="9369"/>
                    <a:pt x="11105" y="5911"/>
                    <a:pt x="9741" y="2956"/>
                  </a:cubicBezTo>
                  <a:lnTo>
                    <a:pt x="9741" y="2956"/>
                  </a:lnTo>
                  <a:cubicBezTo>
                    <a:pt x="9770" y="3021"/>
                    <a:pt x="9792" y="3094"/>
                    <a:pt x="9821" y="3160"/>
                  </a:cubicBezTo>
                  <a:cubicBezTo>
                    <a:pt x="9865" y="3299"/>
                    <a:pt x="9909" y="3444"/>
                    <a:pt x="9938" y="3583"/>
                  </a:cubicBezTo>
                  <a:cubicBezTo>
                    <a:pt x="9967" y="3707"/>
                    <a:pt x="9989" y="3831"/>
                    <a:pt x="10004" y="3948"/>
                  </a:cubicBezTo>
                  <a:cubicBezTo>
                    <a:pt x="10040" y="4181"/>
                    <a:pt x="10055" y="4415"/>
                    <a:pt x="10047" y="4656"/>
                  </a:cubicBezTo>
                  <a:cubicBezTo>
                    <a:pt x="10040" y="5152"/>
                    <a:pt x="9952" y="5648"/>
                    <a:pt x="9777" y="6122"/>
                  </a:cubicBezTo>
                  <a:cubicBezTo>
                    <a:pt x="9690" y="6348"/>
                    <a:pt x="9595" y="6567"/>
                    <a:pt x="9471" y="6779"/>
                  </a:cubicBezTo>
                  <a:cubicBezTo>
                    <a:pt x="9369" y="6968"/>
                    <a:pt x="9245" y="7151"/>
                    <a:pt x="9106" y="7326"/>
                  </a:cubicBezTo>
                  <a:cubicBezTo>
                    <a:pt x="8960" y="7523"/>
                    <a:pt x="8785" y="7705"/>
                    <a:pt x="8603" y="7873"/>
                  </a:cubicBezTo>
                  <a:cubicBezTo>
                    <a:pt x="8092" y="8340"/>
                    <a:pt x="7472" y="8690"/>
                    <a:pt x="6801" y="8880"/>
                  </a:cubicBezTo>
                  <a:cubicBezTo>
                    <a:pt x="6408" y="8990"/>
                    <a:pt x="6001" y="9045"/>
                    <a:pt x="5592" y="9045"/>
                  </a:cubicBezTo>
                  <a:cubicBezTo>
                    <a:pt x="5484" y="9045"/>
                    <a:pt x="5376" y="9041"/>
                    <a:pt x="5268" y="9033"/>
                  </a:cubicBezTo>
                  <a:cubicBezTo>
                    <a:pt x="5020" y="9011"/>
                    <a:pt x="4765" y="8975"/>
                    <a:pt x="4517" y="8917"/>
                  </a:cubicBezTo>
                  <a:cubicBezTo>
                    <a:pt x="4291" y="8858"/>
                    <a:pt x="4072" y="8785"/>
                    <a:pt x="3860" y="8698"/>
                  </a:cubicBezTo>
                  <a:cubicBezTo>
                    <a:pt x="3619" y="8588"/>
                    <a:pt x="3386" y="8464"/>
                    <a:pt x="3160" y="8318"/>
                  </a:cubicBezTo>
                  <a:cubicBezTo>
                    <a:pt x="2970" y="8194"/>
                    <a:pt x="2788" y="8056"/>
                    <a:pt x="2613" y="7902"/>
                  </a:cubicBezTo>
                  <a:cubicBezTo>
                    <a:pt x="2233" y="7567"/>
                    <a:pt x="1920" y="7165"/>
                    <a:pt x="1679" y="6720"/>
                  </a:cubicBezTo>
                  <a:lnTo>
                    <a:pt x="1606" y="6589"/>
                  </a:lnTo>
                  <a:cubicBezTo>
                    <a:pt x="1453" y="6275"/>
                    <a:pt x="1329" y="5947"/>
                    <a:pt x="1248" y="5604"/>
                  </a:cubicBezTo>
                  <a:cubicBezTo>
                    <a:pt x="1226" y="5517"/>
                    <a:pt x="1212" y="5414"/>
                    <a:pt x="1197" y="5320"/>
                  </a:cubicBezTo>
                  <a:cubicBezTo>
                    <a:pt x="1190" y="5290"/>
                    <a:pt x="1183" y="5254"/>
                    <a:pt x="1183" y="5232"/>
                  </a:cubicBezTo>
                  <a:cubicBezTo>
                    <a:pt x="1146" y="5020"/>
                    <a:pt x="1132" y="4802"/>
                    <a:pt x="1132" y="4590"/>
                  </a:cubicBezTo>
                  <a:lnTo>
                    <a:pt x="1132" y="4546"/>
                  </a:lnTo>
                  <a:lnTo>
                    <a:pt x="1132" y="4495"/>
                  </a:lnTo>
                  <a:cubicBezTo>
                    <a:pt x="1139" y="4488"/>
                    <a:pt x="1139" y="4473"/>
                    <a:pt x="1132" y="4459"/>
                  </a:cubicBezTo>
                  <a:lnTo>
                    <a:pt x="1132" y="4451"/>
                  </a:lnTo>
                  <a:lnTo>
                    <a:pt x="1132" y="4415"/>
                  </a:lnTo>
                  <a:cubicBezTo>
                    <a:pt x="1132" y="4408"/>
                    <a:pt x="1132" y="4408"/>
                    <a:pt x="1132" y="4408"/>
                  </a:cubicBezTo>
                  <a:lnTo>
                    <a:pt x="1132" y="4371"/>
                  </a:lnTo>
                  <a:lnTo>
                    <a:pt x="1132" y="4356"/>
                  </a:lnTo>
                  <a:lnTo>
                    <a:pt x="1132" y="4327"/>
                  </a:lnTo>
                  <a:cubicBezTo>
                    <a:pt x="1132" y="4320"/>
                    <a:pt x="1132" y="4313"/>
                    <a:pt x="1132" y="4305"/>
                  </a:cubicBezTo>
                  <a:cubicBezTo>
                    <a:pt x="1132" y="4298"/>
                    <a:pt x="1132" y="4284"/>
                    <a:pt x="1132" y="4276"/>
                  </a:cubicBezTo>
                  <a:cubicBezTo>
                    <a:pt x="1146" y="4145"/>
                    <a:pt x="1161" y="4006"/>
                    <a:pt x="1183" y="3875"/>
                  </a:cubicBezTo>
                  <a:cubicBezTo>
                    <a:pt x="1204" y="3722"/>
                    <a:pt x="1241" y="3561"/>
                    <a:pt x="1277" y="3415"/>
                  </a:cubicBezTo>
                  <a:cubicBezTo>
                    <a:pt x="1314" y="3284"/>
                    <a:pt x="1358" y="3145"/>
                    <a:pt x="1409" y="3021"/>
                  </a:cubicBezTo>
                  <a:cubicBezTo>
                    <a:pt x="1431" y="2963"/>
                    <a:pt x="1453" y="2905"/>
                    <a:pt x="1482" y="2846"/>
                  </a:cubicBezTo>
                  <a:cubicBezTo>
                    <a:pt x="1526" y="2744"/>
                    <a:pt x="1569" y="2649"/>
                    <a:pt x="1613" y="2554"/>
                  </a:cubicBezTo>
                  <a:cubicBezTo>
                    <a:pt x="1620" y="2547"/>
                    <a:pt x="1620" y="2547"/>
                    <a:pt x="1620" y="2540"/>
                  </a:cubicBezTo>
                  <a:cubicBezTo>
                    <a:pt x="1642" y="2496"/>
                    <a:pt x="1671" y="2452"/>
                    <a:pt x="1693" y="2408"/>
                  </a:cubicBezTo>
                  <a:cubicBezTo>
                    <a:pt x="1723" y="2365"/>
                    <a:pt x="1759" y="2299"/>
                    <a:pt x="1795" y="2248"/>
                  </a:cubicBezTo>
                  <a:cubicBezTo>
                    <a:pt x="2007" y="1898"/>
                    <a:pt x="2270" y="1584"/>
                    <a:pt x="2569" y="1307"/>
                  </a:cubicBezTo>
                  <a:cubicBezTo>
                    <a:pt x="2751" y="1139"/>
                    <a:pt x="2941" y="993"/>
                    <a:pt x="3153" y="854"/>
                  </a:cubicBezTo>
                  <a:lnTo>
                    <a:pt x="3218" y="818"/>
                  </a:lnTo>
                  <a:cubicBezTo>
                    <a:pt x="3401" y="694"/>
                    <a:pt x="3590" y="592"/>
                    <a:pt x="3795" y="511"/>
                  </a:cubicBezTo>
                  <a:lnTo>
                    <a:pt x="3802" y="511"/>
                  </a:lnTo>
                  <a:lnTo>
                    <a:pt x="3816" y="504"/>
                  </a:lnTo>
                  <a:cubicBezTo>
                    <a:pt x="4043" y="402"/>
                    <a:pt x="4283" y="322"/>
                    <a:pt x="4517" y="263"/>
                  </a:cubicBezTo>
                  <a:cubicBezTo>
                    <a:pt x="4685" y="227"/>
                    <a:pt x="4853" y="198"/>
                    <a:pt x="5013" y="176"/>
                  </a:cubicBezTo>
                  <a:lnTo>
                    <a:pt x="5079" y="176"/>
                  </a:lnTo>
                  <a:cubicBezTo>
                    <a:pt x="5115" y="169"/>
                    <a:pt x="5152" y="169"/>
                    <a:pt x="5195" y="161"/>
                  </a:cubicBezTo>
                  <a:cubicBezTo>
                    <a:pt x="5327" y="154"/>
                    <a:pt x="5458" y="147"/>
                    <a:pt x="5589" y="147"/>
                  </a:cubicBezTo>
                  <a:cubicBezTo>
                    <a:pt x="5728" y="147"/>
                    <a:pt x="5867" y="154"/>
                    <a:pt x="5998" y="169"/>
                  </a:cubicBezTo>
                  <a:cubicBezTo>
                    <a:pt x="6231" y="190"/>
                    <a:pt x="6465" y="227"/>
                    <a:pt x="6691" y="285"/>
                  </a:cubicBezTo>
                  <a:cubicBezTo>
                    <a:pt x="6822" y="322"/>
                    <a:pt x="6954" y="358"/>
                    <a:pt x="7085" y="409"/>
                  </a:cubicBezTo>
                  <a:cubicBezTo>
                    <a:pt x="6426" y="130"/>
                    <a:pt x="5753" y="1"/>
                    <a:pt x="5097" y="1"/>
                  </a:cubicBezTo>
                  <a:close/>
                </a:path>
              </a:pathLst>
            </a:custGeom>
            <a:solidFill>
              <a:srgbClr val="191919">
                <a:alpha val="11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341" name="Google Shape;1341;p59"/>
            <p:cNvSpPr/>
            <p:nvPr/>
          </p:nvSpPr>
          <p:spPr>
            <a:xfrm>
              <a:off x="724179" y="3917708"/>
              <a:ext cx="117968" cy="100887"/>
            </a:xfrm>
            <a:custGeom>
              <a:avLst/>
              <a:gdLst/>
              <a:ahLst/>
              <a:cxnLst/>
              <a:rect l="l" t="t" r="r" b="b"/>
              <a:pathLst>
                <a:path w="3612" h="3089" extrusionOk="0">
                  <a:moveTo>
                    <a:pt x="1533" y="0"/>
                  </a:moveTo>
                  <a:cubicBezTo>
                    <a:pt x="686" y="0"/>
                    <a:pt x="0" y="690"/>
                    <a:pt x="0" y="1540"/>
                  </a:cubicBezTo>
                  <a:cubicBezTo>
                    <a:pt x="0" y="2473"/>
                    <a:pt x="762" y="3088"/>
                    <a:pt x="1555" y="3088"/>
                  </a:cubicBezTo>
                  <a:cubicBezTo>
                    <a:pt x="1934" y="3088"/>
                    <a:pt x="2320" y="2948"/>
                    <a:pt x="2634" y="2634"/>
                  </a:cubicBezTo>
                  <a:cubicBezTo>
                    <a:pt x="3612" y="1664"/>
                    <a:pt x="2918" y="0"/>
                    <a:pt x="1547" y="0"/>
                  </a:cubicBezTo>
                  <a:cubicBezTo>
                    <a:pt x="1542" y="0"/>
                    <a:pt x="1538" y="0"/>
                    <a:pt x="15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342" name="Google Shape;1342;p59"/>
            <p:cNvSpPr/>
            <p:nvPr/>
          </p:nvSpPr>
          <p:spPr>
            <a:xfrm>
              <a:off x="715100" y="3917936"/>
              <a:ext cx="127276" cy="101181"/>
            </a:xfrm>
            <a:custGeom>
              <a:avLst/>
              <a:gdLst/>
              <a:ahLst/>
              <a:cxnLst/>
              <a:rect l="l" t="t" r="r" b="b"/>
              <a:pathLst>
                <a:path w="3897" h="3098" extrusionOk="0">
                  <a:moveTo>
                    <a:pt x="2000" y="0"/>
                  </a:moveTo>
                  <a:lnTo>
                    <a:pt x="2000" y="0"/>
                  </a:lnTo>
                  <a:cubicBezTo>
                    <a:pt x="2073" y="15"/>
                    <a:pt x="2139" y="44"/>
                    <a:pt x="2204" y="73"/>
                  </a:cubicBezTo>
                  <a:lnTo>
                    <a:pt x="2197" y="66"/>
                  </a:lnTo>
                  <a:lnTo>
                    <a:pt x="2197" y="66"/>
                  </a:lnTo>
                  <a:cubicBezTo>
                    <a:pt x="2263" y="95"/>
                    <a:pt x="2328" y="139"/>
                    <a:pt x="2387" y="176"/>
                  </a:cubicBezTo>
                  <a:cubicBezTo>
                    <a:pt x="2423" y="205"/>
                    <a:pt x="2467" y="241"/>
                    <a:pt x="2503" y="270"/>
                  </a:cubicBezTo>
                  <a:cubicBezTo>
                    <a:pt x="2584" y="343"/>
                    <a:pt x="2657" y="424"/>
                    <a:pt x="2715" y="504"/>
                  </a:cubicBezTo>
                  <a:cubicBezTo>
                    <a:pt x="2773" y="591"/>
                    <a:pt x="2817" y="679"/>
                    <a:pt x="2854" y="774"/>
                  </a:cubicBezTo>
                  <a:cubicBezTo>
                    <a:pt x="2875" y="825"/>
                    <a:pt x="2897" y="876"/>
                    <a:pt x="2912" y="934"/>
                  </a:cubicBezTo>
                  <a:cubicBezTo>
                    <a:pt x="2919" y="985"/>
                    <a:pt x="2926" y="1036"/>
                    <a:pt x="2934" y="1095"/>
                  </a:cubicBezTo>
                  <a:cubicBezTo>
                    <a:pt x="2948" y="1204"/>
                    <a:pt x="2948" y="1314"/>
                    <a:pt x="2934" y="1423"/>
                  </a:cubicBezTo>
                  <a:cubicBezTo>
                    <a:pt x="2926" y="1525"/>
                    <a:pt x="2905" y="1620"/>
                    <a:pt x="2861" y="1715"/>
                  </a:cubicBezTo>
                  <a:cubicBezTo>
                    <a:pt x="2824" y="1810"/>
                    <a:pt x="2781" y="1905"/>
                    <a:pt x="2722" y="1992"/>
                  </a:cubicBezTo>
                  <a:cubicBezTo>
                    <a:pt x="2664" y="2073"/>
                    <a:pt x="2598" y="2145"/>
                    <a:pt x="2518" y="2218"/>
                  </a:cubicBezTo>
                  <a:cubicBezTo>
                    <a:pt x="2438" y="2299"/>
                    <a:pt x="2336" y="2364"/>
                    <a:pt x="2233" y="2415"/>
                  </a:cubicBezTo>
                  <a:cubicBezTo>
                    <a:pt x="2139" y="2459"/>
                    <a:pt x="2044" y="2496"/>
                    <a:pt x="1942" y="2525"/>
                  </a:cubicBezTo>
                  <a:cubicBezTo>
                    <a:pt x="1839" y="2547"/>
                    <a:pt x="1745" y="2554"/>
                    <a:pt x="1642" y="2554"/>
                  </a:cubicBezTo>
                  <a:cubicBezTo>
                    <a:pt x="1533" y="2554"/>
                    <a:pt x="1423" y="2547"/>
                    <a:pt x="1321" y="2518"/>
                  </a:cubicBezTo>
                  <a:cubicBezTo>
                    <a:pt x="1197" y="2488"/>
                    <a:pt x="1088" y="2437"/>
                    <a:pt x="978" y="2379"/>
                  </a:cubicBezTo>
                  <a:cubicBezTo>
                    <a:pt x="891" y="2328"/>
                    <a:pt x="811" y="2262"/>
                    <a:pt x="738" y="2197"/>
                  </a:cubicBezTo>
                  <a:cubicBezTo>
                    <a:pt x="665" y="2124"/>
                    <a:pt x="599" y="2043"/>
                    <a:pt x="541" y="1956"/>
                  </a:cubicBezTo>
                  <a:cubicBezTo>
                    <a:pt x="533" y="1948"/>
                    <a:pt x="526" y="1934"/>
                    <a:pt x="519" y="1919"/>
                  </a:cubicBezTo>
                  <a:cubicBezTo>
                    <a:pt x="519" y="1919"/>
                    <a:pt x="519" y="1919"/>
                    <a:pt x="519" y="1912"/>
                  </a:cubicBezTo>
                  <a:cubicBezTo>
                    <a:pt x="482" y="1846"/>
                    <a:pt x="446" y="1773"/>
                    <a:pt x="424" y="1700"/>
                  </a:cubicBezTo>
                  <a:cubicBezTo>
                    <a:pt x="395" y="1642"/>
                    <a:pt x="380" y="1576"/>
                    <a:pt x="366" y="1511"/>
                  </a:cubicBezTo>
                  <a:cubicBezTo>
                    <a:pt x="358" y="1474"/>
                    <a:pt x="351" y="1430"/>
                    <a:pt x="351" y="1387"/>
                  </a:cubicBezTo>
                  <a:cubicBezTo>
                    <a:pt x="351" y="1365"/>
                    <a:pt x="351" y="1336"/>
                    <a:pt x="344" y="1314"/>
                  </a:cubicBezTo>
                  <a:lnTo>
                    <a:pt x="344" y="1197"/>
                  </a:lnTo>
                  <a:cubicBezTo>
                    <a:pt x="344" y="1175"/>
                    <a:pt x="344" y="1146"/>
                    <a:pt x="351" y="1131"/>
                  </a:cubicBezTo>
                  <a:cubicBezTo>
                    <a:pt x="358" y="1109"/>
                    <a:pt x="358" y="1080"/>
                    <a:pt x="358" y="1058"/>
                  </a:cubicBezTo>
                  <a:lnTo>
                    <a:pt x="358" y="1051"/>
                  </a:lnTo>
                  <a:lnTo>
                    <a:pt x="358" y="1051"/>
                  </a:lnTo>
                  <a:cubicBezTo>
                    <a:pt x="0" y="2136"/>
                    <a:pt x="855" y="3098"/>
                    <a:pt x="1833" y="3098"/>
                  </a:cubicBezTo>
                  <a:cubicBezTo>
                    <a:pt x="2111" y="3098"/>
                    <a:pt x="2398" y="3020"/>
                    <a:pt x="2671" y="2846"/>
                  </a:cubicBezTo>
                  <a:cubicBezTo>
                    <a:pt x="3897" y="2051"/>
                    <a:pt x="3452" y="154"/>
                    <a:pt x="2000" y="0"/>
                  </a:cubicBezTo>
                  <a:close/>
                </a:path>
              </a:pathLst>
            </a:custGeom>
            <a:solidFill>
              <a:srgbClr val="191919">
                <a:alpha val="11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343" name="Google Shape;1343;p59"/>
            <p:cNvSpPr/>
            <p:nvPr/>
          </p:nvSpPr>
          <p:spPr>
            <a:xfrm>
              <a:off x="758243" y="3591246"/>
              <a:ext cx="238549" cy="229600"/>
            </a:xfrm>
            <a:custGeom>
              <a:avLst/>
              <a:gdLst/>
              <a:ahLst/>
              <a:cxnLst/>
              <a:rect l="l" t="t" r="r" b="b"/>
              <a:pathLst>
                <a:path w="7304" h="7030" extrusionOk="0">
                  <a:moveTo>
                    <a:pt x="3517" y="1"/>
                  </a:moveTo>
                  <a:cubicBezTo>
                    <a:pt x="1569" y="1"/>
                    <a:pt x="0" y="1577"/>
                    <a:pt x="0" y="3517"/>
                  </a:cubicBezTo>
                  <a:cubicBezTo>
                    <a:pt x="0" y="4940"/>
                    <a:pt x="854" y="6217"/>
                    <a:pt x="2167" y="6764"/>
                  </a:cubicBezTo>
                  <a:cubicBezTo>
                    <a:pt x="2601" y="6942"/>
                    <a:pt x="3056" y="7029"/>
                    <a:pt x="3508" y="7029"/>
                  </a:cubicBezTo>
                  <a:cubicBezTo>
                    <a:pt x="4423" y="7029"/>
                    <a:pt x="5323" y="6672"/>
                    <a:pt x="5998" y="5998"/>
                  </a:cubicBezTo>
                  <a:cubicBezTo>
                    <a:pt x="7005" y="4991"/>
                    <a:pt x="7304" y="3481"/>
                    <a:pt x="6764" y="2168"/>
                  </a:cubicBezTo>
                  <a:cubicBezTo>
                    <a:pt x="6217" y="854"/>
                    <a:pt x="4932" y="1"/>
                    <a:pt x="351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344" name="Google Shape;1344;p59"/>
            <p:cNvSpPr/>
            <p:nvPr/>
          </p:nvSpPr>
          <p:spPr>
            <a:xfrm>
              <a:off x="747988" y="3590821"/>
              <a:ext cx="251188" cy="229926"/>
            </a:xfrm>
            <a:custGeom>
              <a:avLst/>
              <a:gdLst/>
              <a:ahLst/>
              <a:cxnLst/>
              <a:rect l="l" t="t" r="r" b="b"/>
              <a:pathLst>
                <a:path w="7691" h="7040" extrusionOk="0">
                  <a:moveTo>
                    <a:pt x="3837" y="0"/>
                  </a:moveTo>
                  <a:cubicBezTo>
                    <a:pt x="3581" y="0"/>
                    <a:pt x="3322" y="28"/>
                    <a:pt x="3065" y="87"/>
                  </a:cubicBezTo>
                  <a:cubicBezTo>
                    <a:pt x="3145" y="79"/>
                    <a:pt x="3225" y="79"/>
                    <a:pt x="3306" y="79"/>
                  </a:cubicBezTo>
                  <a:cubicBezTo>
                    <a:pt x="3379" y="79"/>
                    <a:pt x="3452" y="79"/>
                    <a:pt x="3525" y="87"/>
                  </a:cubicBezTo>
                  <a:cubicBezTo>
                    <a:pt x="3758" y="108"/>
                    <a:pt x="3984" y="152"/>
                    <a:pt x="4203" y="225"/>
                  </a:cubicBezTo>
                  <a:cubicBezTo>
                    <a:pt x="5327" y="605"/>
                    <a:pt x="6100" y="1641"/>
                    <a:pt x="6151" y="2823"/>
                  </a:cubicBezTo>
                  <a:cubicBezTo>
                    <a:pt x="6158" y="3056"/>
                    <a:pt x="6137" y="3290"/>
                    <a:pt x="6093" y="3516"/>
                  </a:cubicBezTo>
                  <a:cubicBezTo>
                    <a:pt x="6013" y="3924"/>
                    <a:pt x="5837" y="4304"/>
                    <a:pt x="5589" y="4639"/>
                  </a:cubicBezTo>
                  <a:cubicBezTo>
                    <a:pt x="5473" y="4807"/>
                    <a:pt x="5327" y="4960"/>
                    <a:pt x="5174" y="5092"/>
                  </a:cubicBezTo>
                  <a:cubicBezTo>
                    <a:pt x="5028" y="5223"/>
                    <a:pt x="4867" y="5332"/>
                    <a:pt x="4699" y="5427"/>
                  </a:cubicBezTo>
                  <a:cubicBezTo>
                    <a:pt x="4495" y="5551"/>
                    <a:pt x="4276" y="5639"/>
                    <a:pt x="4050" y="5697"/>
                  </a:cubicBezTo>
                  <a:cubicBezTo>
                    <a:pt x="3799" y="5769"/>
                    <a:pt x="3541" y="5804"/>
                    <a:pt x="3284" y="5804"/>
                  </a:cubicBezTo>
                  <a:cubicBezTo>
                    <a:pt x="2860" y="5804"/>
                    <a:pt x="2437" y="5708"/>
                    <a:pt x="2051" y="5522"/>
                  </a:cubicBezTo>
                  <a:cubicBezTo>
                    <a:pt x="1839" y="5420"/>
                    <a:pt x="1635" y="5289"/>
                    <a:pt x="1460" y="5135"/>
                  </a:cubicBezTo>
                  <a:lnTo>
                    <a:pt x="1372" y="5062"/>
                  </a:lnTo>
                  <a:lnTo>
                    <a:pt x="1358" y="5055"/>
                  </a:lnTo>
                  <a:cubicBezTo>
                    <a:pt x="1314" y="5011"/>
                    <a:pt x="1270" y="4975"/>
                    <a:pt x="1234" y="4931"/>
                  </a:cubicBezTo>
                  <a:cubicBezTo>
                    <a:pt x="1168" y="4858"/>
                    <a:pt x="1102" y="4785"/>
                    <a:pt x="1044" y="4712"/>
                  </a:cubicBezTo>
                  <a:cubicBezTo>
                    <a:pt x="913" y="4559"/>
                    <a:pt x="810" y="4391"/>
                    <a:pt x="723" y="4209"/>
                  </a:cubicBezTo>
                  <a:cubicBezTo>
                    <a:pt x="679" y="4129"/>
                    <a:pt x="643" y="4048"/>
                    <a:pt x="613" y="3968"/>
                  </a:cubicBezTo>
                  <a:cubicBezTo>
                    <a:pt x="613" y="3961"/>
                    <a:pt x="606" y="3946"/>
                    <a:pt x="606" y="3939"/>
                  </a:cubicBezTo>
                  <a:cubicBezTo>
                    <a:pt x="570" y="3851"/>
                    <a:pt x="541" y="3764"/>
                    <a:pt x="519" y="3669"/>
                  </a:cubicBezTo>
                  <a:cubicBezTo>
                    <a:pt x="504" y="3618"/>
                    <a:pt x="489" y="3559"/>
                    <a:pt x="482" y="3501"/>
                  </a:cubicBezTo>
                  <a:lnTo>
                    <a:pt x="482" y="3494"/>
                  </a:lnTo>
                  <a:cubicBezTo>
                    <a:pt x="482" y="3487"/>
                    <a:pt x="482" y="3479"/>
                    <a:pt x="482" y="3472"/>
                  </a:cubicBezTo>
                  <a:lnTo>
                    <a:pt x="475" y="3435"/>
                  </a:lnTo>
                  <a:cubicBezTo>
                    <a:pt x="475" y="3435"/>
                    <a:pt x="475" y="3428"/>
                    <a:pt x="475" y="3421"/>
                  </a:cubicBezTo>
                  <a:cubicBezTo>
                    <a:pt x="475" y="3414"/>
                    <a:pt x="475" y="3414"/>
                    <a:pt x="475" y="3406"/>
                  </a:cubicBezTo>
                  <a:cubicBezTo>
                    <a:pt x="460" y="3333"/>
                    <a:pt x="453" y="3253"/>
                    <a:pt x="446" y="3180"/>
                  </a:cubicBezTo>
                  <a:cubicBezTo>
                    <a:pt x="438" y="3107"/>
                    <a:pt x="438" y="3027"/>
                    <a:pt x="438" y="2954"/>
                  </a:cubicBezTo>
                  <a:lnTo>
                    <a:pt x="438" y="2874"/>
                  </a:lnTo>
                  <a:lnTo>
                    <a:pt x="438" y="2844"/>
                  </a:lnTo>
                  <a:lnTo>
                    <a:pt x="438" y="2808"/>
                  </a:lnTo>
                  <a:cubicBezTo>
                    <a:pt x="438" y="2699"/>
                    <a:pt x="453" y="2596"/>
                    <a:pt x="468" y="2487"/>
                  </a:cubicBezTo>
                  <a:lnTo>
                    <a:pt x="468" y="2487"/>
                  </a:lnTo>
                  <a:cubicBezTo>
                    <a:pt x="1" y="4012"/>
                    <a:pt x="613" y="5653"/>
                    <a:pt x="1963" y="6500"/>
                  </a:cubicBezTo>
                  <a:cubicBezTo>
                    <a:pt x="2541" y="6862"/>
                    <a:pt x="3192" y="7040"/>
                    <a:pt x="3838" y="7040"/>
                  </a:cubicBezTo>
                  <a:cubicBezTo>
                    <a:pt x="4701" y="7040"/>
                    <a:pt x="5557" y="6723"/>
                    <a:pt x="6224" y="6106"/>
                  </a:cubicBezTo>
                  <a:cubicBezTo>
                    <a:pt x="7392" y="5019"/>
                    <a:pt x="7691" y="3290"/>
                    <a:pt x="6946" y="1881"/>
                  </a:cubicBezTo>
                  <a:cubicBezTo>
                    <a:pt x="6332" y="708"/>
                    <a:pt x="5120" y="0"/>
                    <a:pt x="3837" y="0"/>
                  </a:cubicBezTo>
                  <a:close/>
                </a:path>
              </a:pathLst>
            </a:custGeom>
            <a:solidFill>
              <a:srgbClr val="191919">
                <a:alpha val="11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345" name="Google Shape;1345;p59"/>
            <p:cNvSpPr/>
            <p:nvPr/>
          </p:nvSpPr>
          <p:spPr>
            <a:xfrm>
              <a:off x="1000803" y="3360345"/>
              <a:ext cx="177311" cy="170779"/>
            </a:xfrm>
            <a:custGeom>
              <a:avLst/>
              <a:gdLst/>
              <a:ahLst/>
              <a:cxnLst/>
              <a:rect l="l" t="t" r="r" b="b"/>
              <a:pathLst>
                <a:path w="5429" h="5229" extrusionOk="0">
                  <a:moveTo>
                    <a:pt x="2613" y="1"/>
                  </a:moveTo>
                  <a:cubicBezTo>
                    <a:pt x="1168" y="1"/>
                    <a:pt x="1" y="1168"/>
                    <a:pt x="1" y="2613"/>
                  </a:cubicBezTo>
                  <a:cubicBezTo>
                    <a:pt x="1" y="3671"/>
                    <a:pt x="635" y="4626"/>
                    <a:pt x="1613" y="5028"/>
                  </a:cubicBezTo>
                  <a:cubicBezTo>
                    <a:pt x="1938" y="5163"/>
                    <a:pt x="2278" y="5229"/>
                    <a:pt x="2616" y="5229"/>
                  </a:cubicBezTo>
                  <a:cubicBezTo>
                    <a:pt x="3295" y="5229"/>
                    <a:pt x="3961" y="4963"/>
                    <a:pt x="4459" y="4466"/>
                  </a:cubicBezTo>
                  <a:cubicBezTo>
                    <a:pt x="5210" y="3714"/>
                    <a:pt x="5429" y="2591"/>
                    <a:pt x="5028" y="1613"/>
                  </a:cubicBezTo>
                  <a:cubicBezTo>
                    <a:pt x="4619" y="635"/>
                    <a:pt x="3671" y="1"/>
                    <a:pt x="26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346" name="Google Shape;1346;p59"/>
            <p:cNvSpPr/>
            <p:nvPr/>
          </p:nvSpPr>
          <p:spPr>
            <a:xfrm>
              <a:off x="1000346" y="3360606"/>
              <a:ext cx="189461" cy="171106"/>
            </a:xfrm>
            <a:custGeom>
              <a:avLst/>
              <a:gdLst/>
              <a:ahLst/>
              <a:cxnLst/>
              <a:rect l="l" t="t" r="r" b="b"/>
              <a:pathLst>
                <a:path w="5801" h="5239" extrusionOk="0">
                  <a:moveTo>
                    <a:pt x="2641" y="0"/>
                  </a:moveTo>
                  <a:cubicBezTo>
                    <a:pt x="1189" y="7"/>
                    <a:pt x="22" y="1175"/>
                    <a:pt x="15" y="2627"/>
                  </a:cubicBezTo>
                  <a:lnTo>
                    <a:pt x="0" y="2605"/>
                  </a:lnTo>
                  <a:lnTo>
                    <a:pt x="0" y="2605"/>
                  </a:lnTo>
                  <a:cubicBezTo>
                    <a:pt x="0" y="4109"/>
                    <a:pt x="1231" y="5238"/>
                    <a:pt x="2623" y="5238"/>
                  </a:cubicBezTo>
                  <a:cubicBezTo>
                    <a:pt x="2913" y="5238"/>
                    <a:pt x="3209" y="5189"/>
                    <a:pt x="3502" y="5085"/>
                  </a:cubicBezTo>
                  <a:cubicBezTo>
                    <a:pt x="5210" y="4480"/>
                    <a:pt x="5801" y="2357"/>
                    <a:pt x="4655" y="956"/>
                  </a:cubicBezTo>
                  <a:lnTo>
                    <a:pt x="4655" y="956"/>
                  </a:lnTo>
                  <a:cubicBezTo>
                    <a:pt x="4721" y="1058"/>
                    <a:pt x="4779" y="1167"/>
                    <a:pt x="4830" y="1284"/>
                  </a:cubicBezTo>
                  <a:cubicBezTo>
                    <a:pt x="4881" y="1408"/>
                    <a:pt x="4918" y="1547"/>
                    <a:pt x="4947" y="1678"/>
                  </a:cubicBezTo>
                  <a:cubicBezTo>
                    <a:pt x="4969" y="1795"/>
                    <a:pt x="4983" y="1912"/>
                    <a:pt x="4991" y="2028"/>
                  </a:cubicBezTo>
                  <a:cubicBezTo>
                    <a:pt x="4998" y="2393"/>
                    <a:pt x="4910" y="2751"/>
                    <a:pt x="4743" y="3079"/>
                  </a:cubicBezTo>
                  <a:cubicBezTo>
                    <a:pt x="4692" y="3181"/>
                    <a:pt x="4626" y="3276"/>
                    <a:pt x="4560" y="3363"/>
                  </a:cubicBezTo>
                  <a:cubicBezTo>
                    <a:pt x="4443" y="3524"/>
                    <a:pt x="4305" y="3663"/>
                    <a:pt x="4144" y="3779"/>
                  </a:cubicBezTo>
                  <a:cubicBezTo>
                    <a:pt x="4035" y="3867"/>
                    <a:pt x="3918" y="3940"/>
                    <a:pt x="3794" y="3998"/>
                  </a:cubicBezTo>
                  <a:cubicBezTo>
                    <a:pt x="3699" y="4042"/>
                    <a:pt x="3604" y="4079"/>
                    <a:pt x="3502" y="4115"/>
                  </a:cubicBezTo>
                  <a:cubicBezTo>
                    <a:pt x="3298" y="4173"/>
                    <a:pt x="3086" y="4210"/>
                    <a:pt x="2867" y="4210"/>
                  </a:cubicBezTo>
                  <a:cubicBezTo>
                    <a:pt x="2634" y="4210"/>
                    <a:pt x="2393" y="4173"/>
                    <a:pt x="2167" y="4093"/>
                  </a:cubicBezTo>
                  <a:cubicBezTo>
                    <a:pt x="2065" y="4057"/>
                    <a:pt x="1963" y="4006"/>
                    <a:pt x="1868" y="3954"/>
                  </a:cubicBezTo>
                  <a:cubicBezTo>
                    <a:pt x="1766" y="3903"/>
                    <a:pt x="1671" y="3845"/>
                    <a:pt x="1583" y="3772"/>
                  </a:cubicBezTo>
                  <a:cubicBezTo>
                    <a:pt x="1554" y="3750"/>
                    <a:pt x="1518" y="3721"/>
                    <a:pt x="1489" y="3692"/>
                  </a:cubicBezTo>
                  <a:cubicBezTo>
                    <a:pt x="1481" y="3692"/>
                    <a:pt x="1481" y="3692"/>
                    <a:pt x="1474" y="3685"/>
                  </a:cubicBezTo>
                  <a:cubicBezTo>
                    <a:pt x="1467" y="3677"/>
                    <a:pt x="1452" y="3663"/>
                    <a:pt x="1437" y="3655"/>
                  </a:cubicBezTo>
                  <a:cubicBezTo>
                    <a:pt x="1386" y="3604"/>
                    <a:pt x="1343" y="3560"/>
                    <a:pt x="1299" y="3509"/>
                  </a:cubicBezTo>
                  <a:cubicBezTo>
                    <a:pt x="1255" y="3458"/>
                    <a:pt x="1211" y="3415"/>
                    <a:pt x="1175" y="3356"/>
                  </a:cubicBezTo>
                  <a:cubicBezTo>
                    <a:pt x="1146" y="3327"/>
                    <a:pt x="1124" y="3291"/>
                    <a:pt x="1095" y="3254"/>
                  </a:cubicBezTo>
                  <a:cubicBezTo>
                    <a:pt x="1051" y="3174"/>
                    <a:pt x="1007" y="3101"/>
                    <a:pt x="963" y="3013"/>
                  </a:cubicBezTo>
                  <a:cubicBezTo>
                    <a:pt x="949" y="2977"/>
                    <a:pt x="927" y="2940"/>
                    <a:pt x="912" y="2904"/>
                  </a:cubicBezTo>
                  <a:cubicBezTo>
                    <a:pt x="905" y="2889"/>
                    <a:pt x="905" y="2875"/>
                    <a:pt x="898" y="2853"/>
                  </a:cubicBezTo>
                  <a:cubicBezTo>
                    <a:pt x="868" y="2787"/>
                    <a:pt x="846" y="2721"/>
                    <a:pt x="832" y="2656"/>
                  </a:cubicBezTo>
                  <a:cubicBezTo>
                    <a:pt x="825" y="2648"/>
                    <a:pt x="825" y="2641"/>
                    <a:pt x="825" y="2634"/>
                  </a:cubicBezTo>
                  <a:lnTo>
                    <a:pt x="825" y="2619"/>
                  </a:lnTo>
                  <a:cubicBezTo>
                    <a:pt x="810" y="2576"/>
                    <a:pt x="803" y="2532"/>
                    <a:pt x="795" y="2481"/>
                  </a:cubicBezTo>
                  <a:cubicBezTo>
                    <a:pt x="795" y="2481"/>
                    <a:pt x="795" y="2481"/>
                    <a:pt x="795" y="2473"/>
                  </a:cubicBezTo>
                  <a:lnTo>
                    <a:pt x="795" y="2459"/>
                  </a:lnTo>
                  <a:cubicBezTo>
                    <a:pt x="795" y="2444"/>
                    <a:pt x="795" y="2430"/>
                    <a:pt x="788" y="2415"/>
                  </a:cubicBezTo>
                  <a:cubicBezTo>
                    <a:pt x="788" y="2408"/>
                    <a:pt x="788" y="2393"/>
                    <a:pt x="788" y="2386"/>
                  </a:cubicBezTo>
                  <a:cubicBezTo>
                    <a:pt x="788" y="2379"/>
                    <a:pt x="788" y="2364"/>
                    <a:pt x="781" y="2349"/>
                  </a:cubicBezTo>
                  <a:cubicBezTo>
                    <a:pt x="781" y="2335"/>
                    <a:pt x="781" y="2320"/>
                    <a:pt x="781" y="2306"/>
                  </a:cubicBezTo>
                  <a:lnTo>
                    <a:pt x="781" y="2269"/>
                  </a:lnTo>
                  <a:lnTo>
                    <a:pt x="781" y="2247"/>
                  </a:lnTo>
                  <a:lnTo>
                    <a:pt x="781" y="2240"/>
                  </a:lnTo>
                  <a:cubicBezTo>
                    <a:pt x="766" y="2138"/>
                    <a:pt x="766" y="2036"/>
                    <a:pt x="781" y="1933"/>
                  </a:cubicBezTo>
                  <a:cubicBezTo>
                    <a:pt x="788" y="1839"/>
                    <a:pt x="803" y="1736"/>
                    <a:pt x="825" y="1642"/>
                  </a:cubicBezTo>
                  <a:cubicBezTo>
                    <a:pt x="839" y="1561"/>
                    <a:pt x="861" y="1488"/>
                    <a:pt x="883" y="1415"/>
                  </a:cubicBezTo>
                  <a:cubicBezTo>
                    <a:pt x="934" y="1277"/>
                    <a:pt x="992" y="1145"/>
                    <a:pt x="1065" y="1021"/>
                  </a:cubicBezTo>
                  <a:cubicBezTo>
                    <a:pt x="1080" y="1007"/>
                    <a:pt x="1095" y="985"/>
                    <a:pt x="1102" y="970"/>
                  </a:cubicBezTo>
                  <a:cubicBezTo>
                    <a:pt x="1160" y="883"/>
                    <a:pt x="1219" y="803"/>
                    <a:pt x="1277" y="730"/>
                  </a:cubicBezTo>
                  <a:cubicBezTo>
                    <a:pt x="1335" y="671"/>
                    <a:pt x="1386" y="613"/>
                    <a:pt x="1445" y="562"/>
                  </a:cubicBezTo>
                  <a:lnTo>
                    <a:pt x="1452" y="547"/>
                  </a:lnTo>
                  <a:cubicBezTo>
                    <a:pt x="1452" y="547"/>
                    <a:pt x="1459" y="540"/>
                    <a:pt x="1467" y="540"/>
                  </a:cubicBezTo>
                  <a:cubicBezTo>
                    <a:pt x="1525" y="482"/>
                    <a:pt x="1591" y="430"/>
                    <a:pt x="1656" y="387"/>
                  </a:cubicBezTo>
                  <a:cubicBezTo>
                    <a:pt x="1664" y="379"/>
                    <a:pt x="1664" y="379"/>
                    <a:pt x="1671" y="379"/>
                  </a:cubicBezTo>
                  <a:cubicBezTo>
                    <a:pt x="1707" y="350"/>
                    <a:pt x="1751" y="321"/>
                    <a:pt x="1795" y="299"/>
                  </a:cubicBezTo>
                  <a:cubicBezTo>
                    <a:pt x="1802" y="285"/>
                    <a:pt x="1817" y="285"/>
                    <a:pt x="1831" y="270"/>
                  </a:cubicBezTo>
                  <a:cubicBezTo>
                    <a:pt x="1912" y="226"/>
                    <a:pt x="1992" y="182"/>
                    <a:pt x="2080" y="146"/>
                  </a:cubicBezTo>
                  <a:lnTo>
                    <a:pt x="2087" y="146"/>
                  </a:lnTo>
                  <a:cubicBezTo>
                    <a:pt x="2182" y="109"/>
                    <a:pt x="2284" y="73"/>
                    <a:pt x="2386" y="51"/>
                  </a:cubicBezTo>
                  <a:cubicBezTo>
                    <a:pt x="2437" y="37"/>
                    <a:pt x="2488" y="29"/>
                    <a:pt x="2532" y="22"/>
                  </a:cubicBezTo>
                  <a:lnTo>
                    <a:pt x="2554" y="22"/>
                  </a:lnTo>
                  <a:lnTo>
                    <a:pt x="2678" y="0"/>
                  </a:lnTo>
                  <a:close/>
                </a:path>
              </a:pathLst>
            </a:custGeom>
            <a:solidFill>
              <a:srgbClr val="191919">
                <a:alpha val="11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1347" name="Google Shape;1347;p59"/>
          <p:cNvSpPr/>
          <p:nvPr/>
        </p:nvSpPr>
        <p:spPr>
          <a:xfrm rot="2700000">
            <a:off x="328549" y="425096"/>
            <a:ext cx="601794" cy="668194"/>
          </a:xfrm>
          <a:custGeom>
            <a:avLst/>
            <a:gdLst/>
            <a:ahLst/>
            <a:cxnLst/>
            <a:rect l="l" t="t" r="r" b="b"/>
            <a:pathLst>
              <a:path w="24072" h="26728" extrusionOk="0">
                <a:moveTo>
                  <a:pt x="12817" y="1"/>
                </a:moveTo>
                <a:cubicBezTo>
                  <a:pt x="12618" y="1"/>
                  <a:pt x="12416" y="18"/>
                  <a:pt x="12212" y="54"/>
                </a:cubicBezTo>
                <a:cubicBezTo>
                  <a:pt x="10566" y="345"/>
                  <a:pt x="9433" y="1746"/>
                  <a:pt x="9686" y="3185"/>
                </a:cubicBezTo>
                <a:cubicBezTo>
                  <a:pt x="9824" y="3897"/>
                  <a:pt x="10260" y="4517"/>
                  <a:pt x="10888" y="4877"/>
                </a:cubicBezTo>
                <a:lnTo>
                  <a:pt x="1" y="4877"/>
                </a:lnTo>
                <a:lnTo>
                  <a:pt x="1" y="26728"/>
                </a:lnTo>
                <a:lnTo>
                  <a:pt x="24072" y="26728"/>
                </a:lnTo>
                <a:lnTo>
                  <a:pt x="24072" y="4877"/>
                </a:lnTo>
                <a:lnTo>
                  <a:pt x="14234" y="4877"/>
                </a:lnTo>
                <a:cubicBezTo>
                  <a:pt x="15252" y="4295"/>
                  <a:pt x="15857" y="3223"/>
                  <a:pt x="15665" y="2136"/>
                </a:cubicBezTo>
                <a:cubicBezTo>
                  <a:pt x="15444" y="874"/>
                  <a:pt x="14228" y="1"/>
                  <a:pt x="1281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48" name="Google Shape;1348;p59"/>
          <p:cNvSpPr/>
          <p:nvPr/>
        </p:nvSpPr>
        <p:spPr>
          <a:xfrm>
            <a:off x="1535688" y="1107888"/>
            <a:ext cx="674100" cy="6741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 dirty="0">
              <a:solidFill>
                <a:schemeClr val="lt1"/>
              </a:solidFill>
              <a:latin typeface="Cambria" panose="02040503050406030204" pitchFamily="18" charset="0"/>
              <a:ea typeface="Cambria" panose="02040503050406030204" pitchFamily="18" charset="0"/>
              <a:cs typeface="Fredoka One"/>
              <a:sym typeface="Fredoka One"/>
            </a:endParaRPr>
          </a:p>
        </p:txBody>
      </p:sp>
      <p:sp>
        <p:nvSpPr>
          <p:cNvPr id="1349" name="Google Shape;1349;p59"/>
          <p:cNvSpPr/>
          <p:nvPr/>
        </p:nvSpPr>
        <p:spPr>
          <a:xfrm>
            <a:off x="4234963" y="1107888"/>
            <a:ext cx="674100" cy="674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lt1"/>
                </a:solidFill>
                <a:latin typeface="Cambria" panose="02040503050406030204" pitchFamily="18" charset="0"/>
                <a:ea typeface="Cambria" panose="02040503050406030204" pitchFamily="18" charset="0"/>
                <a:cs typeface="Fredoka One"/>
                <a:sym typeface="Fredoka One"/>
              </a:rPr>
              <a:t>2</a:t>
            </a:r>
            <a:endParaRPr sz="2500">
              <a:solidFill>
                <a:schemeClr val="lt1"/>
              </a:solidFill>
              <a:latin typeface="Cambria" panose="02040503050406030204" pitchFamily="18" charset="0"/>
              <a:ea typeface="Cambria" panose="02040503050406030204" pitchFamily="18" charset="0"/>
              <a:cs typeface="Fredoka One"/>
              <a:sym typeface="Fredoka One"/>
            </a:endParaRPr>
          </a:p>
        </p:txBody>
      </p:sp>
      <p:sp>
        <p:nvSpPr>
          <p:cNvPr id="1350" name="Google Shape;1350;p59"/>
          <p:cNvSpPr/>
          <p:nvPr/>
        </p:nvSpPr>
        <p:spPr>
          <a:xfrm>
            <a:off x="6934238" y="1107888"/>
            <a:ext cx="674100" cy="674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lt1"/>
                </a:solidFill>
                <a:latin typeface="Cambria" panose="02040503050406030204" pitchFamily="18" charset="0"/>
                <a:ea typeface="Cambria" panose="02040503050406030204" pitchFamily="18" charset="0"/>
                <a:cs typeface="Fredoka One"/>
                <a:sym typeface="Fredoka One"/>
              </a:rPr>
              <a:t>3</a:t>
            </a:r>
            <a:endParaRPr sz="2500">
              <a:solidFill>
                <a:schemeClr val="lt1"/>
              </a:solidFill>
              <a:latin typeface="Cambria" panose="02040503050406030204" pitchFamily="18" charset="0"/>
              <a:ea typeface="Cambria" panose="02040503050406030204" pitchFamily="18" charset="0"/>
              <a:cs typeface="Fredoka One"/>
              <a:sym typeface="Fredoka One"/>
            </a:endParaRPr>
          </a:p>
        </p:txBody>
      </p:sp>
    </p:spTree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1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9" name="Google Shape;1269;p57"/>
          <p:cNvGrpSpPr/>
          <p:nvPr/>
        </p:nvGrpSpPr>
        <p:grpSpPr>
          <a:xfrm>
            <a:off x="364131" y="1077328"/>
            <a:ext cx="1501806" cy="1115293"/>
            <a:chOff x="5970100" y="2577200"/>
            <a:chExt cx="1120918" cy="832432"/>
          </a:xfrm>
        </p:grpSpPr>
        <p:sp>
          <p:nvSpPr>
            <p:cNvPr id="1270" name="Google Shape;1270;p57"/>
            <p:cNvSpPr/>
            <p:nvPr/>
          </p:nvSpPr>
          <p:spPr>
            <a:xfrm>
              <a:off x="5970100" y="2577200"/>
              <a:ext cx="1120918" cy="832432"/>
            </a:xfrm>
            <a:custGeom>
              <a:avLst/>
              <a:gdLst/>
              <a:ahLst/>
              <a:cxnLst/>
              <a:rect l="l" t="t" r="r" b="b"/>
              <a:pathLst>
                <a:path w="26950" h="20014" extrusionOk="0">
                  <a:moveTo>
                    <a:pt x="13475" y="1"/>
                  </a:moveTo>
                  <a:cubicBezTo>
                    <a:pt x="6041" y="1"/>
                    <a:pt x="0" y="3821"/>
                    <a:pt x="0" y="8514"/>
                  </a:cubicBezTo>
                  <a:cubicBezTo>
                    <a:pt x="0" y="12802"/>
                    <a:pt x="5076" y="16431"/>
                    <a:pt x="11813" y="16959"/>
                  </a:cubicBezTo>
                  <a:cubicBezTo>
                    <a:pt x="11844" y="17166"/>
                    <a:pt x="11898" y="17373"/>
                    <a:pt x="11974" y="17579"/>
                  </a:cubicBezTo>
                  <a:cubicBezTo>
                    <a:pt x="12104" y="17908"/>
                    <a:pt x="12280" y="18215"/>
                    <a:pt x="12502" y="18498"/>
                  </a:cubicBezTo>
                  <a:cubicBezTo>
                    <a:pt x="12725" y="18774"/>
                    <a:pt x="12985" y="19019"/>
                    <a:pt x="13276" y="19225"/>
                  </a:cubicBezTo>
                  <a:cubicBezTo>
                    <a:pt x="13567" y="19440"/>
                    <a:pt x="13888" y="19608"/>
                    <a:pt x="14225" y="19738"/>
                  </a:cubicBezTo>
                  <a:cubicBezTo>
                    <a:pt x="14677" y="19914"/>
                    <a:pt x="15152" y="20006"/>
                    <a:pt x="15634" y="20014"/>
                  </a:cubicBezTo>
                  <a:cubicBezTo>
                    <a:pt x="15657" y="20014"/>
                    <a:pt x="15680" y="20006"/>
                    <a:pt x="15695" y="20006"/>
                  </a:cubicBezTo>
                  <a:cubicBezTo>
                    <a:pt x="15726" y="19991"/>
                    <a:pt x="15749" y="19968"/>
                    <a:pt x="15764" y="19937"/>
                  </a:cubicBezTo>
                  <a:cubicBezTo>
                    <a:pt x="15772" y="19907"/>
                    <a:pt x="15772" y="19868"/>
                    <a:pt x="15764" y="19838"/>
                  </a:cubicBezTo>
                  <a:cubicBezTo>
                    <a:pt x="15749" y="19815"/>
                    <a:pt x="15726" y="19792"/>
                    <a:pt x="15703" y="19784"/>
                  </a:cubicBezTo>
                  <a:cubicBezTo>
                    <a:pt x="15588" y="19746"/>
                    <a:pt x="15488" y="19692"/>
                    <a:pt x="15389" y="19639"/>
                  </a:cubicBezTo>
                  <a:cubicBezTo>
                    <a:pt x="15236" y="19555"/>
                    <a:pt x="15098" y="19447"/>
                    <a:pt x="14975" y="19332"/>
                  </a:cubicBezTo>
                  <a:cubicBezTo>
                    <a:pt x="14845" y="19195"/>
                    <a:pt x="14730" y="19049"/>
                    <a:pt x="14631" y="18888"/>
                  </a:cubicBezTo>
                  <a:cubicBezTo>
                    <a:pt x="14524" y="18689"/>
                    <a:pt x="14432" y="18475"/>
                    <a:pt x="14378" y="18253"/>
                  </a:cubicBezTo>
                  <a:lnTo>
                    <a:pt x="14378" y="18284"/>
                  </a:lnTo>
                  <a:cubicBezTo>
                    <a:pt x="14317" y="18031"/>
                    <a:pt x="14294" y="17778"/>
                    <a:pt x="14286" y="17518"/>
                  </a:cubicBezTo>
                  <a:cubicBezTo>
                    <a:pt x="14286" y="17342"/>
                    <a:pt x="14302" y="17173"/>
                    <a:pt x="14332" y="16997"/>
                  </a:cubicBezTo>
                  <a:cubicBezTo>
                    <a:pt x="21407" y="16722"/>
                    <a:pt x="26950" y="12993"/>
                    <a:pt x="26950" y="8514"/>
                  </a:cubicBezTo>
                  <a:cubicBezTo>
                    <a:pt x="26950" y="3829"/>
                    <a:pt x="20909" y="8"/>
                    <a:pt x="13475" y="8"/>
                  </a:cubicBezTo>
                  <a:lnTo>
                    <a:pt x="1347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271" name="Google Shape;1271;p57"/>
            <p:cNvSpPr/>
            <p:nvPr/>
          </p:nvSpPr>
          <p:spPr>
            <a:xfrm>
              <a:off x="6119747" y="2696278"/>
              <a:ext cx="803442" cy="510215"/>
            </a:xfrm>
            <a:custGeom>
              <a:avLst/>
              <a:gdLst/>
              <a:ahLst/>
              <a:cxnLst/>
              <a:rect l="l" t="t" r="r" b="b"/>
              <a:pathLst>
                <a:path w="19317" h="12267" extrusionOk="0">
                  <a:moveTo>
                    <a:pt x="12847" y="1486"/>
                  </a:moveTo>
                  <a:cubicBezTo>
                    <a:pt x="12955" y="1594"/>
                    <a:pt x="13062" y="1701"/>
                    <a:pt x="13154" y="1823"/>
                  </a:cubicBezTo>
                  <a:lnTo>
                    <a:pt x="13169" y="1831"/>
                  </a:lnTo>
                  <a:lnTo>
                    <a:pt x="13177" y="1846"/>
                  </a:lnTo>
                  <a:cubicBezTo>
                    <a:pt x="13353" y="2091"/>
                    <a:pt x="13506" y="2352"/>
                    <a:pt x="13628" y="2627"/>
                  </a:cubicBezTo>
                  <a:cubicBezTo>
                    <a:pt x="13613" y="2620"/>
                    <a:pt x="13605" y="2620"/>
                    <a:pt x="13590" y="2620"/>
                  </a:cubicBezTo>
                  <a:cubicBezTo>
                    <a:pt x="13246" y="2620"/>
                    <a:pt x="12901" y="2650"/>
                    <a:pt x="12556" y="2704"/>
                  </a:cubicBezTo>
                  <a:cubicBezTo>
                    <a:pt x="12288" y="2750"/>
                    <a:pt x="12028" y="2811"/>
                    <a:pt x="11768" y="2895"/>
                  </a:cubicBezTo>
                  <a:cubicBezTo>
                    <a:pt x="11776" y="2888"/>
                    <a:pt x="11783" y="2872"/>
                    <a:pt x="11783" y="2857"/>
                  </a:cubicBezTo>
                  <a:lnTo>
                    <a:pt x="11806" y="2803"/>
                  </a:lnTo>
                  <a:cubicBezTo>
                    <a:pt x="11913" y="2566"/>
                    <a:pt x="12043" y="2344"/>
                    <a:pt x="12204" y="2137"/>
                  </a:cubicBezTo>
                  <a:cubicBezTo>
                    <a:pt x="12388" y="1892"/>
                    <a:pt x="12610" y="1678"/>
                    <a:pt x="12847" y="1486"/>
                  </a:cubicBezTo>
                  <a:close/>
                  <a:moveTo>
                    <a:pt x="9953" y="323"/>
                  </a:moveTo>
                  <a:cubicBezTo>
                    <a:pt x="10129" y="323"/>
                    <a:pt x="10306" y="338"/>
                    <a:pt x="10474" y="361"/>
                  </a:cubicBezTo>
                  <a:cubicBezTo>
                    <a:pt x="10864" y="415"/>
                    <a:pt x="11240" y="514"/>
                    <a:pt x="11607" y="667"/>
                  </a:cubicBezTo>
                  <a:lnTo>
                    <a:pt x="11622" y="667"/>
                  </a:lnTo>
                  <a:cubicBezTo>
                    <a:pt x="11929" y="805"/>
                    <a:pt x="12227" y="974"/>
                    <a:pt x="12503" y="1180"/>
                  </a:cubicBezTo>
                  <a:cubicBezTo>
                    <a:pt x="12541" y="1211"/>
                    <a:pt x="12579" y="1241"/>
                    <a:pt x="12618" y="1272"/>
                  </a:cubicBezTo>
                  <a:cubicBezTo>
                    <a:pt x="12533" y="1326"/>
                    <a:pt x="12457" y="1387"/>
                    <a:pt x="12388" y="1456"/>
                  </a:cubicBezTo>
                  <a:cubicBezTo>
                    <a:pt x="12189" y="1647"/>
                    <a:pt x="11998" y="1869"/>
                    <a:pt x="11837" y="2099"/>
                  </a:cubicBezTo>
                  <a:cubicBezTo>
                    <a:pt x="11691" y="2313"/>
                    <a:pt x="11569" y="2543"/>
                    <a:pt x="11477" y="2788"/>
                  </a:cubicBezTo>
                  <a:cubicBezTo>
                    <a:pt x="11439" y="2872"/>
                    <a:pt x="11416" y="2956"/>
                    <a:pt x="11393" y="3041"/>
                  </a:cubicBezTo>
                  <a:cubicBezTo>
                    <a:pt x="11309" y="3071"/>
                    <a:pt x="11224" y="3102"/>
                    <a:pt x="11148" y="3148"/>
                  </a:cubicBezTo>
                  <a:cubicBezTo>
                    <a:pt x="10887" y="3224"/>
                    <a:pt x="10642" y="3309"/>
                    <a:pt x="10413" y="3401"/>
                  </a:cubicBezTo>
                  <a:cubicBezTo>
                    <a:pt x="10397" y="3362"/>
                    <a:pt x="10367" y="3324"/>
                    <a:pt x="10344" y="3293"/>
                  </a:cubicBezTo>
                  <a:cubicBezTo>
                    <a:pt x="10007" y="2865"/>
                    <a:pt x="9586" y="2512"/>
                    <a:pt x="9096" y="2267"/>
                  </a:cubicBezTo>
                  <a:cubicBezTo>
                    <a:pt x="8637" y="2015"/>
                    <a:pt x="8131" y="1854"/>
                    <a:pt x="7611" y="1785"/>
                  </a:cubicBezTo>
                  <a:cubicBezTo>
                    <a:pt x="7544" y="1778"/>
                    <a:pt x="7478" y="1770"/>
                    <a:pt x="7412" y="1770"/>
                  </a:cubicBezTo>
                  <a:lnTo>
                    <a:pt x="7412" y="1770"/>
                  </a:lnTo>
                  <a:lnTo>
                    <a:pt x="7419" y="1762"/>
                  </a:lnTo>
                  <a:cubicBezTo>
                    <a:pt x="7480" y="1609"/>
                    <a:pt x="7572" y="1456"/>
                    <a:pt x="7672" y="1326"/>
                  </a:cubicBezTo>
                  <a:cubicBezTo>
                    <a:pt x="7802" y="1165"/>
                    <a:pt x="7940" y="1019"/>
                    <a:pt x="8101" y="897"/>
                  </a:cubicBezTo>
                  <a:cubicBezTo>
                    <a:pt x="8284" y="767"/>
                    <a:pt x="8476" y="652"/>
                    <a:pt x="8675" y="568"/>
                  </a:cubicBezTo>
                  <a:cubicBezTo>
                    <a:pt x="8935" y="461"/>
                    <a:pt x="9203" y="392"/>
                    <a:pt x="9471" y="353"/>
                  </a:cubicBezTo>
                  <a:cubicBezTo>
                    <a:pt x="9632" y="338"/>
                    <a:pt x="9793" y="323"/>
                    <a:pt x="9953" y="323"/>
                  </a:cubicBezTo>
                  <a:close/>
                  <a:moveTo>
                    <a:pt x="4533" y="2964"/>
                  </a:moveTo>
                  <a:cubicBezTo>
                    <a:pt x="4548" y="3064"/>
                    <a:pt x="4563" y="3148"/>
                    <a:pt x="4579" y="3217"/>
                  </a:cubicBezTo>
                  <a:cubicBezTo>
                    <a:pt x="4617" y="3477"/>
                    <a:pt x="4579" y="3745"/>
                    <a:pt x="4479" y="3990"/>
                  </a:cubicBezTo>
                  <a:cubicBezTo>
                    <a:pt x="4418" y="4128"/>
                    <a:pt x="4341" y="4250"/>
                    <a:pt x="4257" y="4365"/>
                  </a:cubicBezTo>
                  <a:cubicBezTo>
                    <a:pt x="4119" y="4541"/>
                    <a:pt x="3966" y="4687"/>
                    <a:pt x="3790" y="4825"/>
                  </a:cubicBezTo>
                  <a:cubicBezTo>
                    <a:pt x="3660" y="4924"/>
                    <a:pt x="3522" y="5008"/>
                    <a:pt x="3384" y="5093"/>
                  </a:cubicBezTo>
                  <a:lnTo>
                    <a:pt x="3377" y="5093"/>
                  </a:lnTo>
                  <a:lnTo>
                    <a:pt x="3384" y="5031"/>
                  </a:lnTo>
                  <a:lnTo>
                    <a:pt x="3400" y="4924"/>
                  </a:lnTo>
                  <a:cubicBezTo>
                    <a:pt x="3461" y="4411"/>
                    <a:pt x="3660" y="3929"/>
                    <a:pt x="3982" y="3523"/>
                  </a:cubicBezTo>
                  <a:cubicBezTo>
                    <a:pt x="4142" y="3316"/>
                    <a:pt x="4326" y="3133"/>
                    <a:pt x="4533" y="2964"/>
                  </a:cubicBezTo>
                  <a:close/>
                  <a:moveTo>
                    <a:pt x="3507" y="2076"/>
                  </a:moveTo>
                  <a:cubicBezTo>
                    <a:pt x="3553" y="2076"/>
                    <a:pt x="3606" y="2076"/>
                    <a:pt x="3652" y="2084"/>
                  </a:cubicBezTo>
                  <a:cubicBezTo>
                    <a:pt x="3737" y="2099"/>
                    <a:pt x="3821" y="2122"/>
                    <a:pt x="3897" y="2153"/>
                  </a:cubicBezTo>
                  <a:cubicBezTo>
                    <a:pt x="3966" y="2183"/>
                    <a:pt x="4035" y="2214"/>
                    <a:pt x="4089" y="2260"/>
                  </a:cubicBezTo>
                  <a:cubicBezTo>
                    <a:pt x="4150" y="2313"/>
                    <a:pt x="4211" y="2367"/>
                    <a:pt x="4257" y="2428"/>
                  </a:cubicBezTo>
                  <a:cubicBezTo>
                    <a:pt x="4311" y="2497"/>
                    <a:pt x="4357" y="2574"/>
                    <a:pt x="4395" y="2650"/>
                  </a:cubicBezTo>
                  <a:cubicBezTo>
                    <a:pt x="4058" y="2903"/>
                    <a:pt x="3775" y="3209"/>
                    <a:pt x="3545" y="3561"/>
                  </a:cubicBezTo>
                  <a:cubicBezTo>
                    <a:pt x="3293" y="3952"/>
                    <a:pt x="3132" y="4388"/>
                    <a:pt x="3063" y="4848"/>
                  </a:cubicBezTo>
                  <a:cubicBezTo>
                    <a:pt x="3048" y="4985"/>
                    <a:pt x="3032" y="5123"/>
                    <a:pt x="3032" y="5261"/>
                  </a:cubicBezTo>
                  <a:lnTo>
                    <a:pt x="2971" y="5292"/>
                  </a:lnTo>
                  <a:lnTo>
                    <a:pt x="2833" y="5353"/>
                  </a:lnTo>
                  <a:cubicBezTo>
                    <a:pt x="2565" y="5460"/>
                    <a:pt x="2290" y="5552"/>
                    <a:pt x="2006" y="5628"/>
                  </a:cubicBezTo>
                  <a:lnTo>
                    <a:pt x="1960" y="5598"/>
                  </a:lnTo>
                  <a:lnTo>
                    <a:pt x="1899" y="5544"/>
                  </a:lnTo>
                  <a:cubicBezTo>
                    <a:pt x="1761" y="5445"/>
                    <a:pt x="1639" y="5322"/>
                    <a:pt x="1532" y="5192"/>
                  </a:cubicBezTo>
                  <a:cubicBezTo>
                    <a:pt x="1455" y="5085"/>
                    <a:pt x="1386" y="4978"/>
                    <a:pt x="1333" y="4855"/>
                  </a:cubicBezTo>
                  <a:cubicBezTo>
                    <a:pt x="1287" y="4748"/>
                    <a:pt x="1256" y="4633"/>
                    <a:pt x="1241" y="4511"/>
                  </a:cubicBezTo>
                  <a:cubicBezTo>
                    <a:pt x="1225" y="4373"/>
                    <a:pt x="1225" y="4243"/>
                    <a:pt x="1241" y="4105"/>
                  </a:cubicBezTo>
                  <a:cubicBezTo>
                    <a:pt x="1264" y="3952"/>
                    <a:pt x="1310" y="3806"/>
                    <a:pt x="1371" y="3661"/>
                  </a:cubicBezTo>
                  <a:lnTo>
                    <a:pt x="1371" y="3653"/>
                  </a:lnTo>
                  <a:cubicBezTo>
                    <a:pt x="1463" y="3469"/>
                    <a:pt x="1570" y="3286"/>
                    <a:pt x="1692" y="3125"/>
                  </a:cubicBezTo>
                  <a:cubicBezTo>
                    <a:pt x="1846" y="2926"/>
                    <a:pt x="2029" y="2750"/>
                    <a:pt x="2221" y="2589"/>
                  </a:cubicBezTo>
                  <a:cubicBezTo>
                    <a:pt x="2404" y="2451"/>
                    <a:pt x="2611" y="2329"/>
                    <a:pt x="2826" y="2229"/>
                  </a:cubicBezTo>
                  <a:lnTo>
                    <a:pt x="2841" y="2221"/>
                  </a:lnTo>
                  <a:cubicBezTo>
                    <a:pt x="2994" y="2160"/>
                    <a:pt x="3155" y="2114"/>
                    <a:pt x="3323" y="2091"/>
                  </a:cubicBezTo>
                  <a:cubicBezTo>
                    <a:pt x="3384" y="2084"/>
                    <a:pt x="3446" y="2076"/>
                    <a:pt x="3507" y="2076"/>
                  </a:cubicBezTo>
                  <a:close/>
                  <a:moveTo>
                    <a:pt x="3063" y="5613"/>
                  </a:moveTo>
                  <a:cubicBezTo>
                    <a:pt x="3063" y="5787"/>
                    <a:pt x="3085" y="5960"/>
                    <a:pt x="3115" y="6134"/>
                  </a:cubicBezTo>
                  <a:lnTo>
                    <a:pt x="3101" y="6134"/>
                  </a:lnTo>
                  <a:cubicBezTo>
                    <a:pt x="2948" y="6095"/>
                    <a:pt x="2795" y="6034"/>
                    <a:pt x="2649" y="5973"/>
                  </a:cubicBezTo>
                  <a:cubicBezTo>
                    <a:pt x="2550" y="5935"/>
                    <a:pt x="2473" y="5896"/>
                    <a:pt x="2389" y="5858"/>
                  </a:cubicBezTo>
                  <a:cubicBezTo>
                    <a:pt x="2619" y="5789"/>
                    <a:pt x="2841" y="5713"/>
                    <a:pt x="3063" y="5613"/>
                  </a:cubicBezTo>
                  <a:close/>
                  <a:moveTo>
                    <a:pt x="6998" y="2084"/>
                  </a:moveTo>
                  <a:lnTo>
                    <a:pt x="6983" y="2099"/>
                  </a:lnTo>
                  <a:lnTo>
                    <a:pt x="6983" y="2122"/>
                  </a:lnTo>
                  <a:cubicBezTo>
                    <a:pt x="6922" y="2482"/>
                    <a:pt x="6891" y="2842"/>
                    <a:pt x="6899" y="3201"/>
                  </a:cubicBezTo>
                  <a:cubicBezTo>
                    <a:pt x="6899" y="3492"/>
                    <a:pt x="6883" y="3783"/>
                    <a:pt x="6860" y="4067"/>
                  </a:cubicBezTo>
                  <a:cubicBezTo>
                    <a:pt x="6830" y="4289"/>
                    <a:pt x="6768" y="4503"/>
                    <a:pt x="6684" y="4717"/>
                  </a:cubicBezTo>
                  <a:cubicBezTo>
                    <a:pt x="6615" y="4878"/>
                    <a:pt x="6516" y="5039"/>
                    <a:pt x="6409" y="5184"/>
                  </a:cubicBezTo>
                  <a:cubicBezTo>
                    <a:pt x="6286" y="5345"/>
                    <a:pt x="6141" y="5483"/>
                    <a:pt x="5980" y="5613"/>
                  </a:cubicBezTo>
                  <a:cubicBezTo>
                    <a:pt x="5781" y="5759"/>
                    <a:pt x="5566" y="5889"/>
                    <a:pt x="5329" y="5981"/>
                  </a:cubicBezTo>
                  <a:cubicBezTo>
                    <a:pt x="4917" y="6150"/>
                    <a:pt x="4483" y="6241"/>
                    <a:pt x="4036" y="6241"/>
                  </a:cubicBezTo>
                  <a:cubicBezTo>
                    <a:pt x="4018" y="6241"/>
                    <a:pt x="4000" y="6241"/>
                    <a:pt x="3982" y="6241"/>
                  </a:cubicBezTo>
                  <a:cubicBezTo>
                    <a:pt x="3828" y="6241"/>
                    <a:pt x="3675" y="6233"/>
                    <a:pt x="3522" y="6210"/>
                  </a:cubicBezTo>
                  <a:lnTo>
                    <a:pt x="3453" y="6203"/>
                  </a:lnTo>
                  <a:cubicBezTo>
                    <a:pt x="3430" y="6095"/>
                    <a:pt x="3415" y="5988"/>
                    <a:pt x="3400" y="5881"/>
                  </a:cubicBezTo>
                  <a:cubicBezTo>
                    <a:pt x="3377" y="5743"/>
                    <a:pt x="3369" y="5598"/>
                    <a:pt x="3361" y="5460"/>
                  </a:cubicBezTo>
                  <a:cubicBezTo>
                    <a:pt x="3614" y="5330"/>
                    <a:pt x="3859" y="5177"/>
                    <a:pt x="4081" y="4993"/>
                  </a:cubicBezTo>
                  <a:cubicBezTo>
                    <a:pt x="4334" y="4786"/>
                    <a:pt x="4548" y="4534"/>
                    <a:pt x="4701" y="4243"/>
                  </a:cubicBezTo>
                  <a:cubicBezTo>
                    <a:pt x="4854" y="3944"/>
                    <a:pt x="4923" y="3615"/>
                    <a:pt x="4900" y="3286"/>
                  </a:cubicBezTo>
                  <a:cubicBezTo>
                    <a:pt x="4885" y="3110"/>
                    <a:pt x="4847" y="2926"/>
                    <a:pt x="4785" y="2757"/>
                  </a:cubicBezTo>
                  <a:cubicBezTo>
                    <a:pt x="5000" y="2620"/>
                    <a:pt x="5222" y="2497"/>
                    <a:pt x="5459" y="2390"/>
                  </a:cubicBezTo>
                  <a:lnTo>
                    <a:pt x="5475" y="2390"/>
                  </a:lnTo>
                  <a:cubicBezTo>
                    <a:pt x="5796" y="2260"/>
                    <a:pt x="6133" y="2168"/>
                    <a:pt x="6470" y="2114"/>
                  </a:cubicBezTo>
                  <a:lnTo>
                    <a:pt x="6477" y="2114"/>
                  </a:lnTo>
                  <a:cubicBezTo>
                    <a:pt x="6646" y="2091"/>
                    <a:pt x="6822" y="2084"/>
                    <a:pt x="6998" y="2084"/>
                  </a:cubicBezTo>
                  <a:close/>
                  <a:moveTo>
                    <a:pt x="13774" y="3002"/>
                  </a:moveTo>
                  <a:cubicBezTo>
                    <a:pt x="13827" y="3201"/>
                    <a:pt x="13866" y="3401"/>
                    <a:pt x="13896" y="3600"/>
                  </a:cubicBezTo>
                  <a:cubicBezTo>
                    <a:pt x="13950" y="3990"/>
                    <a:pt x="13950" y="4380"/>
                    <a:pt x="13896" y="4771"/>
                  </a:cubicBezTo>
                  <a:cubicBezTo>
                    <a:pt x="13835" y="5246"/>
                    <a:pt x="13705" y="5713"/>
                    <a:pt x="13513" y="6164"/>
                  </a:cubicBezTo>
                  <a:cubicBezTo>
                    <a:pt x="13314" y="6631"/>
                    <a:pt x="13054" y="7075"/>
                    <a:pt x="12740" y="7481"/>
                  </a:cubicBezTo>
                  <a:lnTo>
                    <a:pt x="12763" y="7466"/>
                  </a:lnTo>
                  <a:lnTo>
                    <a:pt x="12694" y="7542"/>
                  </a:lnTo>
                  <a:cubicBezTo>
                    <a:pt x="12633" y="7619"/>
                    <a:pt x="12564" y="7703"/>
                    <a:pt x="12495" y="7780"/>
                  </a:cubicBezTo>
                  <a:lnTo>
                    <a:pt x="12480" y="7780"/>
                  </a:lnTo>
                  <a:cubicBezTo>
                    <a:pt x="12426" y="7389"/>
                    <a:pt x="12334" y="6999"/>
                    <a:pt x="12220" y="6616"/>
                  </a:cubicBezTo>
                  <a:cubicBezTo>
                    <a:pt x="12166" y="6440"/>
                    <a:pt x="12112" y="6272"/>
                    <a:pt x="12059" y="6095"/>
                  </a:cubicBezTo>
                  <a:lnTo>
                    <a:pt x="12051" y="6042"/>
                  </a:lnTo>
                  <a:lnTo>
                    <a:pt x="12036" y="5988"/>
                  </a:lnTo>
                  <a:lnTo>
                    <a:pt x="12028" y="5965"/>
                  </a:lnTo>
                  <a:cubicBezTo>
                    <a:pt x="11952" y="5720"/>
                    <a:pt x="11867" y="5437"/>
                    <a:pt x="11791" y="5161"/>
                  </a:cubicBezTo>
                  <a:cubicBezTo>
                    <a:pt x="11730" y="4909"/>
                    <a:pt x="11676" y="4656"/>
                    <a:pt x="11638" y="4396"/>
                  </a:cubicBezTo>
                  <a:cubicBezTo>
                    <a:pt x="11599" y="4097"/>
                    <a:pt x="11592" y="3799"/>
                    <a:pt x="11630" y="3500"/>
                  </a:cubicBezTo>
                  <a:cubicBezTo>
                    <a:pt x="11638" y="3446"/>
                    <a:pt x="11645" y="3385"/>
                    <a:pt x="11653" y="3332"/>
                  </a:cubicBezTo>
                  <a:cubicBezTo>
                    <a:pt x="12082" y="3217"/>
                    <a:pt x="12511" y="3133"/>
                    <a:pt x="12947" y="3079"/>
                  </a:cubicBezTo>
                  <a:cubicBezTo>
                    <a:pt x="13230" y="3041"/>
                    <a:pt x="13506" y="3018"/>
                    <a:pt x="13774" y="3002"/>
                  </a:cubicBezTo>
                  <a:close/>
                  <a:moveTo>
                    <a:pt x="11324" y="3431"/>
                  </a:moveTo>
                  <a:lnTo>
                    <a:pt x="11324" y="3431"/>
                  </a:lnTo>
                  <a:cubicBezTo>
                    <a:pt x="11316" y="3446"/>
                    <a:pt x="11309" y="3462"/>
                    <a:pt x="11309" y="3485"/>
                  </a:cubicBezTo>
                  <a:cubicBezTo>
                    <a:pt x="11263" y="3952"/>
                    <a:pt x="11293" y="4426"/>
                    <a:pt x="11400" y="4886"/>
                  </a:cubicBezTo>
                  <a:cubicBezTo>
                    <a:pt x="11492" y="5322"/>
                    <a:pt x="11630" y="5774"/>
                    <a:pt x="11737" y="6103"/>
                  </a:cubicBezTo>
                  <a:lnTo>
                    <a:pt x="11799" y="6317"/>
                  </a:lnTo>
                  <a:cubicBezTo>
                    <a:pt x="11860" y="6501"/>
                    <a:pt x="11944" y="6785"/>
                    <a:pt x="12013" y="7060"/>
                  </a:cubicBezTo>
                  <a:cubicBezTo>
                    <a:pt x="12082" y="7305"/>
                    <a:pt x="12135" y="7558"/>
                    <a:pt x="12174" y="7803"/>
                  </a:cubicBezTo>
                  <a:cubicBezTo>
                    <a:pt x="12181" y="7902"/>
                    <a:pt x="12189" y="7994"/>
                    <a:pt x="12197" y="8094"/>
                  </a:cubicBezTo>
                  <a:lnTo>
                    <a:pt x="12158" y="8140"/>
                  </a:lnTo>
                  <a:lnTo>
                    <a:pt x="12112" y="8178"/>
                  </a:lnTo>
                  <a:cubicBezTo>
                    <a:pt x="12097" y="8155"/>
                    <a:pt x="12082" y="8132"/>
                    <a:pt x="12059" y="8109"/>
                  </a:cubicBezTo>
                  <a:lnTo>
                    <a:pt x="12021" y="8055"/>
                  </a:lnTo>
                  <a:lnTo>
                    <a:pt x="12013" y="8055"/>
                  </a:lnTo>
                  <a:cubicBezTo>
                    <a:pt x="11860" y="7841"/>
                    <a:pt x="11730" y="7619"/>
                    <a:pt x="11622" y="7374"/>
                  </a:cubicBezTo>
                  <a:cubicBezTo>
                    <a:pt x="11446" y="6915"/>
                    <a:pt x="11316" y="6440"/>
                    <a:pt x="11232" y="5950"/>
                  </a:cubicBezTo>
                  <a:cubicBezTo>
                    <a:pt x="11209" y="5835"/>
                    <a:pt x="11194" y="5720"/>
                    <a:pt x="11171" y="5613"/>
                  </a:cubicBezTo>
                  <a:cubicBezTo>
                    <a:pt x="11109" y="5261"/>
                    <a:pt x="11048" y="4909"/>
                    <a:pt x="10956" y="4564"/>
                  </a:cubicBezTo>
                  <a:cubicBezTo>
                    <a:pt x="10887" y="4304"/>
                    <a:pt x="10788" y="4044"/>
                    <a:pt x="10665" y="3806"/>
                  </a:cubicBezTo>
                  <a:cubicBezTo>
                    <a:pt x="10857" y="3668"/>
                    <a:pt x="11056" y="3554"/>
                    <a:pt x="11263" y="3446"/>
                  </a:cubicBezTo>
                  <a:lnTo>
                    <a:pt x="11324" y="3431"/>
                  </a:lnTo>
                  <a:close/>
                  <a:moveTo>
                    <a:pt x="14088" y="2987"/>
                  </a:moveTo>
                  <a:lnTo>
                    <a:pt x="14141" y="2995"/>
                  </a:lnTo>
                  <a:cubicBezTo>
                    <a:pt x="14279" y="2995"/>
                    <a:pt x="14417" y="2995"/>
                    <a:pt x="14547" y="3002"/>
                  </a:cubicBezTo>
                  <a:cubicBezTo>
                    <a:pt x="14960" y="3064"/>
                    <a:pt x="15374" y="3178"/>
                    <a:pt x="15764" y="3339"/>
                  </a:cubicBezTo>
                  <a:cubicBezTo>
                    <a:pt x="16040" y="3454"/>
                    <a:pt x="16300" y="3607"/>
                    <a:pt x="16545" y="3791"/>
                  </a:cubicBezTo>
                  <a:cubicBezTo>
                    <a:pt x="16729" y="3929"/>
                    <a:pt x="16897" y="4097"/>
                    <a:pt x="17051" y="4281"/>
                  </a:cubicBezTo>
                  <a:cubicBezTo>
                    <a:pt x="17181" y="4457"/>
                    <a:pt x="17296" y="4648"/>
                    <a:pt x="17380" y="4848"/>
                  </a:cubicBezTo>
                  <a:cubicBezTo>
                    <a:pt x="17472" y="5070"/>
                    <a:pt x="17533" y="5299"/>
                    <a:pt x="17571" y="5537"/>
                  </a:cubicBezTo>
                  <a:cubicBezTo>
                    <a:pt x="17610" y="5812"/>
                    <a:pt x="17610" y="6103"/>
                    <a:pt x="17571" y="6379"/>
                  </a:cubicBezTo>
                  <a:cubicBezTo>
                    <a:pt x="17502" y="6892"/>
                    <a:pt x="17303" y="7374"/>
                    <a:pt x="16989" y="7780"/>
                  </a:cubicBezTo>
                  <a:cubicBezTo>
                    <a:pt x="16821" y="7994"/>
                    <a:pt x="16630" y="8186"/>
                    <a:pt x="16415" y="8354"/>
                  </a:cubicBezTo>
                  <a:cubicBezTo>
                    <a:pt x="16162" y="8553"/>
                    <a:pt x="15887" y="8714"/>
                    <a:pt x="15596" y="8836"/>
                  </a:cubicBezTo>
                  <a:cubicBezTo>
                    <a:pt x="15305" y="8951"/>
                    <a:pt x="14999" y="9035"/>
                    <a:pt x="14693" y="9074"/>
                  </a:cubicBezTo>
                  <a:cubicBezTo>
                    <a:pt x="14547" y="9097"/>
                    <a:pt x="14394" y="9104"/>
                    <a:pt x="14241" y="9104"/>
                  </a:cubicBezTo>
                  <a:cubicBezTo>
                    <a:pt x="14103" y="9104"/>
                    <a:pt x="13958" y="9097"/>
                    <a:pt x="13820" y="9081"/>
                  </a:cubicBezTo>
                  <a:cubicBezTo>
                    <a:pt x="13559" y="9043"/>
                    <a:pt x="13314" y="8974"/>
                    <a:pt x="13069" y="8875"/>
                  </a:cubicBezTo>
                  <a:cubicBezTo>
                    <a:pt x="12870" y="8790"/>
                    <a:pt x="12687" y="8676"/>
                    <a:pt x="12511" y="8553"/>
                  </a:cubicBezTo>
                  <a:cubicBezTo>
                    <a:pt x="12518" y="8446"/>
                    <a:pt x="12518" y="8331"/>
                    <a:pt x="12518" y="8216"/>
                  </a:cubicBezTo>
                  <a:cubicBezTo>
                    <a:pt x="12939" y="7780"/>
                    <a:pt x="13299" y="7282"/>
                    <a:pt x="13582" y="6746"/>
                  </a:cubicBezTo>
                  <a:cubicBezTo>
                    <a:pt x="14049" y="5889"/>
                    <a:pt x="14271" y="4916"/>
                    <a:pt x="14241" y="3944"/>
                  </a:cubicBezTo>
                  <a:cubicBezTo>
                    <a:pt x="14233" y="3615"/>
                    <a:pt x="14180" y="3293"/>
                    <a:pt x="14088" y="2987"/>
                  </a:cubicBezTo>
                  <a:close/>
                  <a:moveTo>
                    <a:pt x="10413" y="4021"/>
                  </a:moveTo>
                  <a:cubicBezTo>
                    <a:pt x="10428" y="4059"/>
                    <a:pt x="10443" y="4097"/>
                    <a:pt x="10459" y="4135"/>
                  </a:cubicBezTo>
                  <a:lnTo>
                    <a:pt x="10474" y="4166"/>
                  </a:lnTo>
                  <a:lnTo>
                    <a:pt x="10474" y="4143"/>
                  </a:lnTo>
                  <a:cubicBezTo>
                    <a:pt x="10627" y="4572"/>
                    <a:pt x="10734" y="5016"/>
                    <a:pt x="10803" y="5468"/>
                  </a:cubicBezTo>
                  <a:lnTo>
                    <a:pt x="10841" y="5659"/>
                  </a:lnTo>
                  <a:lnTo>
                    <a:pt x="10841" y="5682"/>
                  </a:lnTo>
                  <a:cubicBezTo>
                    <a:pt x="10903" y="6095"/>
                    <a:pt x="10995" y="6501"/>
                    <a:pt x="11102" y="6907"/>
                  </a:cubicBezTo>
                  <a:cubicBezTo>
                    <a:pt x="11217" y="7328"/>
                    <a:pt x="11393" y="7719"/>
                    <a:pt x="11622" y="8086"/>
                  </a:cubicBezTo>
                  <a:cubicBezTo>
                    <a:pt x="11699" y="8193"/>
                    <a:pt x="11783" y="8300"/>
                    <a:pt x="11867" y="8400"/>
                  </a:cubicBezTo>
                  <a:cubicBezTo>
                    <a:pt x="11699" y="8545"/>
                    <a:pt x="11569" y="8645"/>
                    <a:pt x="11462" y="8729"/>
                  </a:cubicBezTo>
                  <a:cubicBezTo>
                    <a:pt x="10981" y="9103"/>
                    <a:pt x="10454" y="9416"/>
                    <a:pt x="9898" y="9653"/>
                  </a:cubicBezTo>
                  <a:lnTo>
                    <a:pt x="9898" y="9653"/>
                  </a:lnTo>
                  <a:cubicBezTo>
                    <a:pt x="9814" y="9562"/>
                    <a:pt x="9746" y="9479"/>
                    <a:pt x="9685" y="9403"/>
                  </a:cubicBezTo>
                  <a:cubicBezTo>
                    <a:pt x="9525" y="9196"/>
                    <a:pt x="9394" y="8966"/>
                    <a:pt x="9287" y="8729"/>
                  </a:cubicBezTo>
                  <a:cubicBezTo>
                    <a:pt x="9165" y="8431"/>
                    <a:pt x="9088" y="8124"/>
                    <a:pt x="9042" y="7818"/>
                  </a:cubicBezTo>
                  <a:cubicBezTo>
                    <a:pt x="8996" y="7451"/>
                    <a:pt x="8996" y="7075"/>
                    <a:pt x="9042" y="6716"/>
                  </a:cubicBezTo>
                  <a:cubicBezTo>
                    <a:pt x="9096" y="6310"/>
                    <a:pt x="9211" y="5912"/>
                    <a:pt x="9364" y="5537"/>
                  </a:cubicBezTo>
                  <a:cubicBezTo>
                    <a:pt x="9517" y="5177"/>
                    <a:pt x="9708" y="4832"/>
                    <a:pt x="9946" y="4526"/>
                  </a:cubicBezTo>
                  <a:cubicBezTo>
                    <a:pt x="10084" y="4342"/>
                    <a:pt x="10244" y="4174"/>
                    <a:pt x="10413" y="4021"/>
                  </a:cubicBezTo>
                  <a:close/>
                  <a:moveTo>
                    <a:pt x="7358" y="2084"/>
                  </a:moveTo>
                  <a:lnTo>
                    <a:pt x="7580" y="2107"/>
                  </a:lnTo>
                  <a:cubicBezTo>
                    <a:pt x="7940" y="2160"/>
                    <a:pt x="8284" y="2252"/>
                    <a:pt x="8614" y="2390"/>
                  </a:cubicBezTo>
                  <a:lnTo>
                    <a:pt x="8637" y="2390"/>
                  </a:lnTo>
                  <a:cubicBezTo>
                    <a:pt x="8935" y="2520"/>
                    <a:pt x="9226" y="2696"/>
                    <a:pt x="9494" y="2895"/>
                  </a:cubicBezTo>
                  <a:cubicBezTo>
                    <a:pt x="9708" y="3064"/>
                    <a:pt x="9900" y="3255"/>
                    <a:pt x="10068" y="3469"/>
                  </a:cubicBezTo>
                  <a:lnTo>
                    <a:pt x="10114" y="3531"/>
                  </a:lnTo>
                  <a:cubicBezTo>
                    <a:pt x="9303" y="3868"/>
                    <a:pt x="8560" y="4335"/>
                    <a:pt x="7902" y="4909"/>
                  </a:cubicBezTo>
                  <a:cubicBezTo>
                    <a:pt x="7526" y="5238"/>
                    <a:pt x="7190" y="5613"/>
                    <a:pt x="6899" y="6027"/>
                  </a:cubicBezTo>
                  <a:cubicBezTo>
                    <a:pt x="6615" y="6432"/>
                    <a:pt x="6386" y="6869"/>
                    <a:pt x="6210" y="7336"/>
                  </a:cubicBezTo>
                  <a:cubicBezTo>
                    <a:pt x="6041" y="7787"/>
                    <a:pt x="5934" y="8262"/>
                    <a:pt x="5911" y="8744"/>
                  </a:cubicBezTo>
                  <a:cubicBezTo>
                    <a:pt x="5896" y="9081"/>
                    <a:pt x="5934" y="9418"/>
                    <a:pt x="6018" y="9747"/>
                  </a:cubicBezTo>
                  <a:cubicBezTo>
                    <a:pt x="5811" y="9625"/>
                    <a:pt x="5605" y="9495"/>
                    <a:pt x="5413" y="9349"/>
                  </a:cubicBezTo>
                  <a:cubicBezTo>
                    <a:pt x="5260" y="9227"/>
                    <a:pt x="5107" y="9097"/>
                    <a:pt x="4977" y="8959"/>
                  </a:cubicBezTo>
                  <a:cubicBezTo>
                    <a:pt x="4831" y="8806"/>
                    <a:pt x="4701" y="8653"/>
                    <a:pt x="4571" y="8492"/>
                  </a:cubicBezTo>
                  <a:cubicBezTo>
                    <a:pt x="4234" y="8048"/>
                    <a:pt x="3943" y="7558"/>
                    <a:pt x="3729" y="7045"/>
                  </a:cubicBezTo>
                  <a:lnTo>
                    <a:pt x="3729" y="7060"/>
                  </a:lnTo>
                  <a:cubicBezTo>
                    <a:pt x="3652" y="6853"/>
                    <a:pt x="3599" y="6677"/>
                    <a:pt x="3553" y="6532"/>
                  </a:cubicBezTo>
                  <a:lnTo>
                    <a:pt x="3553" y="6532"/>
                  </a:lnTo>
                  <a:cubicBezTo>
                    <a:pt x="3691" y="6562"/>
                    <a:pt x="3836" y="6570"/>
                    <a:pt x="3982" y="6570"/>
                  </a:cubicBezTo>
                  <a:lnTo>
                    <a:pt x="3966" y="6562"/>
                  </a:lnTo>
                  <a:cubicBezTo>
                    <a:pt x="4181" y="6562"/>
                    <a:pt x="4387" y="6547"/>
                    <a:pt x="4602" y="6517"/>
                  </a:cubicBezTo>
                  <a:cubicBezTo>
                    <a:pt x="5046" y="6448"/>
                    <a:pt x="5475" y="6302"/>
                    <a:pt x="5865" y="6072"/>
                  </a:cubicBezTo>
                  <a:cubicBezTo>
                    <a:pt x="6248" y="5850"/>
                    <a:pt x="6577" y="5537"/>
                    <a:pt x="6822" y="5154"/>
                  </a:cubicBezTo>
                  <a:cubicBezTo>
                    <a:pt x="6937" y="4962"/>
                    <a:pt x="7029" y="4748"/>
                    <a:pt x="7090" y="4518"/>
                  </a:cubicBezTo>
                  <a:cubicBezTo>
                    <a:pt x="7151" y="4281"/>
                    <a:pt x="7190" y="4036"/>
                    <a:pt x="7205" y="3791"/>
                  </a:cubicBezTo>
                  <a:cubicBezTo>
                    <a:pt x="7220" y="3592"/>
                    <a:pt x="7220" y="3385"/>
                    <a:pt x="7220" y="3217"/>
                  </a:cubicBezTo>
                  <a:lnTo>
                    <a:pt x="7220" y="3194"/>
                  </a:lnTo>
                  <a:cubicBezTo>
                    <a:pt x="7220" y="2911"/>
                    <a:pt x="7235" y="2627"/>
                    <a:pt x="7266" y="2344"/>
                  </a:cubicBezTo>
                  <a:cubicBezTo>
                    <a:pt x="7281" y="2252"/>
                    <a:pt x="7297" y="2168"/>
                    <a:pt x="7320" y="2084"/>
                  </a:cubicBezTo>
                  <a:close/>
                  <a:moveTo>
                    <a:pt x="10099" y="3890"/>
                  </a:moveTo>
                  <a:lnTo>
                    <a:pt x="10099" y="3890"/>
                  </a:lnTo>
                  <a:cubicBezTo>
                    <a:pt x="9938" y="4036"/>
                    <a:pt x="9785" y="4204"/>
                    <a:pt x="9655" y="4388"/>
                  </a:cubicBezTo>
                  <a:cubicBezTo>
                    <a:pt x="9387" y="4740"/>
                    <a:pt x="9172" y="5138"/>
                    <a:pt x="9012" y="5560"/>
                  </a:cubicBezTo>
                  <a:cubicBezTo>
                    <a:pt x="8682" y="6394"/>
                    <a:pt x="8606" y="7305"/>
                    <a:pt x="8782" y="8193"/>
                  </a:cubicBezTo>
                  <a:cubicBezTo>
                    <a:pt x="8874" y="8622"/>
                    <a:pt x="9042" y="9028"/>
                    <a:pt x="9287" y="9395"/>
                  </a:cubicBezTo>
                  <a:cubicBezTo>
                    <a:pt x="9372" y="9533"/>
                    <a:pt x="9479" y="9663"/>
                    <a:pt x="9586" y="9793"/>
                  </a:cubicBezTo>
                  <a:cubicBezTo>
                    <a:pt x="9195" y="9924"/>
                    <a:pt x="8790" y="10023"/>
                    <a:pt x="8384" y="10084"/>
                  </a:cubicBezTo>
                  <a:cubicBezTo>
                    <a:pt x="8177" y="10107"/>
                    <a:pt x="7970" y="10123"/>
                    <a:pt x="7756" y="10123"/>
                  </a:cubicBezTo>
                  <a:cubicBezTo>
                    <a:pt x="7572" y="10123"/>
                    <a:pt x="7389" y="10107"/>
                    <a:pt x="7205" y="10084"/>
                  </a:cubicBezTo>
                  <a:cubicBezTo>
                    <a:pt x="6929" y="10046"/>
                    <a:pt x="6661" y="9985"/>
                    <a:pt x="6401" y="9893"/>
                  </a:cubicBezTo>
                  <a:cubicBezTo>
                    <a:pt x="6340" y="9701"/>
                    <a:pt x="6294" y="9502"/>
                    <a:pt x="6263" y="9303"/>
                  </a:cubicBezTo>
                  <a:cubicBezTo>
                    <a:pt x="6225" y="9005"/>
                    <a:pt x="6232" y="8706"/>
                    <a:pt x="6271" y="8408"/>
                  </a:cubicBezTo>
                  <a:cubicBezTo>
                    <a:pt x="6324" y="8002"/>
                    <a:pt x="6439" y="7611"/>
                    <a:pt x="6592" y="7244"/>
                  </a:cubicBezTo>
                  <a:cubicBezTo>
                    <a:pt x="6784" y="6807"/>
                    <a:pt x="7021" y="6394"/>
                    <a:pt x="7312" y="6019"/>
                  </a:cubicBezTo>
                  <a:cubicBezTo>
                    <a:pt x="7649" y="5582"/>
                    <a:pt x="8047" y="5192"/>
                    <a:pt x="8483" y="4863"/>
                  </a:cubicBezTo>
                  <a:cubicBezTo>
                    <a:pt x="8981" y="4480"/>
                    <a:pt x="9525" y="4151"/>
                    <a:pt x="10099" y="3890"/>
                  </a:cubicBezTo>
                  <a:close/>
                  <a:moveTo>
                    <a:pt x="12105" y="8630"/>
                  </a:moveTo>
                  <a:cubicBezTo>
                    <a:pt x="12128" y="8660"/>
                    <a:pt x="12158" y="8683"/>
                    <a:pt x="12181" y="8706"/>
                  </a:cubicBezTo>
                  <a:lnTo>
                    <a:pt x="12181" y="8721"/>
                  </a:lnTo>
                  <a:lnTo>
                    <a:pt x="12181" y="8744"/>
                  </a:lnTo>
                  <a:cubicBezTo>
                    <a:pt x="12181" y="8790"/>
                    <a:pt x="12174" y="8829"/>
                    <a:pt x="12166" y="8875"/>
                  </a:cubicBezTo>
                  <a:cubicBezTo>
                    <a:pt x="12089" y="9518"/>
                    <a:pt x="11852" y="10130"/>
                    <a:pt x="11477" y="10658"/>
                  </a:cubicBezTo>
                  <a:lnTo>
                    <a:pt x="11416" y="10636"/>
                  </a:lnTo>
                  <a:cubicBezTo>
                    <a:pt x="11347" y="10613"/>
                    <a:pt x="11286" y="10582"/>
                    <a:pt x="11224" y="10559"/>
                  </a:cubicBezTo>
                  <a:cubicBezTo>
                    <a:pt x="10903" y="10421"/>
                    <a:pt x="10596" y="10245"/>
                    <a:pt x="10321" y="10038"/>
                  </a:cubicBezTo>
                  <a:lnTo>
                    <a:pt x="10313" y="10038"/>
                  </a:lnTo>
                  <a:cubicBezTo>
                    <a:pt x="10252" y="9985"/>
                    <a:pt x="10198" y="9939"/>
                    <a:pt x="10152" y="9901"/>
                  </a:cubicBezTo>
                  <a:cubicBezTo>
                    <a:pt x="10734" y="9640"/>
                    <a:pt x="11286" y="9303"/>
                    <a:pt x="11783" y="8905"/>
                  </a:cubicBezTo>
                  <a:cubicBezTo>
                    <a:pt x="11890" y="8821"/>
                    <a:pt x="11998" y="8729"/>
                    <a:pt x="12105" y="8630"/>
                  </a:cubicBezTo>
                  <a:close/>
                  <a:moveTo>
                    <a:pt x="16721" y="3508"/>
                  </a:moveTo>
                  <a:lnTo>
                    <a:pt x="16721" y="3508"/>
                  </a:lnTo>
                  <a:cubicBezTo>
                    <a:pt x="17081" y="3684"/>
                    <a:pt x="17418" y="3890"/>
                    <a:pt x="17732" y="4128"/>
                  </a:cubicBezTo>
                  <a:cubicBezTo>
                    <a:pt x="17977" y="4319"/>
                    <a:pt x="18191" y="4534"/>
                    <a:pt x="18383" y="4771"/>
                  </a:cubicBezTo>
                  <a:cubicBezTo>
                    <a:pt x="18536" y="4978"/>
                    <a:pt x="18666" y="5200"/>
                    <a:pt x="18773" y="5429"/>
                  </a:cubicBezTo>
                  <a:cubicBezTo>
                    <a:pt x="18865" y="5674"/>
                    <a:pt x="18934" y="5919"/>
                    <a:pt x="18972" y="6180"/>
                  </a:cubicBezTo>
                  <a:cubicBezTo>
                    <a:pt x="19003" y="6471"/>
                    <a:pt x="19003" y="6762"/>
                    <a:pt x="18965" y="7052"/>
                  </a:cubicBezTo>
                  <a:cubicBezTo>
                    <a:pt x="18972" y="7052"/>
                    <a:pt x="18980" y="7045"/>
                    <a:pt x="18980" y="7045"/>
                  </a:cubicBezTo>
                  <a:lnTo>
                    <a:pt x="18980" y="7045"/>
                  </a:lnTo>
                  <a:cubicBezTo>
                    <a:pt x="18926" y="7343"/>
                    <a:pt x="18842" y="7634"/>
                    <a:pt x="18727" y="7918"/>
                  </a:cubicBezTo>
                  <a:lnTo>
                    <a:pt x="18727" y="7941"/>
                  </a:lnTo>
                  <a:cubicBezTo>
                    <a:pt x="18597" y="8232"/>
                    <a:pt x="18429" y="8515"/>
                    <a:pt x="18237" y="8767"/>
                  </a:cubicBezTo>
                  <a:lnTo>
                    <a:pt x="18222" y="8790"/>
                  </a:lnTo>
                  <a:cubicBezTo>
                    <a:pt x="17977" y="9097"/>
                    <a:pt x="17701" y="9372"/>
                    <a:pt x="17387" y="9617"/>
                  </a:cubicBezTo>
                  <a:lnTo>
                    <a:pt x="17372" y="9625"/>
                  </a:lnTo>
                  <a:lnTo>
                    <a:pt x="17357" y="9640"/>
                  </a:lnTo>
                  <a:lnTo>
                    <a:pt x="17387" y="9633"/>
                  </a:lnTo>
                  <a:lnTo>
                    <a:pt x="17387" y="9633"/>
                  </a:lnTo>
                  <a:cubicBezTo>
                    <a:pt x="16959" y="9939"/>
                    <a:pt x="16507" y="10199"/>
                    <a:pt x="16017" y="10406"/>
                  </a:cubicBezTo>
                  <a:cubicBezTo>
                    <a:pt x="15450" y="10636"/>
                    <a:pt x="14846" y="10804"/>
                    <a:pt x="14233" y="10888"/>
                  </a:cubicBezTo>
                  <a:cubicBezTo>
                    <a:pt x="13935" y="10926"/>
                    <a:pt x="13636" y="10942"/>
                    <a:pt x="13337" y="10942"/>
                  </a:cubicBezTo>
                  <a:cubicBezTo>
                    <a:pt x="13062" y="10942"/>
                    <a:pt x="12794" y="10926"/>
                    <a:pt x="12518" y="10896"/>
                  </a:cubicBezTo>
                  <a:cubicBezTo>
                    <a:pt x="12273" y="10858"/>
                    <a:pt x="12028" y="10812"/>
                    <a:pt x="11791" y="10743"/>
                  </a:cubicBezTo>
                  <a:cubicBezTo>
                    <a:pt x="12043" y="10375"/>
                    <a:pt x="12235" y="9969"/>
                    <a:pt x="12350" y="9533"/>
                  </a:cubicBezTo>
                  <a:cubicBezTo>
                    <a:pt x="12411" y="9334"/>
                    <a:pt x="12457" y="9120"/>
                    <a:pt x="12480" y="8913"/>
                  </a:cubicBezTo>
                  <a:cubicBezTo>
                    <a:pt x="13001" y="9250"/>
                    <a:pt x="13598" y="9426"/>
                    <a:pt x="14210" y="9426"/>
                  </a:cubicBezTo>
                  <a:lnTo>
                    <a:pt x="14264" y="9426"/>
                  </a:lnTo>
                  <a:cubicBezTo>
                    <a:pt x="14922" y="9426"/>
                    <a:pt x="15565" y="9250"/>
                    <a:pt x="16132" y="8936"/>
                  </a:cubicBezTo>
                  <a:cubicBezTo>
                    <a:pt x="16729" y="8607"/>
                    <a:pt x="17211" y="8117"/>
                    <a:pt x="17541" y="7527"/>
                  </a:cubicBezTo>
                  <a:cubicBezTo>
                    <a:pt x="17709" y="7221"/>
                    <a:pt x="17824" y="6884"/>
                    <a:pt x="17877" y="6532"/>
                  </a:cubicBezTo>
                  <a:cubicBezTo>
                    <a:pt x="17946" y="6149"/>
                    <a:pt x="17946" y="5759"/>
                    <a:pt x="17877" y="5376"/>
                  </a:cubicBezTo>
                  <a:cubicBezTo>
                    <a:pt x="17816" y="5016"/>
                    <a:pt x="17694" y="4671"/>
                    <a:pt x="17502" y="4358"/>
                  </a:cubicBezTo>
                  <a:cubicBezTo>
                    <a:pt x="17326" y="4067"/>
                    <a:pt x="17089" y="3806"/>
                    <a:pt x="16821" y="3584"/>
                  </a:cubicBezTo>
                  <a:cubicBezTo>
                    <a:pt x="16790" y="3561"/>
                    <a:pt x="16752" y="3531"/>
                    <a:pt x="16721" y="3508"/>
                  </a:cubicBezTo>
                  <a:close/>
                  <a:moveTo>
                    <a:pt x="9839" y="10038"/>
                  </a:moveTo>
                  <a:cubicBezTo>
                    <a:pt x="9907" y="10107"/>
                    <a:pt x="9976" y="10176"/>
                    <a:pt x="10061" y="10237"/>
                  </a:cubicBezTo>
                  <a:cubicBezTo>
                    <a:pt x="10428" y="10528"/>
                    <a:pt x="10841" y="10758"/>
                    <a:pt x="11286" y="10926"/>
                  </a:cubicBezTo>
                  <a:cubicBezTo>
                    <a:pt x="11132" y="11095"/>
                    <a:pt x="10964" y="11256"/>
                    <a:pt x="10780" y="11393"/>
                  </a:cubicBezTo>
                  <a:cubicBezTo>
                    <a:pt x="10589" y="11547"/>
                    <a:pt x="10374" y="11669"/>
                    <a:pt x="10152" y="11769"/>
                  </a:cubicBezTo>
                  <a:cubicBezTo>
                    <a:pt x="9961" y="11845"/>
                    <a:pt x="9754" y="11899"/>
                    <a:pt x="9555" y="11929"/>
                  </a:cubicBezTo>
                  <a:cubicBezTo>
                    <a:pt x="9448" y="11937"/>
                    <a:pt x="9341" y="11945"/>
                    <a:pt x="9234" y="11945"/>
                  </a:cubicBezTo>
                  <a:cubicBezTo>
                    <a:pt x="9127" y="11945"/>
                    <a:pt x="9027" y="11937"/>
                    <a:pt x="8920" y="11929"/>
                  </a:cubicBezTo>
                  <a:cubicBezTo>
                    <a:pt x="8682" y="11891"/>
                    <a:pt x="8453" y="11830"/>
                    <a:pt x="8231" y="11738"/>
                  </a:cubicBezTo>
                  <a:cubicBezTo>
                    <a:pt x="7947" y="11608"/>
                    <a:pt x="7679" y="11447"/>
                    <a:pt x="7435" y="11256"/>
                  </a:cubicBezTo>
                  <a:cubicBezTo>
                    <a:pt x="7220" y="11087"/>
                    <a:pt x="7013" y="10888"/>
                    <a:pt x="6837" y="10674"/>
                  </a:cubicBezTo>
                  <a:cubicBezTo>
                    <a:pt x="6745" y="10544"/>
                    <a:pt x="6661" y="10413"/>
                    <a:pt x="6585" y="10276"/>
                  </a:cubicBezTo>
                  <a:lnTo>
                    <a:pt x="6585" y="10276"/>
                  </a:lnTo>
                  <a:cubicBezTo>
                    <a:pt x="6615" y="10299"/>
                    <a:pt x="6646" y="10306"/>
                    <a:pt x="6677" y="10314"/>
                  </a:cubicBezTo>
                  <a:cubicBezTo>
                    <a:pt x="7029" y="10406"/>
                    <a:pt x="7389" y="10452"/>
                    <a:pt x="7756" y="10452"/>
                  </a:cubicBezTo>
                  <a:cubicBezTo>
                    <a:pt x="8292" y="10452"/>
                    <a:pt x="8820" y="10368"/>
                    <a:pt x="9326" y="10214"/>
                  </a:cubicBezTo>
                  <a:cubicBezTo>
                    <a:pt x="9494" y="10169"/>
                    <a:pt x="9662" y="10107"/>
                    <a:pt x="9839" y="10038"/>
                  </a:cubicBezTo>
                  <a:close/>
                  <a:moveTo>
                    <a:pt x="9886" y="0"/>
                  </a:moveTo>
                  <a:cubicBezTo>
                    <a:pt x="9238" y="0"/>
                    <a:pt x="8608" y="191"/>
                    <a:pt x="8062" y="537"/>
                  </a:cubicBezTo>
                  <a:cubicBezTo>
                    <a:pt x="7794" y="713"/>
                    <a:pt x="7557" y="943"/>
                    <a:pt x="7366" y="1203"/>
                  </a:cubicBezTo>
                  <a:cubicBezTo>
                    <a:pt x="7243" y="1372"/>
                    <a:pt x="7144" y="1563"/>
                    <a:pt x="7082" y="1762"/>
                  </a:cubicBezTo>
                  <a:lnTo>
                    <a:pt x="7044" y="1754"/>
                  </a:lnTo>
                  <a:cubicBezTo>
                    <a:pt x="6715" y="1762"/>
                    <a:pt x="6393" y="1793"/>
                    <a:pt x="6072" y="1862"/>
                  </a:cubicBezTo>
                  <a:cubicBezTo>
                    <a:pt x="5566" y="1976"/>
                    <a:pt x="5084" y="2183"/>
                    <a:pt x="4655" y="2466"/>
                  </a:cubicBezTo>
                  <a:cubicBezTo>
                    <a:pt x="4632" y="2413"/>
                    <a:pt x="4609" y="2367"/>
                    <a:pt x="4579" y="2321"/>
                  </a:cubicBezTo>
                  <a:cubicBezTo>
                    <a:pt x="4510" y="2214"/>
                    <a:pt x="4426" y="2122"/>
                    <a:pt x="4334" y="2038"/>
                  </a:cubicBezTo>
                  <a:cubicBezTo>
                    <a:pt x="4234" y="1961"/>
                    <a:pt x="4127" y="1892"/>
                    <a:pt x="4012" y="1846"/>
                  </a:cubicBezTo>
                  <a:cubicBezTo>
                    <a:pt x="3851" y="1785"/>
                    <a:pt x="3683" y="1754"/>
                    <a:pt x="3515" y="1754"/>
                  </a:cubicBezTo>
                  <a:cubicBezTo>
                    <a:pt x="3461" y="1754"/>
                    <a:pt x="3400" y="1754"/>
                    <a:pt x="3338" y="1762"/>
                  </a:cubicBezTo>
                  <a:cubicBezTo>
                    <a:pt x="3078" y="1793"/>
                    <a:pt x="2826" y="1869"/>
                    <a:pt x="2596" y="1984"/>
                  </a:cubicBezTo>
                  <a:cubicBezTo>
                    <a:pt x="2343" y="2107"/>
                    <a:pt x="2113" y="2260"/>
                    <a:pt x="1907" y="2436"/>
                  </a:cubicBezTo>
                  <a:cubicBezTo>
                    <a:pt x="1692" y="2620"/>
                    <a:pt x="1509" y="2826"/>
                    <a:pt x="1348" y="3056"/>
                  </a:cubicBezTo>
                  <a:cubicBezTo>
                    <a:pt x="1187" y="3278"/>
                    <a:pt x="1072" y="3531"/>
                    <a:pt x="996" y="3791"/>
                  </a:cubicBezTo>
                  <a:cubicBezTo>
                    <a:pt x="957" y="3921"/>
                    <a:pt x="934" y="4051"/>
                    <a:pt x="919" y="4189"/>
                  </a:cubicBezTo>
                  <a:cubicBezTo>
                    <a:pt x="911" y="4319"/>
                    <a:pt x="911" y="4457"/>
                    <a:pt x="934" y="4587"/>
                  </a:cubicBezTo>
                  <a:cubicBezTo>
                    <a:pt x="980" y="4863"/>
                    <a:pt x="1088" y="5123"/>
                    <a:pt x="1256" y="5345"/>
                  </a:cubicBezTo>
                  <a:cubicBezTo>
                    <a:pt x="1363" y="5483"/>
                    <a:pt x="1486" y="5613"/>
                    <a:pt x="1616" y="5728"/>
                  </a:cubicBezTo>
                  <a:lnTo>
                    <a:pt x="1486" y="5743"/>
                  </a:lnTo>
                  <a:cubicBezTo>
                    <a:pt x="1409" y="5751"/>
                    <a:pt x="1340" y="5766"/>
                    <a:pt x="1271" y="5774"/>
                  </a:cubicBezTo>
                  <a:cubicBezTo>
                    <a:pt x="1057" y="5805"/>
                    <a:pt x="843" y="5820"/>
                    <a:pt x="636" y="5820"/>
                  </a:cubicBezTo>
                  <a:cubicBezTo>
                    <a:pt x="483" y="5820"/>
                    <a:pt x="330" y="5812"/>
                    <a:pt x="184" y="5789"/>
                  </a:cubicBezTo>
                  <a:lnTo>
                    <a:pt x="161" y="5789"/>
                  </a:lnTo>
                  <a:cubicBezTo>
                    <a:pt x="138" y="5789"/>
                    <a:pt x="108" y="5797"/>
                    <a:pt x="85" y="5812"/>
                  </a:cubicBezTo>
                  <a:cubicBezTo>
                    <a:pt x="46" y="5835"/>
                    <a:pt x="23" y="5866"/>
                    <a:pt x="16" y="5904"/>
                  </a:cubicBezTo>
                  <a:cubicBezTo>
                    <a:pt x="0" y="5950"/>
                    <a:pt x="8" y="5996"/>
                    <a:pt x="31" y="6034"/>
                  </a:cubicBezTo>
                  <a:cubicBezTo>
                    <a:pt x="46" y="6065"/>
                    <a:pt x="85" y="6095"/>
                    <a:pt x="123" y="6103"/>
                  </a:cubicBezTo>
                  <a:cubicBezTo>
                    <a:pt x="291" y="6126"/>
                    <a:pt x="467" y="6141"/>
                    <a:pt x="636" y="6141"/>
                  </a:cubicBezTo>
                  <a:cubicBezTo>
                    <a:pt x="758" y="6141"/>
                    <a:pt x="896" y="6134"/>
                    <a:pt x="1034" y="6126"/>
                  </a:cubicBezTo>
                  <a:cubicBezTo>
                    <a:pt x="1348" y="6095"/>
                    <a:pt x="1654" y="6042"/>
                    <a:pt x="1960" y="5973"/>
                  </a:cubicBezTo>
                  <a:cubicBezTo>
                    <a:pt x="1991" y="5996"/>
                    <a:pt x="2014" y="6011"/>
                    <a:pt x="2045" y="6027"/>
                  </a:cubicBezTo>
                  <a:cubicBezTo>
                    <a:pt x="2236" y="6134"/>
                    <a:pt x="2435" y="6226"/>
                    <a:pt x="2634" y="6310"/>
                  </a:cubicBezTo>
                  <a:cubicBezTo>
                    <a:pt x="2818" y="6379"/>
                    <a:pt x="3002" y="6440"/>
                    <a:pt x="3193" y="6486"/>
                  </a:cubicBezTo>
                  <a:cubicBezTo>
                    <a:pt x="3293" y="6853"/>
                    <a:pt x="3430" y="7221"/>
                    <a:pt x="3606" y="7565"/>
                  </a:cubicBezTo>
                  <a:cubicBezTo>
                    <a:pt x="3828" y="7994"/>
                    <a:pt x="4089" y="8408"/>
                    <a:pt x="4395" y="8783"/>
                  </a:cubicBezTo>
                  <a:cubicBezTo>
                    <a:pt x="4548" y="8974"/>
                    <a:pt x="4709" y="9158"/>
                    <a:pt x="4885" y="9326"/>
                  </a:cubicBezTo>
                  <a:cubicBezTo>
                    <a:pt x="5061" y="9487"/>
                    <a:pt x="5253" y="9640"/>
                    <a:pt x="5452" y="9770"/>
                  </a:cubicBezTo>
                  <a:cubicBezTo>
                    <a:pt x="5674" y="9924"/>
                    <a:pt x="5903" y="10046"/>
                    <a:pt x="6156" y="10146"/>
                  </a:cubicBezTo>
                  <a:cubicBezTo>
                    <a:pt x="6240" y="10360"/>
                    <a:pt x="6355" y="10567"/>
                    <a:pt x="6500" y="10758"/>
                  </a:cubicBezTo>
                  <a:cubicBezTo>
                    <a:pt x="6654" y="10972"/>
                    <a:pt x="6830" y="11171"/>
                    <a:pt x="7029" y="11348"/>
                  </a:cubicBezTo>
                  <a:cubicBezTo>
                    <a:pt x="7427" y="11700"/>
                    <a:pt x="7894" y="11968"/>
                    <a:pt x="8399" y="12136"/>
                  </a:cubicBezTo>
                  <a:cubicBezTo>
                    <a:pt x="8614" y="12205"/>
                    <a:pt x="8836" y="12243"/>
                    <a:pt x="9065" y="12259"/>
                  </a:cubicBezTo>
                  <a:cubicBezTo>
                    <a:pt x="9119" y="12259"/>
                    <a:pt x="9165" y="12266"/>
                    <a:pt x="9218" y="12266"/>
                  </a:cubicBezTo>
                  <a:cubicBezTo>
                    <a:pt x="9808" y="12259"/>
                    <a:pt x="10382" y="12075"/>
                    <a:pt x="10857" y="11723"/>
                  </a:cubicBezTo>
                  <a:cubicBezTo>
                    <a:pt x="11132" y="11524"/>
                    <a:pt x="11377" y="11286"/>
                    <a:pt x="11592" y="11018"/>
                  </a:cubicBezTo>
                  <a:cubicBezTo>
                    <a:pt x="11699" y="11057"/>
                    <a:pt x="11814" y="11087"/>
                    <a:pt x="11936" y="11118"/>
                  </a:cubicBezTo>
                  <a:cubicBezTo>
                    <a:pt x="12388" y="11217"/>
                    <a:pt x="12855" y="11271"/>
                    <a:pt x="13322" y="11271"/>
                  </a:cubicBezTo>
                  <a:cubicBezTo>
                    <a:pt x="13590" y="11271"/>
                    <a:pt x="13858" y="11256"/>
                    <a:pt x="14126" y="11225"/>
                  </a:cubicBezTo>
                  <a:cubicBezTo>
                    <a:pt x="14876" y="11133"/>
                    <a:pt x="15611" y="10934"/>
                    <a:pt x="16300" y="10628"/>
                  </a:cubicBezTo>
                  <a:cubicBezTo>
                    <a:pt x="16966" y="10337"/>
                    <a:pt x="17564" y="9931"/>
                    <a:pt x="18084" y="9426"/>
                  </a:cubicBezTo>
                  <a:cubicBezTo>
                    <a:pt x="18582" y="8936"/>
                    <a:pt x="18949" y="8339"/>
                    <a:pt x="19156" y="7673"/>
                  </a:cubicBezTo>
                  <a:cubicBezTo>
                    <a:pt x="19263" y="7320"/>
                    <a:pt x="19317" y="6953"/>
                    <a:pt x="19317" y="6585"/>
                  </a:cubicBezTo>
                  <a:cubicBezTo>
                    <a:pt x="19317" y="6141"/>
                    <a:pt x="19233" y="5705"/>
                    <a:pt x="19057" y="5299"/>
                  </a:cubicBezTo>
                  <a:cubicBezTo>
                    <a:pt x="18896" y="4924"/>
                    <a:pt x="18666" y="4572"/>
                    <a:pt x="18375" y="4273"/>
                  </a:cubicBezTo>
                  <a:cubicBezTo>
                    <a:pt x="18084" y="3975"/>
                    <a:pt x="17747" y="3714"/>
                    <a:pt x="17380" y="3500"/>
                  </a:cubicBezTo>
                  <a:cubicBezTo>
                    <a:pt x="16997" y="3286"/>
                    <a:pt x="16599" y="3110"/>
                    <a:pt x="16185" y="2979"/>
                  </a:cubicBezTo>
                  <a:cubicBezTo>
                    <a:pt x="15764" y="2849"/>
                    <a:pt x="15336" y="2757"/>
                    <a:pt x="14899" y="2711"/>
                  </a:cubicBezTo>
                  <a:cubicBezTo>
                    <a:pt x="14784" y="2696"/>
                    <a:pt x="14670" y="2688"/>
                    <a:pt x="14555" y="2681"/>
                  </a:cubicBezTo>
                  <a:cubicBezTo>
                    <a:pt x="14363" y="2658"/>
                    <a:pt x="14172" y="2635"/>
                    <a:pt x="13965" y="2627"/>
                  </a:cubicBezTo>
                  <a:cubicBezTo>
                    <a:pt x="13958" y="2604"/>
                    <a:pt x="13950" y="2574"/>
                    <a:pt x="13942" y="2551"/>
                  </a:cubicBezTo>
                  <a:cubicBezTo>
                    <a:pt x="13751" y="2091"/>
                    <a:pt x="13475" y="1670"/>
                    <a:pt x="13123" y="1310"/>
                  </a:cubicBezTo>
                  <a:cubicBezTo>
                    <a:pt x="13337" y="1173"/>
                    <a:pt x="13552" y="1050"/>
                    <a:pt x="13789" y="951"/>
                  </a:cubicBezTo>
                  <a:lnTo>
                    <a:pt x="13812" y="943"/>
                  </a:lnTo>
                  <a:cubicBezTo>
                    <a:pt x="14210" y="774"/>
                    <a:pt x="14631" y="660"/>
                    <a:pt x="15060" y="598"/>
                  </a:cubicBezTo>
                  <a:cubicBezTo>
                    <a:pt x="15244" y="575"/>
                    <a:pt x="15428" y="568"/>
                    <a:pt x="15611" y="568"/>
                  </a:cubicBezTo>
                  <a:cubicBezTo>
                    <a:pt x="15764" y="568"/>
                    <a:pt x="15918" y="575"/>
                    <a:pt x="16063" y="591"/>
                  </a:cubicBezTo>
                  <a:cubicBezTo>
                    <a:pt x="16308" y="621"/>
                    <a:pt x="16545" y="690"/>
                    <a:pt x="16767" y="782"/>
                  </a:cubicBezTo>
                  <a:cubicBezTo>
                    <a:pt x="16928" y="851"/>
                    <a:pt x="17081" y="935"/>
                    <a:pt x="17227" y="1042"/>
                  </a:cubicBezTo>
                  <a:cubicBezTo>
                    <a:pt x="17319" y="1119"/>
                    <a:pt x="17410" y="1203"/>
                    <a:pt x="17495" y="1295"/>
                  </a:cubicBezTo>
                  <a:cubicBezTo>
                    <a:pt x="17525" y="1326"/>
                    <a:pt x="17564" y="1349"/>
                    <a:pt x="17610" y="1349"/>
                  </a:cubicBezTo>
                  <a:cubicBezTo>
                    <a:pt x="17755" y="1349"/>
                    <a:pt x="17824" y="1173"/>
                    <a:pt x="17724" y="1073"/>
                  </a:cubicBezTo>
                  <a:cubicBezTo>
                    <a:pt x="17579" y="912"/>
                    <a:pt x="17418" y="774"/>
                    <a:pt x="17242" y="660"/>
                  </a:cubicBezTo>
                  <a:cubicBezTo>
                    <a:pt x="17058" y="552"/>
                    <a:pt x="16867" y="461"/>
                    <a:pt x="16668" y="399"/>
                  </a:cubicBezTo>
                  <a:cubicBezTo>
                    <a:pt x="16461" y="330"/>
                    <a:pt x="16247" y="284"/>
                    <a:pt x="16032" y="261"/>
                  </a:cubicBezTo>
                  <a:cubicBezTo>
                    <a:pt x="15895" y="246"/>
                    <a:pt x="15757" y="239"/>
                    <a:pt x="15619" y="239"/>
                  </a:cubicBezTo>
                  <a:cubicBezTo>
                    <a:pt x="15535" y="239"/>
                    <a:pt x="15458" y="239"/>
                    <a:pt x="15374" y="246"/>
                  </a:cubicBezTo>
                  <a:cubicBezTo>
                    <a:pt x="14922" y="277"/>
                    <a:pt x="14470" y="361"/>
                    <a:pt x="14042" y="514"/>
                  </a:cubicBezTo>
                  <a:cubicBezTo>
                    <a:pt x="13628" y="644"/>
                    <a:pt x="13238" y="836"/>
                    <a:pt x="12878" y="1081"/>
                  </a:cubicBezTo>
                  <a:cubicBezTo>
                    <a:pt x="12618" y="851"/>
                    <a:pt x="12334" y="660"/>
                    <a:pt x="12028" y="506"/>
                  </a:cubicBezTo>
                  <a:cubicBezTo>
                    <a:pt x="11607" y="292"/>
                    <a:pt x="11163" y="147"/>
                    <a:pt x="10704" y="70"/>
                  </a:cubicBezTo>
                  <a:cubicBezTo>
                    <a:pt x="10459" y="24"/>
                    <a:pt x="10206" y="1"/>
                    <a:pt x="9953" y="1"/>
                  </a:cubicBezTo>
                  <a:lnTo>
                    <a:pt x="9961" y="1"/>
                  </a:lnTo>
                  <a:cubicBezTo>
                    <a:pt x="9936" y="1"/>
                    <a:pt x="9911" y="0"/>
                    <a:pt x="98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272" name="Google Shape;1272;p57"/>
          <p:cNvGrpSpPr/>
          <p:nvPr/>
        </p:nvGrpSpPr>
        <p:grpSpPr>
          <a:xfrm rot="-9600158">
            <a:off x="7637479" y="114579"/>
            <a:ext cx="1261702" cy="1320973"/>
            <a:chOff x="4458798" y="3801637"/>
            <a:chExt cx="942698" cy="986984"/>
          </a:xfrm>
        </p:grpSpPr>
        <p:sp>
          <p:nvSpPr>
            <p:cNvPr id="1273" name="Google Shape;1273;p57"/>
            <p:cNvSpPr/>
            <p:nvPr/>
          </p:nvSpPr>
          <p:spPr>
            <a:xfrm>
              <a:off x="4459027" y="3801637"/>
              <a:ext cx="942470" cy="921763"/>
            </a:xfrm>
            <a:custGeom>
              <a:avLst/>
              <a:gdLst/>
              <a:ahLst/>
              <a:cxnLst/>
              <a:rect l="l" t="t" r="r" b="b"/>
              <a:pathLst>
                <a:path w="28857" h="28223" extrusionOk="0">
                  <a:moveTo>
                    <a:pt x="6939" y="1"/>
                  </a:moveTo>
                  <a:lnTo>
                    <a:pt x="6910" y="8"/>
                  </a:lnTo>
                  <a:cubicBezTo>
                    <a:pt x="6800" y="8"/>
                    <a:pt x="6684" y="16"/>
                    <a:pt x="6567" y="37"/>
                  </a:cubicBezTo>
                  <a:cubicBezTo>
                    <a:pt x="6450" y="59"/>
                    <a:pt x="6326" y="103"/>
                    <a:pt x="6209" y="147"/>
                  </a:cubicBezTo>
                  <a:cubicBezTo>
                    <a:pt x="6100" y="191"/>
                    <a:pt x="5990" y="249"/>
                    <a:pt x="5881" y="315"/>
                  </a:cubicBezTo>
                  <a:cubicBezTo>
                    <a:pt x="5662" y="439"/>
                    <a:pt x="5458" y="592"/>
                    <a:pt x="5268" y="767"/>
                  </a:cubicBezTo>
                  <a:cubicBezTo>
                    <a:pt x="5078" y="949"/>
                    <a:pt x="4903" y="1146"/>
                    <a:pt x="4750" y="1365"/>
                  </a:cubicBezTo>
                  <a:cubicBezTo>
                    <a:pt x="4597" y="1577"/>
                    <a:pt x="4458" y="1796"/>
                    <a:pt x="4334" y="2029"/>
                  </a:cubicBezTo>
                  <a:cubicBezTo>
                    <a:pt x="4072" y="2540"/>
                    <a:pt x="3853" y="3080"/>
                    <a:pt x="3692" y="3634"/>
                  </a:cubicBezTo>
                  <a:cubicBezTo>
                    <a:pt x="3532" y="4218"/>
                    <a:pt x="3400" y="4809"/>
                    <a:pt x="3305" y="5407"/>
                  </a:cubicBezTo>
                  <a:cubicBezTo>
                    <a:pt x="3225" y="5940"/>
                    <a:pt x="3160" y="6502"/>
                    <a:pt x="3116" y="7122"/>
                  </a:cubicBezTo>
                  <a:cubicBezTo>
                    <a:pt x="3087" y="7611"/>
                    <a:pt x="3072" y="8121"/>
                    <a:pt x="3072" y="8625"/>
                  </a:cubicBezTo>
                  <a:cubicBezTo>
                    <a:pt x="3072" y="9106"/>
                    <a:pt x="3109" y="9617"/>
                    <a:pt x="3167" y="10237"/>
                  </a:cubicBezTo>
                  <a:lnTo>
                    <a:pt x="3189" y="10500"/>
                  </a:lnTo>
                  <a:cubicBezTo>
                    <a:pt x="3203" y="10675"/>
                    <a:pt x="3225" y="10850"/>
                    <a:pt x="3240" y="11025"/>
                  </a:cubicBezTo>
                  <a:lnTo>
                    <a:pt x="3240" y="10989"/>
                  </a:lnTo>
                  <a:lnTo>
                    <a:pt x="3240" y="10989"/>
                  </a:lnTo>
                  <a:cubicBezTo>
                    <a:pt x="3276" y="11361"/>
                    <a:pt x="3276" y="11733"/>
                    <a:pt x="3233" y="12098"/>
                  </a:cubicBezTo>
                  <a:cubicBezTo>
                    <a:pt x="3203" y="12222"/>
                    <a:pt x="3167" y="12346"/>
                    <a:pt x="3116" y="12463"/>
                  </a:cubicBezTo>
                  <a:cubicBezTo>
                    <a:pt x="3079" y="12550"/>
                    <a:pt x="3028" y="12630"/>
                    <a:pt x="2970" y="12703"/>
                  </a:cubicBezTo>
                  <a:cubicBezTo>
                    <a:pt x="2890" y="12791"/>
                    <a:pt x="2809" y="12864"/>
                    <a:pt x="2715" y="12937"/>
                  </a:cubicBezTo>
                  <a:cubicBezTo>
                    <a:pt x="2547" y="13039"/>
                    <a:pt x="2364" y="13127"/>
                    <a:pt x="2182" y="13192"/>
                  </a:cubicBezTo>
                  <a:cubicBezTo>
                    <a:pt x="1890" y="13294"/>
                    <a:pt x="1584" y="13360"/>
                    <a:pt x="1277" y="13411"/>
                  </a:cubicBezTo>
                  <a:lnTo>
                    <a:pt x="1095" y="13433"/>
                  </a:lnTo>
                  <a:cubicBezTo>
                    <a:pt x="912" y="13455"/>
                    <a:pt x="730" y="13491"/>
                    <a:pt x="548" y="13550"/>
                  </a:cubicBezTo>
                  <a:cubicBezTo>
                    <a:pt x="489" y="13564"/>
                    <a:pt x="438" y="13586"/>
                    <a:pt x="380" y="13615"/>
                  </a:cubicBezTo>
                  <a:cubicBezTo>
                    <a:pt x="336" y="13637"/>
                    <a:pt x="285" y="13666"/>
                    <a:pt x="241" y="13703"/>
                  </a:cubicBezTo>
                  <a:cubicBezTo>
                    <a:pt x="146" y="13783"/>
                    <a:pt x="81" y="13878"/>
                    <a:pt x="37" y="13995"/>
                  </a:cubicBezTo>
                  <a:cubicBezTo>
                    <a:pt x="22" y="14046"/>
                    <a:pt x="8" y="14097"/>
                    <a:pt x="8" y="14148"/>
                  </a:cubicBezTo>
                  <a:lnTo>
                    <a:pt x="8" y="14170"/>
                  </a:lnTo>
                  <a:cubicBezTo>
                    <a:pt x="0" y="14221"/>
                    <a:pt x="0" y="14272"/>
                    <a:pt x="8" y="14330"/>
                  </a:cubicBezTo>
                  <a:cubicBezTo>
                    <a:pt x="15" y="14498"/>
                    <a:pt x="51" y="14666"/>
                    <a:pt x="95" y="14827"/>
                  </a:cubicBezTo>
                  <a:cubicBezTo>
                    <a:pt x="190" y="15118"/>
                    <a:pt x="351" y="15396"/>
                    <a:pt x="562" y="15622"/>
                  </a:cubicBezTo>
                  <a:cubicBezTo>
                    <a:pt x="788" y="15877"/>
                    <a:pt x="1051" y="16103"/>
                    <a:pt x="1328" y="16300"/>
                  </a:cubicBezTo>
                  <a:cubicBezTo>
                    <a:pt x="1854" y="16672"/>
                    <a:pt x="2408" y="16986"/>
                    <a:pt x="2999" y="17242"/>
                  </a:cubicBezTo>
                  <a:cubicBezTo>
                    <a:pt x="3181" y="17322"/>
                    <a:pt x="3364" y="17387"/>
                    <a:pt x="3539" y="17446"/>
                  </a:cubicBezTo>
                  <a:cubicBezTo>
                    <a:pt x="3714" y="17504"/>
                    <a:pt x="3875" y="17563"/>
                    <a:pt x="4050" y="17621"/>
                  </a:cubicBezTo>
                  <a:lnTo>
                    <a:pt x="4276" y="17694"/>
                  </a:lnTo>
                  <a:cubicBezTo>
                    <a:pt x="4772" y="17862"/>
                    <a:pt x="5341" y="18051"/>
                    <a:pt x="5866" y="18292"/>
                  </a:cubicBezTo>
                  <a:cubicBezTo>
                    <a:pt x="6063" y="18372"/>
                    <a:pt x="6246" y="18482"/>
                    <a:pt x="6421" y="18613"/>
                  </a:cubicBezTo>
                  <a:cubicBezTo>
                    <a:pt x="6443" y="18628"/>
                    <a:pt x="6450" y="18635"/>
                    <a:pt x="6457" y="18650"/>
                  </a:cubicBezTo>
                  <a:cubicBezTo>
                    <a:pt x="6392" y="18679"/>
                    <a:pt x="6326" y="18708"/>
                    <a:pt x="6253" y="18737"/>
                  </a:cubicBezTo>
                  <a:cubicBezTo>
                    <a:pt x="6005" y="18817"/>
                    <a:pt x="5750" y="18876"/>
                    <a:pt x="5494" y="18920"/>
                  </a:cubicBezTo>
                  <a:cubicBezTo>
                    <a:pt x="5297" y="18956"/>
                    <a:pt x="5078" y="18978"/>
                    <a:pt x="4808" y="19007"/>
                  </a:cubicBezTo>
                  <a:lnTo>
                    <a:pt x="4575" y="19022"/>
                  </a:lnTo>
                  <a:cubicBezTo>
                    <a:pt x="4181" y="19044"/>
                    <a:pt x="3780" y="19095"/>
                    <a:pt x="3393" y="19160"/>
                  </a:cubicBezTo>
                  <a:cubicBezTo>
                    <a:pt x="3181" y="19197"/>
                    <a:pt x="2977" y="19263"/>
                    <a:pt x="2787" y="19357"/>
                  </a:cubicBezTo>
                  <a:cubicBezTo>
                    <a:pt x="2612" y="19430"/>
                    <a:pt x="2459" y="19562"/>
                    <a:pt x="2364" y="19729"/>
                  </a:cubicBezTo>
                  <a:cubicBezTo>
                    <a:pt x="2262" y="19912"/>
                    <a:pt x="2233" y="20123"/>
                    <a:pt x="2291" y="20328"/>
                  </a:cubicBezTo>
                  <a:cubicBezTo>
                    <a:pt x="2364" y="20590"/>
                    <a:pt x="2503" y="20838"/>
                    <a:pt x="2678" y="21043"/>
                  </a:cubicBezTo>
                  <a:cubicBezTo>
                    <a:pt x="2751" y="21145"/>
                    <a:pt x="2831" y="21240"/>
                    <a:pt x="2926" y="21327"/>
                  </a:cubicBezTo>
                  <a:cubicBezTo>
                    <a:pt x="2977" y="21386"/>
                    <a:pt x="3043" y="21437"/>
                    <a:pt x="3109" y="21488"/>
                  </a:cubicBezTo>
                  <a:cubicBezTo>
                    <a:pt x="3233" y="21575"/>
                    <a:pt x="3364" y="21663"/>
                    <a:pt x="3502" y="21743"/>
                  </a:cubicBezTo>
                  <a:cubicBezTo>
                    <a:pt x="3882" y="21962"/>
                    <a:pt x="4276" y="22159"/>
                    <a:pt x="4684" y="22356"/>
                  </a:cubicBezTo>
                  <a:cubicBezTo>
                    <a:pt x="5159" y="22582"/>
                    <a:pt x="5648" y="22816"/>
                    <a:pt x="6122" y="23027"/>
                  </a:cubicBezTo>
                  <a:cubicBezTo>
                    <a:pt x="6596" y="23239"/>
                    <a:pt x="7041" y="23450"/>
                    <a:pt x="7486" y="23662"/>
                  </a:cubicBezTo>
                  <a:lnTo>
                    <a:pt x="7508" y="23677"/>
                  </a:lnTo>
                  <a:cubicBezTo>
                    <a:pt x="7836" y="23823"/>
                    <a:pt x="8150" y="23998"/>
                    <a:pt x="8457" y="24180"/>
                  </a:cubicBezTo>
                  <a:cubicBezTo>
                    <a:pt x="8500" y="24209"/>
                    <a:pt x="8544" y="24238"/>
                    <a:pt x="8581" y="24275"/>
                  </a:cubicBezTo>
                  <a:lnTo>
                    <a:pt x="8610" y="24304"/>
                  </a:lnTo>
                  <a:cubicBezTo>
                    <a:pt x="8610" y="24319"/>
                    <a:pt x="8602" y="24326"/>
                    <a:pt x="8602" y="24333"/>
                  </a:cubicBezTo>
                  <a:cubicBezTo>
                    <a:pt x="8595" y="24341"/>
                    <a:pt x="8595" y="24348"/>
                    <a:pt x="8588" y="24355"/>
                  </a:cubicBezTo>
                  <a:cubicBezTo>
                    <a:pt x="8581" y="24370"/>
                    <a:pt x="8559" y="24384"/>
                    <a:pt x="8544" y="24392"/>
                  </a:cubicBezTo>
                  <a:cubicBezTo>
                    <a:pt x="8493" y="24428"/>
                    <a:pt x="8442" y="24450"/>
                    <a:pt x="8384" y="24472"/>
                  </a:cubicBezTo>
                  <a:cubicBezTo>
                    <a:pt x="8245" y="24516"/>
                    <a:pt x="8099" y="24552"/>
                    <a:pt x="7960" y="24581"/>
                  </a:cubicBezTo>
                  <a:cubicBezTo>
                    <a:pt x="7887" y="24596"/>
                    <a:pt x="7814" y="24611"/>
                    <a:pt x="7734" y="24632"/>
                  </a:cubicBezTo>
                  <a:cubicBezTo>
                    <a:pt x="7508" y="24691"/>
                    <a:pt x="7282" y="24764"/>
                    <a:pt x="7114" y="24924"/>
                  </a:cubicBezTo>
                  <a:cubicBezTo>
                    <a:pt x="7034" y="25012"/>
                    <a:pt x="6968" y="25121"/>
                    <a:pt x="6932" y="25231"/>
                  </a:cubicBezTo>
                  <a:cubicBezTo>
                    <a:pt x="6888" y="25347"/>
                    <a:pt x="6873" y="25464"/>
                    <a:pt x="6873" y="25581"/>
                  </a:cubicBezTo>
                  <a:cubicBezTo>
                    <a:pt x="6888" y="25814"/>
                    <a:pt x="6983" y="26026"/>
                    <a:pt x="7136" y="26194"/>
                  </a:cubicBezTo>
                  <a:cubicBezTo>
                    <a:pt x="7216" y="26281"/>
                    <a:pt x="7296" y="26362"/>
                    <a:pt x="7391" y="26435"/>
                  </a:cubicBezTo>
                  <a:cubicBezTo>
                    <a:pt x="7493" y="26515"/>
                    <a:pt x="7596" y="26588"/>
                    <a:pt x="7712" y="26653"/>
                  </a:cubicBezTo>
                  <a:cubicBezTo>
                    <a:pt x="7946" y="26785"/>
                    <a:pt x="8187" y="26901"/>
                    <a:pt x="8435" y="27004"/>
                  </a:cubicBezTo>
                  <a:cubicBezTo>
                    <a:pt x="8894" y="27179"/>
                    <a:pt x="9369" y="27332"/>
                    <a:pt x="9850" y="27456"/>
                  </a:cubicBezTo>
                  <a:cubicBezTo>
                    <a:pt x="11287" y="27835"/>
                    <a:pt x="12768" y="28069"/>
                    <a:pt x="14257" y="28164"/>
                  </a:cubicBezTo>
                  <a:cubicBezTo>
                    <a:pt x="14841" y="28200"/>
                    <a:pt x="15424" y="28222"/>
                    <a:pt x="15979" y="28222"/>
                  </a:cubicBezTo>
                  <a:cubicBezTo>
                    <a:pt x="16949" y="28222"/>
                    <a:pt x="17912" y="28164"/>
                    <a:pt x="18868" y="28032"/>
                  </a:cubicBezTo>
                  <a:cubicBezTo>
                    <a:pt x="19422" y="27952"/>
                    <a:pt x="19962" y="27843"/>
                    <a:pt x="20502" y="27704"/>
                  </a:cubicBezTo>
                  <a:cubicBezTo>
                    <a:pt x="20860" y="27697"/>
                    <a:pt x="21225" y="27646"/>
                    <a:pt x="21575" y="27551"/>
                  </a:cubicBezTo>
                  <a:cubicBezTo>
                    <a:pt x="21874" y="27471"/>
                    <a:pt x="22173" y="27368"/>
                    <a:pt x="22458" y="27252"/>
                  </a:cubicBezTo>
                  <a:cubicBezTo>
                    <a:pt x="22757" y="27135"/>
                    <a:pt x="23049" y="26996"/>
                    <a:pt x="23326" y="26843"/>
                  </a:cubicBezTo>
                  <a:cubicBezTo>
                    <a:pt x="23931" y="26529"/>
                    <a:pt x="24508" y="26157"/>
                    <a:pt x="25048" y="25749"/>
                  </a:cubicBezTo>
                  <a:cubicBezTo>
                    <a:pt x="25573" y="25369"/>
                    <a:pt x="26069" y="24946"/>
                    <a:pt x="26536" y="24494"/>
                  </a:cubicBezTo>
                  <a:cubicBezTo>
                    <a:pt x="26952" y="24100"/>
                    <a:pt x="27331" y="23677"/>
                    <a:pt x="27674" y="23217"/>
                  </a:cubicBezTo>
                  <a:cubicBezTo>
                    <a:pt x="27806" y="23042"/>
                    <a:pt x="27922" y="22859"/>
                    <a:pt x="28032" y="22662"/>
                  </a:cubicBezTo>
                  <a:cubicBezTo>
                    <a:pt x="28141" y="22444"/>
                    <a:pt x="28243" y="22210"/>
                    <a:pt x="28331" y="21977"/>
                  </a:cubicBezTo>
                  <a:cubicBezTo>
                    <a:pt x="28703" y="20875"/>
                    <a:pt x="28856" y="19715"/>
                    <a:pt x="28776" y="18562"/>
                  </a:cubicBezTo>
                  <a:cubicBezTo>
                    <a:pt x="28754" y="18263"/>
                    <a:pt x="28710" y="17971"/>
                    <a:pt x="28652" y="17679"/>
                  </a:cubicBezTo>
                  <a:cubicBezTo>
                    <a:pt x="28586" y="17402"/>
                    <a:pt x="28499" y="17132"/>
                    <a:pt x="28389" y="16869"/>
                  </a:cubicBezTo>
                  <a:cubicBezTo>
                    <a:pt x="28287" y="16621"/>
                    <a:pt x="28149" y="16388"/>
                    <a:pt x="27988" y="16176"/>
                  </a:cubicBezTo>
                  <a:cubicBezTo>
                    <a:pt x="27828" y="15965"/>
                    <a:pt x="27645" y="15782"/>
                    <a:pt x="27434" y="15636"/>
                  </a:cubicBezTo>
                  <a:cubicBezTo>
                    <a:pt x="27317" y="15556"/>
                    <a:pt x="27193" y="15483"/>
                    <a:pt x="27061" y="15425"/>
                  </a:cubicBezTo>
                  <a:cubicBezTo>
                    <a:pt x="26945" y="15381"/>
                    <a:pt x="26821" y="15345"/>
                    <a:pt x="26697" y="15323"/>
                  </a:cubicBezTo>
                  <a:cubicBezTo>
                    <a:pt x="26587" y="15301"/>
                    <a:pt x="26478" y="15286"/>
                    <a:pt x="26376" y="15286"/>
                  </a:cubicBezTo>
                  <a:lnTo>
                    <a:pt x="26325" y="15286"/>
                  </a:lnTo>
                  <a:cubicBezTo>
                    <a:pt x="26186" y="15293"/>
                    <a:pt x="26055" y="15308"/>
                    <a:pt x="25923" y="15337"/>
                  </a:cubicBezTo>
                  <a:cubicBezTo>
                    <a:pt x="25683" y="15396"/>
                    <a:pt x="25449" y="15476"/>
                    <a:pt x="25230" y="15585"/>
                  </a:cubicBezTo>
                  <a:cubicBezTo>
                    <a:pt x="25062" y="15666"/>
                    <a:pt x="24902" y="15753"/>
                    <a:pt x="24741" y="15833"/>
                  </a:cubicBezTo>
                  <a:lnTo>
                    <a:pt x="24617" y="15899"/>
                  </a:lnTo>
                  <a:cubicBezTo>
                    <a:pt x="24457" y="15987"/>
                    <a:pt x="24296" y="16060"/>
                    <a:pt x="24128" y="16125"/>
                  </a:cubicBezTo>
                  <a:cubicBezTo>
                    <a:pt x="24041" y="16162"/>
                    <a:pt x="23953" y="16176"/>
                    <a:pt x="23858" y="16191"/>
                  </a:cubicBezTo>
                  <a:lnTo>
                    <a:pt x="23829" y="16191"/>
                  </a:lnTo>
                  <a:cubicBezTo>
                    <a:pt x="23800" y="16191"/>
                    <a:pt x="23764" y="16191"/>
                    <a:pt x="23734" y="16184"/>
                  </a:cubicBezTo>
                  <a:cubicBezTo>
                    <a:pt x="23698" y="16176"/>
                    <a:pt x="23669" y="16169"/>
                    <a:pt x="23640" y="16154"/>
                  </a:cubicBezTo>
                  <a:cubicBezTo>
                    <a:pt x="23610" y="16140"/>
                    <a:pt x="23581" y="16118"/>
                    <a:pt x="23552" y="16096"/>
                  </a:cubicBezTo>
                  <a:cubicBezTo>
                    <a:pt x="23501" y="16052"/>
                    <a:pt x="23457" y="16001"/>
                    <a:pt x="23413" y="15943"/>
                  </a:cubicBezTo>
                  <a:cubicBezTo>
                    <a:pt x="23348" y="15848"/>
                    <a:pt x="23297" y="15753"/>
                    <a:pt x="23253" y="15644"/>
                  </a:cubicBezTo>
                  <a:cubicBezTo>
                    <a:pt x="23216" y="15505"/>
                    <a:pt x="23187" y="15359"/>
                    <a:pt x="23180" y="15213"/>
                  </a:cubicBezTo>
                  <a:cubicBezTo>
                    <a:pt x="23151" y="14863"/>
                    <a:pt x="23143" y="14513"/>
                    <a:pt x="23143" y="14126"/>
                  </a:cubicBezTo>
                  <a:lnTo>
                    <a:pt x="23143" y="13652"/>
                  </a:lnTo>
                  <a:lnTo>
                    <a:pt x="23143" y="12776"/>
                  </a:lnTo>
                  <a:cubicBezTo>
                    <a:pt x="23143" y="12251"/>
                    <a:pt x="23114" y="11777"/>
                    <a:pt x="23078" y="11332"/>
                  </a:cubicBezTo>
                  <a:cubicBezTo>
                    <a:pt x="23049" y="10901"/>
                    <a:pt x="22976" y="10471"/>
                    <a:pt x="22866" y="10055"/>
                  </a:cubicBezTo>
                  <a:cubicBezTo>
                    <a:pt x="22808" y="9858"/>
                    <a:pt x="22735" y="9661"/>
                    <a:pt x="22655" y="9471"/>
                  </a:cubicBezTo>
                  <a:cubicBezTo>
                    <a:pt x="22574" y="9303"/>
                    <a:pt x="22472" y="9143"/>
                    <a:pt x="22356" y="8997"/>
                  </a:cubicBezTo>
                  <a:cubicBezTo>
                    <a:pt x="22137" y="8712"/>
                    <a:pt x="21830" y="8523"/>
                    <a:pt x="21480" y="8450"/>
                  </a:cubicBezTo>
                  <a:cubicBezTo>
                    <a:pt x="21385" y="8428"/>
                    <a:pt x="21283" y="8413"/>
                    <a:pt x="21188" y="8413"/>
                  </a:cubicBezTo>
                  <a:lnTo>
                    <a:pt x="21144" y="8413"/>
                  </a:lnTo>
                  <a:cubicBezTo>
                    <a:pt x="21042" y="8413"/>
                    <a:pt x="20947" y="8421"/>
                    <a:pt x="20845" y="8435"/>
                  </a:cubicBezTo>
                  <a:cubicBezTo>
                    <a:pt x="20743" y="8450"/>
                    <a:pt x="20641" y="8479"/>
                    <a:pt x="20546" y="8515"/>
                  </a:cubicBezTo>
                  <a:cubicBezTo>
                    <a:pt x="20444" y="8559"/>
                    <a:pt x="20342" y="8610"/>
                    <a:pt x="20254" y="8676"/>
                  </a:cubicBezTo>
                  <a:cubicBezTo>
                    <a:pt x="20086" y="8815"/>
                    <a:pt x="19933" y="8968"/>
                    <a:pt x="19809" y="9143"/>
                  </a:cubicBezTo>
                  <a:cubicBezTo>
                    <a:pt x="19671" y="9333"/>
                    <a:pt x="19547" y="9522"/>
                    <a:pt x="19437" y="9727"/>
                  </a:cubicBezTo>
                  <a:cubicBezTo>
                    <a:pt x="19328" y="9916"/>
                    <a:pt x="19225" y="10106"/>
                    <a:pt x="19123" y="10303"/>
                  </a:cubicBezTo>
                  <a:cubicBezTo>
                    <a:pt x="19065" y="10420"/>
                    <a:pt x="18999" y="10544"/>
                    <a:pt x="18934" y="10660"/>
                  </a:cubicBezTo>
                  <a:cubicBezTo>
                    <a:pt x="18802" y="10923"/>
                    <a:pt x="18642" y="11179"/>
                    <a:pt x="18459" y="11419"/>
                  </a:cubicBezTo>
                  <a:cubicBezTo>
                    <a:pt x="18394" y="11500"/>
                    <a:pt x="18313" y="11580"/>
                    <a:pt x="18226" y="11645"/>
                  </a:cubicBezTo>
                  <a:cubicBezTo>
                    <a:pt x="18182" y="11667"/>
                    <a:pt x="18138" y="11689"/>
                    <a:pt x="18095" y="11711"/>
                  </a:cubicBezTo>
                  <a:cubicBezTo>
                    <a:pt x="18065" y="11718"/>
                    <a:pt x="18036" y="11726"/>
                    <a:pt x="18007" y="11733"/>
                  </a:cubicBezTo>
                  <a:cubicBezTo>
                    <a:pt x="17978" y="11733"/>
                    <a:pt x="17941" y="11733"/>
                    <a:pt x="17912" y="11726"/>
                  </a:cubicBezTo>
                  <a:cubicBezTo>
                    <a:pt x="17876" y="11718"/>
                    <a:pt x="17839" y="11711"/>
                    <a:pt x="17803" y="11697"/>
                  </a:cubicBezTo>
                  <a:cubicBezTo>
                    <a:pt x="17774" y="11675"/>
                    <a:pt x="17737" y="11660"/>
                    <a:pt x="17715" y="11638"/>
                  </a:cubicBezTo>
                  <a:cubicBezTo>
                    <a:pt x="17679" y="11602"/>
                    <a:pt x="17642" y="11565"/>
                    <a:pt x="17613" y="11529"/>
                  </a:cubicBezTo>
                  <a:cubicBezTo>
                    <a:pt x="17562" y="11441"/>
                    <a:pt x="17511" y="11346"/>
                    <a:pt x="17482" y="11251"/>
                  </a:cubicBezTo>
                  <a:cubicBezTo>
                    <a:pt x="17394" y="10989"/>
                    <a:pt x="17343" y="10712"/>
                    <a:pt x="17329" y="10442"/>
                  </a:cubicBezTo>
                  <a:lnTo>
                    <a:pt x="17329" y="10420"/>
                  </a:lnTo>
                  <a:cubicBezTo>
                    <a:pt x="17270" y="9690"/>
                    <a:pt x="17314" y="8939"/>
                    <a:pt x="17358" y="8224"/>
                  </a:cubicBezTo>
                  <a:cubicBezTo>
                    <a:pt x="17372" y="7946"/>
                    <a:pt x="17387" y="7662"/>
                    <a:pt x="17401" y="7385"/>
                  </a:cubicBezTo>
                  <a:cubicBezTo>
                    <a:pt x="17409" y="7217"/>
                    <a:pt x="17409" y="7012"/>
                    <a:pt x="17401" y="6808"/>
                  </a:cubicBezTo>
                  <a:cubicBezTo>
                    <a:pt x="17394" y="6721"/>
                    <a:pt x="17387" y="6626"/>
                    <a:pt x="17380" y="6531"/>
                  </a:cubicBezTo>
                  <a:cubicBezTo>
                    <a:pt x="17358" y="6429"/>
                    <a:pt x="17336" y="6327"/>
                    <a:pt x="17307" y="6217"/>
                  </a:cubicBezTo>
                  <a:cubicBezTo>
                    <a:pt x="17212" y="5867"/>
                    <a:pt x="17059" y="5531"/>
                    <a:pt x="16862" y="5218"/>
                  </a:cubicBezTo>
                  <a:cubicBezTo>
                    <a:pt x="16694" y="4948"/>
                    <a:pt x="16468" y="4714"/>
                    <a:pt x="16198" y="4546"/>
                  </a:cubicBezTo>
                  <a:cubicBezTo>
                    <a:pt x="16015" y="4444"/>
                    <a:pt x="15811" y="4379"/>
                    <a:pt x="15599" y="4364"/>
                  </a:cubicBezTo>
                  <a:lnTo>
                    <a:pt x="15534" y="4364"/>
                  </a:lnTo>
                  <a:cubicBezTo>
                    <a:pt x="15329" y="4371"/>
                    <a:pt x="15125" y="4422"/>
                    <a:pt x="14943" y="4517"/>
                  </a:cubicBezTo>
                  <a:cubicBezTo>
                    <a:pt x="14833" y="4576"/>
                    <a:pt x="14724" y="4641"/>
                    <a:pt x="14629" y="4722"/>
                  </a:cubicBezTo>
                  <a:cubicBezTo>
                    <a:pt x="14512" y="4809"/>
                    <a:pt x="14410" y="4911"/>
                    <a:pt x="14315" y="5021"/>
                  </a:cubicBezTo>
                  <a:cubicBezTo>
                    <a:pt x="14213" y="5145"/>
                    <a:pt x="14111" y="5276"/>
                    <a:pt x="14023" y="5400"/>
                  </a:cubicBezTo>
                  <a:cubicBezTo>
                    <a:pt x="13929" y="5524"/>
                    <a:pt x="13848" y="5634"/>
                    <a:pt x="13746" y="5758"/>
                  </a:cubicBezTo>
                  <a:cubicBezTo>
                    <a:pt x="13578" y="5962"/>
                    <a:pt x="13389" y="6152"/>
                    <a:pt x="13177" y="6305"/>
                  </a:cubicBezTo>
                  <a:cubicBezTo>
                    <a:pt x="13090" y="6363"/>
                    <a:pt x="13002" y="6414"/>
                    <a:pt x="12907" y="6451"/>
                  </a:cubicBezTo>
                  <a:cubicBezTo>
                    <a:pt x="12841" y="6473"/>
                    <a:pt x="12783" y="6487"/>
                    <a:pt x="12717" y="6494"/>
                  </a:cubicBezTo>
                  <a:lnTo>
                    <a:pt x="12681" y="6494"/>
                  </a:lnTo>
                  <a:cubicBezTo>
                    <a:pt x="12637" y="6494"/>
                    <a:pt x="12601" y="6494"/>
                    <a:pt x="12564" y="6487"/>
                  </a:cubicBezTo>
                  <a:cubicBezTo>
                    <a:pt x="12499" y="6473"/>
                    <a:pt x="12433" y="6451"/>
                    <a:pt x="12367" y="6429"/>
                  </a:cubicBezTo>
                  <a:cubicBezTo>
                    <a:pt x="12258" y="6370"/>
                    <a:pt x="12156" y="6305"/>
                    <a:pt x="12061" y="6232"/>
                  </a:cubicBezTo>
                  <a:cubicBezTo>
                    <a:pt x="11813" y="5998"/>
                    <a:pt x="11587" y="5736"/>
                    <a:pt x="11390" y="5451"/>
                  </a:cubicBezTo>
                  <a:cubicBezTo>
                    <a:pt x="11200" y="5174"/>
                    <a:pt x="11047" y="4926"/>
                    <a:pt x="10915" y="4700"/>
                  </a:cubicBezTo>
                  <a:cubicBezTo>
                    <a:pt x="10813" y="4517"/>
                    <a:pt x="10726" y="4335"/>
                    <a:pt x="10631" y="4152"/>
                  </a:cubicBezTo>
                  <a:lnTo>
                    <a:pt x="10623" y="4131"/>
                  </a:lnTo>
                  <a:lnTo>
                    <a:pt x="10507" y="3904"/>
                  </a:lnTo>
                  <a:cubicBezTo>
                    <a:pt x="10317" y="3518"/>
                    <a:pt x="10113" y="3124"/>
                    <a:pt x="9908" y="2744"/>
                  </a:cubicBezTo>
                  <a:cubicBezTo>
                    <a:pt x="9646" y="2248"/>
                    <a:pt x="9339" y="1774"/>
                    <a:pt x="9011" y="1322"/>
                  </a:cubicBezTo>
                  <a:cubicBezTo>
                    <a:pt x="8858" y="1117"/>
                    <a:pt x="8690" y="928"/>
                    <a:pt x="8515" y="752"/>
                  </a:cubicBezTo>
                  <a:cubicBezTo>
                    <a:pt x="8340" y="577"/>
                    <a:pt x="8143" y="424"/>
                    <a:pt x="7931" y="293"/>
                  </a:cubicBezTo>
                  <a:cubicBezTo>
                    <a:pt x="7742" y="176"/>
                    <a:pt x="7530" y="89"/>
                    <a:pt x="7311" y="45"/>
                  </a:cubicBezTo>
                  <a:cubicBezTo>
                    <a:pt x="7187" y="16"/>
                    <a:pt x="7063" y="1"/>
                    <a:pt x="69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274" name="Google Shape;1274;p57"/>
            <p:cNvSpPr/>
            <p:nvPr/>
          </p:nvSpPr>
          <p:spPr>
            <a:xfrm>
              <a:off x="4458798" y="3807124"/>
              <a:ext cx="732988" cy="916276"/>
            </a:xfrm>
            <a:custGeom>
              <a:avLst/>
              <a:gdLst/>
              <a:ahLst/>
              <a:cxnLst/>
              <a:rect l="l" t="t" r="r" b="b"/>
              <a:pathLst>
                <a:path w="22443" h="28055" extrusionOk="0">
                  <a:moveTo>
                    <a:pt x="6158" y="1"/>
                  </a:moveTo>
                  <a:lnTo>
                    <a:pt x="6158" y="1"/>
                  </a:lnTo>
                  <a:cubicBezTo>
                    <a:pt x="6063" y="37"/>
                    <a:pt x="5976" y="88"/>
                    <a:pt x="5888" y="139"/>
                  </a:cubicBezTo>
                  <a:cubicBezTo>
                    <a:pt x="5662" y="263"/>
                    <a:pt x="5458" y="417"/>
                    <a:pt x="5275" y="592"/>
                  </a:cubicBezTo>
                  <a:cubicBezTo>
                    <a:pt x="5078" y="774"/>
                    <a:pt x="4903" y="978"/>
                    <a:pt x="4750" y="1190"/>
                  </a:cubicBezTo>
                  <a:cubicBezTo>
                    <a:pt x="4597" y="1402"/>
                    <a:pt x="4458" y="1628"/>
                    <a:pt x="4334" y="1854"/>
                  </a:cubicBezTo>
                  <a:cubicBezTo>
                    <a:pt x="4071" y="2372"/>
                    <a:pt x="3852" y="2912"/>
                    <a:pt x="3699" y="3466"/>
                  </a:cubicBezTo>
                  <a:cubicBezTo>
                    <a:pt x="3531" y="4050"/>
                    <a:pt x="3400" y="4641"/>
                    <a:pt x="3312" y="5239"/>
                  </a:cubicBezTo>
                  <a:cubicBezTo>
                    <a:pt x="3225" y="5779"/>
                    <a:pt x="3159" y="6341"/>
                    <a:pt x="3123" y="6947"/>
                  </a:cubicBezTo>
                  <a:cubicBezTo>
                    <a:pt x="3086" y="7443"/>
                    <a:pt x="3072" y="7953"/>
                    <a:pt x="3072" y="8450"/>
                  </a:cubicBezTo>
                  <a:cubicBezTo>
                    <a:pt x="3072" y="8924"/>
                    <a:pt x="3108" y="9442"/>
                    <a:pt x="3167" y="10069"/>
                  </a:cubicBezTo>
                  <a:lnTo>
                    <a:pt x="3188" y="10325"/>
                  </a:lnTo>
                  <a:cubicBezTo>
                    <a:pt x="3210" y="10500"/>
                    <a:pt x="3225" y="10675"/>
                    <a:pt x="3240" y="10850"/>
                  </a:cubicBezTo>
                  <a:lnTo>
                    <a:pt x="3247" y="10821"/>
                  </a:lnTo>
                  <a:lnTo>
                    <a:pt x="3247" y="10821"/>
                  </a:lnTo>
                  <a:cubicBezTo>
                    <a:pt x="3276" y="11193"/>
                    <a:pt x="3276" y="11558"/>
                    <a:pt x="3232" y="11930"/>
                  </a:cubicBezTo>
                  <a:cubicBezTo>
                    <a:pt x="3210" y="12054"/>
                    <a:pt x="3174" y="12178"/>
                    <a:pt x="3123" y="12295"/>
                  </a:cubicBezTo>
                  <a:cubicBezTo>
                    <a:pt x="3079" y="12375"/>
                    <a:pt x="3028" y="12455"/>
                    <a:pt x="2970" y="12535"/>
                  </a:cubicBezTo>
                  <a:cubicBezTo>
                    <a:pt x="2897" y="12616"/>
                    <a:pt x="2809" y="12696"/>
                    <a:pt x="2714" y="12762"/>
                  </a:cubicBezTo>
                  <a:cubicBezTo>
                    <a:pt x="2554" y="12871"/>
                    <a:pt x="2371" y="12959"/>
                    <a:pt x="2189" y="13024"/>
                  </a:cubicBezTo>
                  <a:cubicBezTo>
                    <a:pt x="1890" y="13119"/>
                    <a:pt x="1591" y="13192"/>
                    <a:pt x="1284" y="13236"/>
                  </a:cubicBezTo>
                  <a:cubicBezTo>
                    <a:pt x="1233" y="13243"/>
                    <a:pt x="1189" y="13250"/>
                    <a:pt x="1138" y="13258"/>
                  </a:cubicBezTo>
                  <a:lnTo>
                    <a:pt x="1094" y="13265"/>
                  </a:lnTo>
                  <a:cubicBezTo>
                    <a:pt x="912" y="13287"/>
                    <a:pt x="730" y="13323"/>
                    <a:pt x="547" y="13374"/>
                  </a:cubicBezTo>
                  <a:cubicBezTo>
                    <a:pt x="489" y="13396"/>
                    <a:pt x="438" y="13418"/>
                    <a:pt x="379" y="13440"/>
                  </a:cubicBezTo>
                  <a:cubicBezTo>
                    <a:pt x="336" y="13469"/>
                    <a:pt x="292" y="13498"/>
                    <a:pt x="248" y="13528"/>
                  </a:cubicBezTo>
                  <a:cubicBezTo>
                    <a:pt x="153" y="13601"/>
                    <a:pt x="80" y="13710"/>
                    <a:pt x="37" y="13827"/>
                  </a:cubicBezTo>
                  <a:cubicBezTo>
                    <a:pt x="22" y="13871"/>
                    <a:pt x="15" y="13922"/>
                    <a:pt x="7" y="13973"/>
                  </a:cubicBezTo>
                  <a:lnTo>
                    <a:pt x="7" y="14002"/>
                  </a:lnTo>
                  <a:cubicBezTo>
                    <a:pt x="0" y="14053"/>
                    <a:pt x="0" y="14104"/>
                    <a:pt x="7" y="14155"/>
                  </a:cubicBezTo>
                  <a:cubicBezTo>
                    <a:pt x="37" y="14644"/>
                    <a:pt x="234" y="15096"/>
                    <a:pt x="569" y="15454"/>
                  </a:cubicBezTo>
                  <a:cubicBezTo>
                    <a:pt x="795" y="15709"/>
                    <a:pt x="1051" y="15935"/>
                    <a:pt x="1335" y="16132"/>
                  </a:cubicBezTo>
                  <a:cubicBezTo>
                    <a:pt x="1853" y="16504"/>
                    <a:pt x="2415" y="16818"/>
                    <a:pt x="3006" y="17074"/>
                  </a:cubicBezTo>
                  <a:cubicBezTo>
                    <a:pt x="3188" y="17154"/>
                    <a:pt x="3378" y="17219"/>
                    <a:pt x="3546" y="17278"/>
                  </a:cubicBezTo>
                  <a:cubicBezTo>
                    <a:pt x="3714" y="17336"/>
                    <a:pt x="3882" y="17395"/>
                    <a:pt x="4049" y="17453"/>
                  </a:cubicBezTo>
                  <a:lnTo>
                    <a:pt x="4283" y="17526"/>
                  </a:lnTo>
                  <a:cubicBezTo>
                    <a:pt x="4779" y="17694"/>
                    <a:pt x="5348" y="17883"/>
                    <a:pt x="5873" y="18124"/>
                  </a:cubicBezTo>
                  <a:cubicBezTo>
                    <a:pt x="6070" y="18204"/>
                    <a:pt x="6253" y="18314"/>
                    <a:pt x="6428" y="18445"/>
                  </a:cubicBezTo>
                  <a:lnTo>
                    <a:pt x="6443" y="18460"/>
                  </a:lnTo>
                  <a:cubicBezTo>
                    <a:pt x="6450" y="18467"/>
                    <a:pt x="6457" y="18474"/>
                    <a:pt x="6464" y="18482"/>
                  </a:cubicBezTo>
                  <a:cubicBezTo>
                    <a:pt x="6406" y="18504"/>
                    <a:pt x="6340" y="18533"/>
                    <a:pt x="6260" y="18569"/>
                  </a:cubicBezTo>
                  <a:cubicBezTo>
                    <a:pt x="6012" y="18649"/>
                    <a:pt x="5757" y="18708"/>
                    <a:pt x="5501" y="18744"/>
                  </a:cubicBezTo>
                  <a:cubicBezTo>
                    <a:pt x="5297" y="18781"/>
                    <a:pt x="5078" y="18810"/>
                    <a:pt x="4815" y="18832"/>
                  </a:cubicBezTo>
                  <a:lnTo>
                    <a:pt x="4582" y="18846"/>
                  </a:lnTo>
                  <a:cubicBezTo>
                    <a:pt x="4188" y="18876"/>
                    <a:pt x="3787" y="18919"/>
                    <a:pt x="3400" y="18992"/>
                  </a:cubicBezTo>
                  <a:cubicBezTo>
                    <a:pt x="3188" y="19029"/>
                    <a:pt x="2984" y="19095"/>
                    <a:pt x="2787" y="19182"/>
                  </a:cubicBezTo>
                  <a:cubicBezTo>
                    <a:pt x="2612" y="19262"/>
                    <a:pt x="2466" y="19394"/>
                    <a:pt x="2364" y="19554"/>
                  </a:cubicBezTo>
                  <a:cubicBezTo>
                    <a:pt x="2284" y="19707"/>
                    <a:pt x="2247" y="19875"/>
                    <a:pt x="2276" y="20043"/>
                  </a:cubicBezTo>
                  <a:lnTo>
                    <a:pt x="2276" y="20087"/>
                  </a:lnTo>
                  <a:cubicBezTo>
                    <a:pt x="2276" y="20225"/>
                    <a:pt x="2313" y="20357"/>
                    <a:pt x="2379" y="20481"/>
                  </a:cubicBezTo>
                  <a:cubicBezTo>
                    <a:pt x="2452" y="20619"/>
                    <a:pt x="2539" y="20751"/>
                    <a:pt x="2641" y="20867"/>
                  </a:cubicBezTo>
                  <a:cubicBezTo>
                    <a:pt x="2860" y="21123"/>
                    <a:pt x="3108" y="21356"/>
                    <a:pt x="3371" y="21561"/>
                  </a:cubicBezTo>
                  <a:cubicBezTo>
                    <a:pt x="3458" y="21634"/>
                    <a:pt x="3568" y="21714"/>
                    <a:pt x="3699" y="21809"/>
                  </a:cubicBezTo>
                  <a:cubicBezTo>
                    <a:pt x="3801" y="21882"/>
                    <a:pt x="3903" y="21947"/>
                    <a:pt x="4013" y="22013"/>
                  </a:cubicBezTo>
                  <a:cubicBezTo>
                    <a:pt x="4494" y="22312"/>
                    <a:pt x="4969" y="22604"/>
                    <a:pt x="5436" y="22874"/>
                  </a:cubicBezTo>
                  <a:cubicBezTo>
                    <a:pt x="6019" y="23209"/>
                    <a:pt x="6501" y="23472"/>
                    <a:pt x="6939" y="23691"/>
                  </a:cubicBezTo>
                  <a:cubicBezTo>
                    <a:pt x="7187" y="23822"/>
                    <a:pt x="7435" y="23946"/>
                    <a:pt x="7690" y="24063"/>
                  </a:cubicBezTo>
                  <a:cubicBezTo>
                    <a:pt x="7887" y="24158"/>
                    <a:pt x="8084" y="24246"/>
                    <a:pt x="8281" y="24340"/>
                  </a:cubicBezTo>
                  <a:cubicBezTo>
                    <a:pt x="8201" y="24355"/>
                    <a:pt x="8128" y="24370"/>
                    <a:pt x="8048" y="24384"/>
                  </a:cubicBezTo>
                  <a:lnTo>
                    <a:pt x="7975" y="24406"/>
                  </a:lnTo>
                  <a:cubicBezTo>
                    <a:pt x="7894" y="24421"/>
                    <a:pt x="7821" y="24435"/>
                    <a:pt x="7749" y="24457"/>
                  </a:cubicBezTo>
                  <a:cubicBezTo>
                    <a:pt x="7522" y="24515"/>
                    <a:pt x="7289" y="24588"/>
                    <a:pt x="7121" y="24749"/>
                  </a:cubicBezTo>
                  <a:cubicBezTo>
                    <a:pt x="7041" y="24844"/>
                    <a:pt x="6975" y="24946"/>
                    <a:pt x="6939" y="25063"/>
                  </a:cubicBezTo>
                  <a:cubicBezTo>
                    <a:pt x="6895" y="25172"/>
                    <a:pt x="6873" y="25289"/>
                    <a:pt x="6880" y="25413"/>
                  </a:cubicBezTo>
                  <a:cubicBezTo>
                    <a:pt x="6895" y="25639"/>
                    <a:pt x="6990" y="25858"/>
                    <a:pt x="7143" y="26026"/>
                  </a:cubicBezTo>
                  <a:cubicBezTo>
                    <a:pt x="7223" y="26113"/>
                    <a:pt x="7303" y="26194"/>
                    <a:pt x="7398" y="26267"/>
                  </a:cubicBezTo>
                  <a:cubicBezTo>
                    <a:pt x="7500" y="26347"/>
                    <a:pt x="7610" y="26420"/>
                    <a:pt x="7719" y="26485"/>
                  </a:cubicBezTo>
                  <a:cubicBezTo>
                    <a:pt x="7953" y="26617"/>
                    <a:pt x="8194" y="26733"/>
                    <a:pt x="8442" y="26836"/>
                  </a:cubicBezTo>
                  <a:cubicBezTo>
                    <a:pt x="8909" y="27011"/>
                    <a:pt x="9376" y="27164"/>
                    <a:pt x="9857" y="27288"/>
                  </a:cubicBezTo>
                  <a:cubicBezTo>
                    <a:pt x="11302" y="27667"/>
                    <a:pt x="12775" y="27901"/>
                    <a:pt x="14264" y="27996"/>
                  </a:cubicBezTo>
                  <a:cubicBezTo>
                    <a:pt x="14862" y="28032"/>
                    <a:pt x="15439" y="28054"/>
                    <a:pt x="15993" y="28054"/>
                  </a:cubicBezTo>
                  <a:cubicBezTo>
                    <a:pt x="16041" y="28054"/>
                    <a:pt x="16090" y="28055"/>
                    <a:pt x="16138" y="28055"/>
                  </a:cubicBezTo>
                  <a:cubicBezTo>
                    <a:pt x="17053" y="28055"/>
                    <a:pt x="17974" y="27989"/>
                    <a:pt x="18882" y="27864"/>
                  </a:cubicBezTo>
                  <a:cubicBezTo>
                    <a:pt x="19429" y="27784"/>
                    <a:pt x="19977" y="27675"/>
                    <a:pt x="20509" y="27536"/>
                  </a:cubicBezTo>
                  <a:cubicBezTo>
                    <a:pt x="20874" y="27529"/>
                    <a:pt x="21232" y="27478"/>
                    <a:pt x="21582" y="27383"/>
                  </a:cubicBezTo>
                  <a:cubicBezTo>
                    <a:pt x="21874" y="27310"/>
                    <a:pt x="22158" y="27215"/>
                    <a:pt x="22443" y="27098"/>
                  </a:cubicBezTo>
                  <a:cubicBezTo>
                    <a:pt x="21881" y="26726"/>
                    <a:pt x="21341" y="26347"/>
                    <a:pt x="20808" y="25960"/>
                  </a:cubicBezTo>
                  <a:cubicBezTo>
                    <a:pt x="19437" y="24961"/>
                    <a:pt x="18138" y="23866"/>
                    <a:pt x="16934" y="22677"/>
                  </a:cubicBezTo>
                  <a:cubicBezTo>
                    <a:pt x="16635" y="22370"/>
                    <a:pt x="16336" y="22064"/>
                    <a:pt x="16051" y="21743"/>
                  </a:cubicBezTo>
                  <a:cubicBezTo>
                    <a:pt x="15760" y="21429"/>
                    <a:pt x="15460" y="21101"/>
                    <a:pt x="15176" y="20773"/>
                  </a:cubicBezTo>
                  <a:cubicBezTo>
                    <a:pt x="14600" y="20116"/>
                    <a:pt x="14038" y="19445"/>
                    <a:pt x="13498" y="18766"/>
                  </a:cubicBezTo>
                  <a:cubicBezTo>
                    <a:pt x="12418" y="17402"/>
                    <a:pt x="11418" y="15965"/>
                    <a:pt x="10514" y="14476"/>
                  </a:cubicBezTo>
                  <a:cubicBezTo>
                    <a:pt x="9631" y="13032"/>
                    <a:pt x="8850" y="11521"/>
                    <a:pt x="8186" y="9960"/>
                  </a:cubicBezTo>
                  <a:cubicBezTo>
                    <a:pt x="7858" y="9172"/>
                    <a:pt x="7559" y="8377"/>
                    <a:pt x="7296" y="7559"/>
                  </a:cubicBezTo>
                  <a:cubicBezTo>
                    <a:pt x="7041" y="6750"/>
                    <a:pt x="6822" y="5932"/>
                    <a:pt x="6647" y="5101"/>
                  </a:cubicBezTo>
                  <a:cubicBezTo>
                    <a:pt x="6457" y="4225"/>
                    <a:pt x="6318" y="3342"/>
                    <a:pt x="6231" y="2452"/>
                  </a:cubicBezTo>
                  <a:cubicBezTo>
                    <a:pt x="6187" y="2015"/>
                    <a:pt x="6158" y="1569"/>
                    <a:pt x="6151" y="1132"/>
                  </a:cubicBezTo>
                  <a:cubicBezTo>
                    <a:pt x="6136" y="752"/>
                    <a:pt x="6143" y="373"/>
                    <a:pt x="6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275" name="Google Shape;1275;p57"/>
            <p:cNvSpPr/>
            <p:nvPr/>
          </p:nvSpPr>
          <p:spPr>
            <a:xfrm>
              <a:off x="4531465" y="3870515"/>
              <a:ext cx="804971" cy="918105"/>
            </a:xfrm>
            <a:custGeom>
              <a:avLst/>
              <a:gdLst/>
              <a:ahLst/>
              <a:cxnLst/>
              <a:rect l="l" t="t" r="r" b="b"/>
              <a:pathLst>
                <a:path w="24647" h="28111" extrusionOk="0">
                  <a:moveTo>
                    <a:pt x="3948" y="1"/>
                  </a:moveTo>
                  <a:cubicBezTo>
                    <a:pt x="3918" y="1"/>
                    <a:pt x="3896" y="22"/>
                    <a:pt x="3896" y="52"/>
                  </a:cubicBezTo>
                  <a:cubicBezTo>
                    <a:pt x="3940" y="708"/>
                    <a:pt x="4006" y="1358"/>
                    <a:pt x="4108" y="2007"/>
                  </a:cubicBezTo>
                  <a:cubicBezTo>
                    <a:pt x="4203" y="2656"/>
                    <a:pt x="4334" y="3320"/>
                    <a:pt x="4495" y="3970"/>
                  </a:cubicBezTo>
                  <a:cubicBezTo>
                    <a:pt x="4663" y="4648"/>
                    <a:pt x="4860" y="5319"/>
                    <a:pt x="5078" y="5983"/>
                  </a:cubicBezTo>
                  <a:lnTo>
                    <a:pt x="5078" y="5991"/>
                  </a:lnTo>
                  <a:cubicBezTo>
                    <a:pt x="4984" y="5991"/>
                    <a:pt x="4881" y="5983"/>
                    <a:pt x="4787" y="5976"/>
                  </a:cubicBezTo>
                  <a:cubicBezTo>
                    <a:pt x="4356" y="5918"/>
                    <a:pt x="3933" y="5808"/>
                    <a:pt x="3532" y="5648"/>
                  </a:cubicBezTo>
                  <a:cubicBezTo>
                    <a:pt x="3028" y="5451"/>
                    <a:pt x="2554" y="5195"/>
                    <a:pt x="2116" y="4874"/>
                  </a:cubicBezTo>
                  <a:lnTo>
                    <a:pt x="2116" y="4874"/>
                  </a:lnTo>
                  <a:lnTo>
                    <a:pt x="2131" y="4882"/>
                  </a:lnTo>
                  <a:cubicBezTo>
                    <a:pt x="2000" y="4794"/>
                    <a:pt x="1883" y="4692"/>
                    <a:pt x="1766" y="4582"/>
                  </a:cubicBezTo>
                  <a:cubicBezTo>
                    <a:pt x="1751" y="4575"/>
                    <a:pt x="1744" y="4568"/>
                    <a:pt x="1730" y="4568"/>
                  </a:cubicBezTo>
                  <a:cubicBezTo>
                    <a:pt x="1715" y="4568"/>
                    <a:pt x="1700" y="4575"/>
                    <a:pt x="1693" y="4582"/>
                  </a:cubicBezTo>
                  <a:cubicBezTo>
                    <a:pt x="1678" y="4604"/>
                    <a:pt x="1678" y="4634"/>
                    <a:pt x="1693" y="4655"/>
                  </a:cubicBezTo>
                  <a:cubicBezTo>
                    <a:pt x="1927" y="4860"/>
                    <a:pt x="2175" y="5057"/>
                    <a:pt x="2430" y="5225"/>
                  </a:cubicBezTo>
                  <a:cubicBezTo>
                    <a:pt x="2715" y="5414"/>
                    <a:pt x="3014" y="5582"/>
                    <a:pt x="3327" y="5728"/>
                  </a:cubicBezTo>
                  <a:cubicBezTo>
                    <a:pt x="3634" y="5874"/>
                    <a:pt x="3955" y="5991"/>
                    <a:pt x="4276" y="6085"/>
                  </a:cubicBezTo>
                  <a:cubicBezTo>
                    <a:pt x="4429" y="6129"/>
                    <a:pt x="4582" y="6158"/>
                    <a:pt x="4736" y="6188"/>
                  </a:cubicBezTo>
                  <a:cubicBezTo>
                    <a:pt x="4881" y="6209"/>
                    <a:pt x="5020" y="6224"/>
                    <a:pt x="5166" y="6231"/>
                  </a:cubicBezTo>
                  <a:cubicBezTo>
                    <a:pt x="5356" y="6786"/>
                    <a:pt x="5560" y="7340"/>
                    <a:pt x="5779" y="7880"/>
                  </a:cubicBezTo>
                  <a:cubicBezTo>
                    <a:pt x="6326" y="9201"/>
                    <a:pt x="6954" y="10492"/>
                    <a:pt x="7661" y="11733"/>
                  </a:cubicBezTo>
                  <a:cubicBezTo>
                    <a:pt x="8077" y="12469"/>
                    <a:pt x="8522" y="13192"/>
                    <a:pt x="8982" y="13899"/>
                  </a:cubicBezTo>
                  <a:lnTo>
                    <a:pt x="8836" y="13936"/>
                  </a:lnTo>
                  <a:cubicBezTo>
                    <a:pt x="8697" y="13972"/>
                    <a:pt x="8559" y="14009"/>
                    <a:pt x="8413" y="14038"/>
                  </a:cubicBezTo>
                  <a:cubicBezTo>
                    <a:pt x="8150" y="14104"/>
                    <a:pt x="7880" y="14155"/>
                    <a:pt x="7610" y="14199"/>
                  </a:cubicBezTo>
                  <a:cubicBezTo>
                    <a:pt x="7406" y="14228"/>
                    <a:pt x="7202" y="14250"/>
                    <a:pt x="6997" y="14264"/>
                  </a:cubicBezTo>
                  <a:cubicBezTo>
                    <a:pt x="6786" y="14286"/>
                    <a:pt x="6567" y="14293"/>
                    <a:pt x="6355" y="14293"/>
                  </a:cubicBezTo>
                  <a:cubicBezTo>
                    <a:pt x="5910" y="14293"/>
                    <a:pt x="5472" y="14272"/>
                    <a:pt x="5027" y="14213"/>
                  </a:cubicBezTo>
                  <a:lnTo>
                    <a:pt x="5057" y="14213"/>
                  </a:lnTo>
                  <a:cubicBezTo>
                    <a:pt x="3948" y="14089"/>
                    <a:pt x="2853" y="13819"/>
                    <a:pt x="1810" y="13411"/>
                  </a:cubicBezTo>
                  <a:cubicBezTo>
                    <a:pt x="1212" y="13177"/>
                    <a:pt x="628" y="12893"/>
                    <a:pt x="81" y="12542"/>
                  </a:cubicBezTo>
                  <a:lnTo>
                    <a:pt x="59" y="12542"/>
                  </a:lnTo>
                  <a:cubicBezTo>
                    <a:pt x="37" y="12542"/>
                    <a:pt x="22" y="12550"/>
                    <a:pt x="15" y="12564"/>
                  </a:cubicBezTo>
                  <a:cubicBezTo>
                    <a:pt x="0" y="12586"/>
                    <a:pt x="8" y="12615"/>
                    <a:pt x="37" y="12630"/>
                  </a:cubicBezTo>
                  <a:cubicBezTo>
                    <a:pt x="409" y="12871"/>
                    <a:pt x="788" y="13082"/>
                    <a:pt x="1190" y="13272"/>
                  </a:cubicBezTo>
                  <a:cubicBezTo>
                    <a:pt x="1613" y="13476"/>
                    <a:pt x="2051" y="13659"/>
                    <a:pt x="2496" y="13812"/>
                  </a:cubicBezTo>
                  <a:cubicBezTo>
                    <a:pt x="2963" y="13980"/>
                    <a:pt x="3437" y="14111"/>
                    <a:pt x="3918" y="14228"/>
                  </a:cubicBezTo>
                  <a:cubicBezTo>
                    <a:pt x="4400" y="14345"/>
                    <a:pt x="4889" y="14432"/>
                    <a:pt x="5385" y="14490"/>
                  </a:cubicBezTo>
                  <a:cubicBezTo>
                    <a:pt x="5886" y="14550"/>
                    <a:pt x="6386" y="14582"/>
                    <a:pt x="6887" y="14582"/>
                  </a:cubicBezTo>
                  <a:cubicBezTo>
                    <a:pt x="7058" y="14582"/>
                    <a:pt x="7228" y="14578"/>
                    <a:pt x="7399" y="14571"/>
                  </a:cubicBezTo>
                  <a:cubicBezTo>
                    <a:pt x="7734" y="14556"/>
                    <a:pt x="8070" y="14520"/>
                    <a:pt x="8398" y="14461"/>
                  </a:cubicBezTo>
                  <a:cubicBezTo>
                    <a:pt x="8551" y="14432"/>
                    <a:pt x="8705" y="14403"/>
                    <a:pt x="8851" y="14359"/>
                  </a:cubicBezTo>
                  <a:cubicBezTo>
                    <a:pt x="8975" y="14323"/>
                    <a:pt x="9099" y="14279"/>
                    <a:pt x="9215" y="14228"/>
                  </a:cubicBezTo>
                  <a:cubicBezTo>
                    <a:pt x="9493" y="14629"/>
                    <a:pt x="9763" y="15030"/>
                    <a:pt x="10047" y="15424"/>
                  </a:cubicBezTo>
                  <a:cubicBezTo>
                    <a:pt x="10981" y="16723"/>
                    <a:pt x="11988" y="17978"/>
                    <a:pt x="13060" y="19167"/>
                  </a:cubicBezTo>
                  <a:lnTo>
                    <a:pt x="13002" y="19182"/>
                  </a:lnTo>
                  <a:cubicBezTo>
                    <a:pt x="12863" y="19226"/>
                    <a:pt x="12732" y="19262"/>
                    <a:pt x="12586" y="19299"/>
                  </a:cubicBezTo>
                  <a:cubicBezTo>
                    <a:pt x="12316" y="19372"/>
                    <a:pt x="12032" y="19437"/>
                    <a:pt x="11754" y="19503"/>
                  </a:cubicBezTo>
                  <a:cubicBezTo>
                    <a:pt x="10853" y="19686"/>
                    <a:pt x="9937" y="19773"/>
                    <a:pt x="9018" y="19773"/>
                  </a:cubicBezTo>
                  <a:cubicBezTo>
                    <a:pt x="8800" y="19773"/>
                    <a:pt x="8581" y="19768"/>
                    <a:pt x="8362" y="19758"/>
                  </a:cubicBezTo>
                  <a:lnTo>
                    <a:pt x="8420" y="19758"/>
                  </a:lnTo>
                  <a:lnTo>
                    <a:pt x="8216" y="19744"/>
                  </a:lnTo>
                  <a:cubicBezTo>
                    <a:pt x="7851" y="19729"/>
                    <a:pt x="7493" y="19700"/>
                    <a:pt x="7136" y="19656"/>
                  </a:cubicBezTo>
                  <a:cubicBezTo>
                    <a:pt x="6764" y="19612"/>
                    <a:pt x="6392" y="19554"/>
                    <a:pt x="6027" y="19496"/>
                  </a:cubicBezTo>
                  <a:cubicBezTo>
                    <a:pt x="5655" y="19437"/>
                    <a:pt x="5297" y="19357"/>
                    <a:pt x="4933" y="19269"/>
                  </a:cubicBezTo>
                  <a:cubicBezTo>
                    <a:pt x="4568" y="19189"/>
                    <a:pt x="4225" y="19087"/>
                    <a:pt x="3882" y="18985"/>
                  </a:cubicBezTo>
                  <a:lnTo>
                    <a:pt x="3896" y="18985"/>
                  </a:lnTo>
                  <a:cubicBezTo>
                    <a:pt x="3203" y="18766"/>
                    <a:pt x="2518" y="18496"/>
                    <a:pt x="1861" y="18182"/>
                  </a:cubicBezTo>
                  <a:lnTo>
                    <a:pt x="1839" y="18182"/>
                  </a:lnTo>
                  <a:cubicBezTo>
                    <a:pt x="1788" y="18182"/>
                    <a:pt x="1781" y="18248"/>
                    <a:pt x="1817" y="18270"/>
                  </a:cubicBezTo>
                  <a:cubicBezTo>
                    <a:pt x="2248" y="18474"/>
                    <a:pt x="2678" y="18671"/>
                    <a:pt x="3116" y="18846"/>
                  </a:cubicBezTo>
                  <a:cubicBezTo>
                    <a:pt x="3583" y="19029"/>
                    <a:pt x="4050" y="19189"/>
                    <a:pt x="4524" y="19342"/>
                  </a:cubicBezTo>
                  <a:cubicBezTo>
                    <a:pt x="4765" y="19415"/>
                    <a:pt x="5013" y="19496"/>
                    <a:pt x="5254" y="19561"/>
                  </a:cubicBezTo>
                  <a:cubicBezTo>
                    <a:pt x="5502" y="19634"/>
                    <a:pt x="5757" y="19700"/>
                    <a:pt x="6005" y="19766"/>
                  </a:cubicBezTo>
                  <a:cubicBezTo>
                    <a:pt x="6253" y="19824"/>
                    <a:pt x="6508" y="19882"/>
                    <a:pt x="6771" y="19933"/>
                  </a:cubicBezTo>
                  <a:cubicBezTo>
                    <a:pt x="7026" y="19977"/>
                    <a:pt x="7282" y="20028"/>
                    <a:pt x="7537" y="20065"/>
                  </a:cubicBezTo>
                  <a:cubicBezTo>
                    <a:pt x="8048" y="20145"/>
                    <a:pt x="8566" y="20203"/>
                    <a:pt x="9084" y="20225"/>
                  </a:cubicBezTo>
                  <a:cubicBezTo>
                    <a:pt x="9343" y="20240"/>
                    <a:pt x="9604" y="20247"/>
                    <a:pt x="9865" y="20247"/>
                  </a:cubicBezTo>
                  <a:cubicBezTo>
                    <a:pt x="10125" y="20247"/>
                    <a:pt x="10386" y="20240"/>
                    <a:pt x="10645" y="20225"/>
                  </a:cubicBezTo>
                  <a:cubicBezTo>
                    <a:pt x="11141" y="20196"/>
                    <a:pt x="11638" y="20130"/>
                    <a:pt x="12119" y="20043"/>
                  </a:cubicBezTo>
                  <a:cubicBezTo>
                    <a:pt x="12375" y="19992"/>
                    <a:pt x="12630" y="19926"/>
                    <a:pt x="12878" y="19846"/>
                  </a:cubicBezTo>
                  <a:cubicBezTo>
                    <a:pt x="12987" y="19809"/>
                    <a:pt x="13090" y="19773"/>
                    <a:pt x="13199" y="19729"/>
                  </a:cubicBezTo>
                  <a:cubicBezTo>
                    <a:pt x="13294" y="19693"/>
                    <a:pt x="13374" y="19656"/>
                    <a:pt x="13462" y="19612"/>
                  </a:cubicBezTo>
                  <a:cubicBezTo>
                    <a:pt x="14235" y="20451"/>
                    <a:pt x="15045" y="21268"/>
                    <a:pt x="15877" y="22049"/>
                  </a:cubicBezTo>
                  <a:cubicBezTo>
                    <a:pt x="16409" y="22545"/>
                    <a:pt x="16956" y="23034"/>
                    <a:pt x="17511" y="23508"/>
                  </a:cubicBezTo>
                  <a:cubicBezTo>
                    <a:pt x="17540" y="23559"/>
                    <a:pt x="17591" y="23596"/>
                    <a:pt x="17642" y="23618"/>
                  </a:cubicBezTo>
                  <a:cubicBezTo>
                    <a:pt x="18131" y="24026"/>
                    <a:pt x="18627" y="24428"/>
                    <a:pt x="19131" y="24814"/>
                  </a:cubicBezTo>
                  <a:cubicBezTo>
                    <a:pt x="20203" y="25639"/>
                    <a:pt x="21319" y="26405"/>
                    <a:pt x="22472" y="27098"/>
                  </a:cubicBezTo>
                  <a:cubicBezTo>
                    <a:pt x="22771" y="27280"/>
                    <a:pt x="23071" y="27456"/>
                    <a:pt x="23377" y="27623"/>
                  </a:cubicBezTo>
                  <a:cubicBezTo>
                    <a:pt x="23661" y="27784"/>
                    <a:pt x="23953" y="27937"/>
                    <a:pt x="24245" y="28090"/>
                  </a:cubicBezTo>
                  <a:cubicBezTo>
                    <a:pt x="24281" y="28104"/>
                    <a:pt x="24318" y="28110"/>
                    <a:pt x="24354" y="28110"/>
                  </a:cubicBezTo>
                  <a:cubicBezTo>
                    <a:pt x="24471" y="28110"/>
                    <a:pt x="24580" y="28041"/>
                    <a:pt x="24625" y="27930"/>
                  </a:cubicBezTo>
                  <a:cubicBezTo>
                    <a:pt x="24646" y="27864"/>
                    <a:pt x="24639" y="27784"/>
                    <a:pt x="24610" y="27718"/>
                  </a:cubicBezTo>
                  <a:cubicBezTo>
                    <a:pt x="24581" y="27653"/>
                    <a:pt x="24522" y="27594"/>
                    <a:pt x="24457" y="27565"/>
                  </a:cubicBezTo>
                  <a:cubicBezTo>
                    <a:pt x="24114" y="27390"/>
                    <a:pt x="23786" y="27200"/>
                    <a:pt x="23457" y="27018"/>
                  </a:cubicBezTo>
                  <a:cubicBezTo>
                    <a:pt x="21633" y="25960"/>
                    <a:pt x="19897" y="24763"/>
                    <a:pt x="18262" y="23435"/>
                  </a:cubicBezTo>
                  <a:cubicBezTo>
                    <a:pt x="18328" y="23399"/>
                    <a:pt x="18386" y="23370"/>
                    <a:pt x="18445" y="23333"/>
                  </a:cubicBezTo>
                  <a:cubicBezTo>
                    <a:pt x="18656" y="23209"/>
                    <a:pt x="18861" y="23078"/>
                    <a:pt x="19065" y="22932"/>
                  </a:cubicBezTo>
                  <a:cubicBezTo>
                    <a:pt x="19444" y="22655"/>
                    <a:pt x="19809" y="22348"/>
                    <a:pt x="20152" y="22013"/>
                  </a:cubicBezTo>
                  <a:cubicBezTo>
                    <a:pt x="20874" y="21312"/>
                    <a:pt x="21524" y="20546"/>
                    <a:pt x="22086" y="19714"/>
                  </a:cubicBezTo>
                  <a:cubicBezTo>
                    <a:pt x="22348" y="19335"/>
                    <a:pt x="22596" y="18941"/>
                    <a:pt x="22815" y="18540"/>
                  </a:cubicBezTo>
                  <a:cubicBezTo>
                    <a:pt x="22925" y="18335"/>
                    <a:pt x="23027" y="18138"/>
                    <a:pt x="23129" y="17934"/>
                  </a:cubicBezTo>
                  <a:cubicBezTo>
                    <a:pt x="23231" y="17730"/>
                    <a:pt x="23333" y="17511"/>
                    <a:pt x="23428" y="17292"/>
                  </a:cubicBezTo>
                  <a:cubicBezTo>
                    <a:pt x="23778" y="16519"/>
                    <a:pt x="24041" y="15709"/>
                    <a:pt x="24223" y="14877"/>
                  </a:cubicBezTo>
                  <a:cubicBezTo>
                    <a:pt x="24231" y="14841"/>
                    <a:pt x="24201" y="14812"/>
                    <a:pt x="24172" y="14804"/>
                  </a:cubicBezTo>
                  <a:lnTo>
                    <a:pt x="24165" y="14804"/>
                  </a:lnTo>
                  <a:cubicBezTo>
                    <a:pt x="24128" y="14812"/>
                    <a:pt x="24107" y="14833"/>
                    <a:pt x="24099" y="14863"/>
                  </a:cubicBezTo>
                  <a:cubicBezTo>
                    <a:pt x="24085" y="14950"/>
                    <a:pt x="24063" y="15045"/>
                    <a:pt x="24034" y="15140"/>
                  </a:cubicBezTo>
                  <a:lnTo>
                    <a:pt x="24034" y="15125"/>
                  </a:lnTo>
                  <a:cubicBezTo>
                    <a:pt x="23778" y="16088"/>
                    <a:pt x="23399" y="17015"/>
                    <a:pt x="22903" y="17883"/>
                  </a:cubicBezTo>
                  <a:cubicBezTo>
                    <a:pt x="22757" y="18138"/>
                    <a:pt x="22604" y="18387"/>
                    <a:pt x="22443" y="18635"/>
                  </a:cubicBezTo>
                  <a:cubicBezTo>
                    <a:pt x="22275" y="18897"/>
                    <a:pt x="22100" y="19153"/>
                    <a:pt x="21918" y="19401"/>
                  </a:cubicBezTo>
                  <a:cubicBezTo>
                    <a:pt x="21728" y="19656"/>
                    <a:pt x="21553" y="19882"/>
                    <a:pt x="21356" y="20108"/>
                  </a:cubicBezTo>
                  <a:cubicBezTo>
                    <a:pt x="21152" y="20342"/>
                    <a:pt x="20947" y="20583"/>
                    <a:pt x="20728" y="20802"/>
                  </a:cubicBezTo>
                  <a:cubicBezTo>
                    <a:pt x="20057" y="21495"/>
                    <a:pt x="19306" y="22093"/>
                    <a:pt x="18489" y="22604"/>
                  </a:cubicBezTo>
                  <a:cubicBezTo>
                    <a:pt x="18357" y="22677"/>
                    <a:pt x="18226" y="22757"/>
                    <a:pt x="18095" y="22830"/>
                  </a:cubicBezTo>
                  <a:cubicBezTo>
                    <a:pt x="17985" y="22896"/>
                    <a:pt x="17868" y="22954"/>
                    <a:pt x="17759" y="23020"/>
                  </a:cubicBezTo>
                  <a:cubicBezTo>
                    <a:pt x="17453" y="22764"/>
                    <a:pt x="17146" y="22509"/>
                    <a:pt x="16847" y="22246"/>
                  </a:cubicBezTo>
                  <a:cubicBezTo>
                    <a:pt x="16205" y="21684"/>
                    <a:pt x="15592" y="21108"/>
                    <a:pt x="14986" y="20510"/>
                  </a:cubicBezTo>
                  <a:lnTo>
                    <a:pt x="14979" y="20502"/>
                  </a:lnTo>
                  <a:cubicBezTo>
                    <a:pt x="14585" y="20116"/>
                    <a:pt x="14206" y="19729"/>
                    <a:pt x="13826" y="19328"/>
                  </a:cubicBezTo>
                  <a:lnTo>
                    <a:pt x="13863" y="19306"/>
                  </a:lnTo>
                  <a:cubicBezTo>
                    <a:pt x="13950" y="19240"/>
                    <a:pt x="14045" y="19167"/>
                    <a:pt x="14126" y="19102"/>
                  </a:cubicBezTo>
                  <a:cubicBezTo>
                    <a:pt x="14293" y="18963"/>
                    <a:pt x="14454" y="18817"/>
                    <a:pt x="14607" y="18664"/>
                  </a:cubicBezTo>
                  <a:cubicBezTo>
                    <a:pt x="14921" y="18343"/>
                    <a:pt x="15213" y="18000"/>
                    <a:pt x="15483" y="17635"/>
                  </a:cubicBezTo>
                  <a:cubicBezTo>
                    <a:pt x="15753" y="17270"/>
                    <a:pt x="15993" y="16891"/>
                    <a:pt x="16220" y="16504"/>
                  </a:cubicBezTo>
                  <a:cubicBezTo>
                    <a:pt x="16453" y="16096"/>
                    <a:pt x="16665" y="15687"/>
                    <a:pt x="16862" y="15257"/>
                  </a:cubicBezTo>
                  <a:cubicBezTo>
                    <a:pt x="17051" y="14833"/>
                    <a:pt x="17226" y="14410"/>
                    <a:pt x="17387" y="13972"/>
                  </a:cubicBezTo>
                  <a:cubicBezTo>
                    <a:pt x="17547" y="13535"/>
                    <a:pt x="17686" y="13090"/>
                    <a:pt x="17810" y="12645"/>
                  </a:cubicBezTo>
                  <a:cubicBezTo>
                    <a:pt x="18058" y="11776"/>
                    <a:pt x="18248" y="10901"/>
                    <a:pt x="18386" y="10011"/>
                  </a:cubicBezTo>
                  <a:cubicBezTo>
                    <a:pt x="18467" y="9544"/>
                    <a:pt x="18525" y="9070"/>
                    <a:pt x="18569" y="8595"/>
                  </a:cubicBezTo>
                  <a:cubicBezTo>
                    <a:pt x="18576" y="8551"/>
                    <a:pt x="18547" y="8522"/>
                    <a:pt x="18503" y="8522"/>
                  </a:cubicBezTo>
                  <a:cubicBezTo>
                    <a:pt x="18474" y="8522"/>
                    <a:pt x="18445" y="8544"/>
                    <a:pt x="18445" y="8581"/>
                  </a:cubicBezTo>
                  <a:cubicBezTo>
                    <a:pt x="18357" y="9544"/>
                    <a:pt x="18189" y="10500"/>
                    <a:pt x="17956" y="11441"/>
                  </a:cubicBezTo>
                  <a:cubicBezTo>
                    <a:pt x="17861" y="11791"/>
                    <a:pt x="17766" y="12141"/>
                    <a:pt x="17657" y="12491"/>
                  </a:cubicBezTo>
                  <a:cubicBezTo>
                    <a:pt x="17598" y="12666"/>
                    <a:pt x="17540" y="12842"/>
                    <a:pt x="17482" y="13017"/>
                  </a:cubicBezTo>
                  <a:cubicBezTo>
                    <a:pt x="17416" y="13192"/>
                    <a:pt x="17350" y="13367"/>
                    <a:pt x="17285" y="13535"/>
                  </a:cubicBezTo>
                  <a:cubicBezTo>
                    <a:pt x="17153" y="13885"/>
                    <a:pt x="17007" y="14228"/>
                    <a:pt x="16854" y="14571"/>
                  </a:cubicBezTo>
                  <a:cubicBezTo>
                    <a:pt x="16701" y="14906"/>
                    <a:pt x="16533" y="15213"/>
                    <a:pt x="16358" y="15534"/>
                  </a:cubicBezTo>
                  <a:cubicBezTo>
                    <a:pt x="16125" y="15957"/>
                    <a:pt x="15862" y="16366"/>
                    <a:pt x="15577" y="16760"/>
                  </a:cubicBezTo>
                  <a:cubicBezTo>
                    <a:pt x="15300" y="17139"/>
                    <a:pt x="15001" y="17496"/>
                    <a:pt x="14673" y="17839"/>
                  </a:cubicBezTo>
                  <a:cubicBezTo>
                    <a:pt x="14461" y="18051"/>
                    <a:pt x="14242" y="18255"/>
                    <a:pt x="14009" y="18452"/>
                  </a:cubicBezTo>
                  <a:cubicBezTo>
                    <a:pt x="13892" y="18554"/>
                    <a:pt x="13775" y="18657"/>
                    <a:pt x="13651" y="18751"/>
                  </a:cubicBezTo>
                  <a:cubicBezTo>
                    <a:pt x="13586" y="18802"/>
                    <a:pt x="13513" y="18861"/>
                    <a:pt x="13440" y="18912"/>
                  </a:cubicBezTo>
                  <a:cubicBezTo>
                    <a:pt x="12010" y="17372"/>
                    <a:pt x="10689" y="15724"/>
                    <a:pt x="9493" y="13994"/>
                  </a:cubicBezTo>
                  <a:cubicBezTo>
                    <a:pt x="9507" y="13980"/>
                    <a:pt x="9529" y="13965"/>
                    <a:pt x="9544" y="13951"/>
                  </a:cubicBezTo>
                  <a:cubicBezTo>
                    <a:pt x="9638" y="13856"/>
                    <a:pt x="9733" y="13761"/>
                    <a:pt x="9821" y="13666"/>
                  </a:cubicBezTo>
                  <a:cubicBezTo>
                    <a:pt x="9981" y="13491"/>
                    <a:pt x="10135" y="13309"/>
                    <a:pt x="10281" y="13119"/>
                  </a:cubicBezTo>
                  <a:cubicBezTo>
                    <a:pt x="10419" y="12922"/>
                    <a:pt x="10550" y="12725"/>
                    <a:pt x="10682" y="12521"/>
                  </a:cubicBezTo>
                  <a:cubicBezTo>
                    <a:pt x="10813" y="12316"/>
                    <a:pt x="10937" y="12090"/>
                    <a:pt x="11061" y="11864"/>
                  </a:cubicBezTo>
                  <a:cubicBezTo>
                    <a:pt x="11287" y="11426"/>
                    <a:pt x="11492" y="10981"/>
                    <a:pt x="11667" y="10521"/>
                  </a:cubicBezTo>
                  <a:cubicBezTo>
                    <a:pt x="11856" y="10062"/>
                    <a:pt x="12017" y="9588"/>
                    <a:pt x="12148" y="9106"/>
                  </a:cubicBezTo>
                  <a:cubicBezTo>
                    <a:pt x="12258" y="8734"/>
                    <a:pt x="12353" y="8362"/>
                    <a:pt x="12440" y="7982"/>
                  </a:cubicBezTo>
                  <a:cubicBezTo>
                    <a:pt x="12520" y="7618"/>
                    <a:pt x="12586" y="7253"/>
                    <a:pt x="12644" y="6888"/>
                  </a:cubicBezTo>
                  <a:cubicBezTo>
                    <a:pt x="12754" y="6166"/>
                    <a:pt x="12820" y="5443"/>
                    <a:pt x="12834" y="4714"/>
                  </a:cubicBezTo>
                  <a:cubicBezTo>
                    <a:pt x="12841" y="4685"/>
                    <a:pt x="12812" y="4655"/>
                    <a:pt x="12776" y="4648"/>
                  </a:cubicBezTo>
                  <a:cubicBezTo>
                    <a:pt x="12739" y="4648"/>
                    <a:pt x="12717" y="4670"/>
                    <a:pt x="12710" y="4699"/>
                  </a:cubicBezTo>
                  <a:cubicBezTo>
                    <a:pt x="12688" y="5764"/>
                    <a:pt x="12542" y="6815"/>
                    <a:pt x="12280" y="7844"/>
                  </a:cubicBezTo>
                  <a:cubicBezTo>
                    <a:pt x="12207" y="8128"/>
                    <a:pt x="12134" y="8406"/>
                    <a:pt x="12046" y="8683"/>
                  </a:cubicBezTo>
                  <a:cubicBezTo>
                    <a:pt x="11959" y="8982"/>
                    <a:pt x="11856" y="9274"/>
                    <a:pt x="11747" y="9558"/>
                  </a:cubicBezTo>
                  <a:cubicBezTo>
                    <a:pt x="11528" y="10120"/>
                    <a:pt x="11273" y="10675"/>
                    <a:pt x="10974" y="11200"/>
                  </a:cubicBezTo>
                  <a:cubicBezTo>
                    <a:pt x="10835" y="11441"/>
                    <a:pt x="10696" y="11681"/>
                    <a:pt x="10543" y="11915"/>
                  </a:cubicBezTo>
                  <a:cubicBezTo>
                    <a:pt x="10397" y="12148"/>
                    <a:pt x="10229" y="12375"/>
                    <a:pt x="10062" y="12601"/>
                  </a:cubicBezTo>
                  <a:cubicBezTo>
                    <a:pt x="9894" y="12827"/>
                    <a:pt x="9726" y="13039"/>
                    <a:pt x="9544" y="13250"/>
                  </a:cubicBezTo>
                  <a:cubicBezTo>
                    <a:pt x="9456" y="13360"/>
                    <a:pt x="9361" y="13462"/>
                    <a:pt x="9274" y="13571"/>
                  </a:cubicBezTo>
                  <a:lnTo>
                    <a:pt x="9230" y="13615"/>
                  </a:lnTo>
                  <a:cubicBezTo>
                    <a:pt x="8756" y="12907"/>
                    <a:pt x="8303" y="12185"/>
                    <a:pt x="7873" y="11448"/>
                  </a:cubicBezTo>
                  <a:lnTo>
                    <a:pt x="7873" y="11448"/>
                  </a:lnTo>
                  <a:lnTo>
                    <a:pt x="7880" y="11470"/>
                  </a:lnTo>
                  <a:cubicBezTo>
                    <a:pt x="7180" y="10281"/>
                    <a:pt x="6560" y="9048"/>
                    <a:pt x="6005" y="7785"/>
                  </a:cubicBezTo>
                  <a:cubicBezTo>
                    <a:pt x="5764" y="7238"/>
                    <a:pt x="5545" y="6676"/>
                    <a:pt x="5341" y="6115"/>
                  </a:cubicBezTo>
                  <a:cubicBezTo>
                    <a:pt x="5458" y="5991"/>
                    <a:pt x="5553" y="5859"/>
                    <a:pt x="5640" y="5721"/>
                  </a:cubicBezTo>
                  <a:cubicBezTo>
                    <a:pt x="5742" y="5553"/>
                    <a:pt x="5830" y="5378"/>
                    <a:pt x="5910" y="5195"/>
                  </a:cubicBezTo>
                  <a:cubicBezTo>
                    <a:pt x="6049" y="4845"/>
                    <a:pt x="6166" y="4480"/>
                    <a:pt x="6239" y="4108"/>
                  </a:cubicBezTo>
                  <a:cubicBezTo>
                    <a:pt x="6392" y="3357"/>
                    <a:pt x="6487" y="2591"/>
                    <a:pt x="6516" y="1825"/>
                  </a:cubicBezTo>
                  <a:cubicBezTo>
                    <a:pt x="6523" y="1803"/>
                    <a:pt x="6501" y="1781"/>
                    <a:pt x="6472" y="1773"/>
                  </a:cubicBezTo>
                  <a:cubicBezTo>
                    <a:pt x="6443" y="1773"/>
                    <a:pt x="6421" y="1795"/>
                    <a:pt x="6421" y="1817"/>
                  </a:cubicBezTo>
                  <a:cubicBezTo>
                    <a:pt x="6392" y="2445"/>
                    <a:pt x="6304" y="3065"/>
                    <a:pt x="6158" y="3678"/>
                  </a:cubicBezTo>
                  <a:cubicBezTo>
                    <a:pt x="6085" y="3955"/>
                    <a:pt x="5998" y="4232"/>
                    <a:pt x="5896" y="4495"/>
                  </a:cubicBezTo>
                  <a:cubicBezTo>
                    <a:pt x="5793" y="4750"/>
                    <a:pt x="5677" y="4998"/>
                    <a:pt x="5545" y="5239"/>
                  </a:cubicBezTo>
                  <a:cubicBezTo>
                    <a:pt x="5443" y="5421"/>
                    <a:pt x="5334" y="5589"/>
                    <a:pt x="5217" y="5757"/>
                  </a:cubicBezTo>
                  <a:cubicBezTo>
                    <a:pt x="5020" y="5188"/>
                    <a:pt x="4838" y="4612"/>
                    <a:pt x="4684" y="4028"/>
                  </a:cubicBezTo>
                  <a:lnTo>
                    <a:pt x="4684" y="4021"/>
                  </a:lnTo>
                  <a:cubicBezTo>
                    <a:pt x="4684" y="4013"/>
                    <a:pt x="4684" y="4013"/>
                    <a:pt x="4684" y="4006"/>
                  </a:cubicBezTo>
                  <a:cubicBezTo>
                    <a:pt x="4327" y="2707"/>
                    <a:pt x="4093" y="1379"/>
                    <a:pt x="3991" y="37"/>
                  </a:cubicBezTo>
                  <a:cubicBezTo>
                    <a:pt x="3991" y="15"/>
                    <a:pt x="3969" y="1"/>
                    <a:pt x="39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276" name="Google Shape;1276;p57"/>
            <p:cNvSpPr/>
            <p:nvPr/>
          </p:nvSpPr>
          <p:spPr>
            <a:xfrm>
              <a:off x="4684212" y="4001348"/>
              <a:ext cx="33" cy="3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939A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277" name="Google Shape;1277;p57"/>
            <p:cNvSpPr/>
            <p:nvPr/>
          </p:nvSpPr>
          <p:spPr>
            <a:xfrm>
              <a:off x="4684212" y="4001348"/>
              <a:ext cx="261" cy="490"/>
            </a:xfrm>
            <a:custGeom>
              <a:avLst/>
              <a:gdLst/>
              <a:ahLst/>
              <a:cxnLst/>
              <a:rect l="l" t="t" r="r" b="b"/>
              <a:pathLst>
                <a:path w="8" h="15" extrusionOk="0">
                  <a:moveTo>
                    <a:pt x="7" y="15"/>
                  </a:moveTo>
                  <a:lnTo>
                    <a:pt x="7" y="0"/>
                  </a:lnTo>
                  <a:lnTo>
                    <a:pt x="7" y="15"/>
                  </a:lnTo>
                  <a:cubicBezTo>
                    <a:pt x="0" y="15"/>
                    <a:pt x="0" y="15"/>
                    <a:pt x="7" y="15"/>
                  </a:cubicBezTo>
                  <a:close/>
                </a:path>
              </a:pathLst>
            </a:custGeom>
            <a:solidFill>
              <a:srgbClr val="939A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278" name="Google Shape;1278;p57"/>
            <p:cNvSpPr/>
            <p:nvPr/>
          </p:nvSpPr>
          <p:spPr>
            <a:xfrm>
              <a:off x="4531465" y="3870515"/>
              <a:ext cx="804971" cy="918105"/>
            </a:xfrm>
            <a:custGeom>
              <a:avLst/>
              <a:gdLst/>
              <a:ahLst/>
              <a:cxnLst/>
              <a:rect l="l" t="t" r="r" b="b"/>
              <a:pathLst>
                <a:path w="24647" h="28111" extrusionOk="0">
                  <a:moveTo>
                    <a:pt x="3948" y="1"/>
                  </a:moveTo>
                  <a:cubicBezTo>
                    <a:pt x="3918" y="1"/>
                    <a:pt x="3896" y="22"/>
                    <a:pt x="3896" y="52"/>
                  </a:cubicBezTo>
                  <a:cubicBezTo>
                    <a:pt x="3940" y="708"/>
                    <a:pt x="4006" y="1358"/>
                    <a:pt x="4108" y="2007"/>
                  </a:cubicBezTo>
                  <a:cubicBezTo>
                    <a:pt x="4203" y="2656"/>
                    <a:pt x="4334" y="3320"/>
                    <a:pt x="4495" y="3970"/>
                  </a:cubicBezTo>
                  <a:cubicBezTo>
                    <a:pt x="4663" y="4648"/>
                    <a:pt x="4860" y="5319"/>
                    <a:pt x="5078" y="5983"/>
                  </a:cubicBezTo>
                  <a:lnTo>
                    <a:pt x="5078" y="5991"/>
                  </a:lnTo>
                  <a:cubicBezTo>
                    <a:pt x="4984" y="5991"/>
                    <a:pt x="4881" y="5983"/>
                    <a:pt x="4787" y="5976"/>
                  </a:cubicBezTo>
                  <a:cubicBezTo>
                    <a:pt x="4356" y="5918"/>
                    <a:pt x="3933" y="5808"/>
                    <a:pt x="3532" y="5648"/>
                  </a:cubicBezTo>
                  <a:cubicBezTo>
                    <a:pt x="3028" y="5451"/>
                    <a:pt x="2554" y="5195"/>
                    <a:pt x="2116" y="4874"/>
                  </a:cubicBezTo>
                  <a:lnTo>
                    <a:pt x="2116" y="4874"/>
                  </a:lnTo>
                  <a:lnTo>
                    <a:pt x="2131" y="4882"/>
                  </a:lnTo>
                  <a:cubicBezTo>
                    <a:pt x="2000" y="4794"/>
                    <a:pt x="1883" y="4692"/>
                    <a:pt x="1766" y="4582"/>
                  </a:cubicBezTo>
                  <a:cubicBezTo>
                    <a:pt x="1751" y="4575"/>
                    <a:pt x="1744" y="4568"/>
                    <a:pt x="1730" y="4568"/>
                  </a:cubicBezTo>
                  <a:cubicBezTo>
                    <a:pt x="1715" y="4568"/>
                    <a:pt x="1700" y="4575"/>
                    <a:pt x="1693" y="4582"/>
                  </a:cubicBezTo>
                  <a:cubicBezTo>
                    <a:pt x="1678" y="4604"/>
                    <a:pt x="1678" y="4634"/>
                    <a:pt x="1693" y="4655"/>
                  </a:cubicBezTo>
                  <a:cubicBezTo>
                    <a:pt x="1927" y="4860"/>
                    <a:pt x="2175" y="5057"/>
                    <a:pt x="2430" y="5225"/>
                  </a:cubicBezTo>
                  <a:cubicBezTo>
                    <a:pt x="2715" y="5414"/>
                    <a:pt x="3014" y="5582"/>
                    <a:pt x="3327" y="5728"/>
                  </a:cubicBezTo>
                  <a:cubicBezTo>
                    <a:pt x="3634" y="5874"/>
                    <a:pt x="3955" y="5991"/>
                    <a:pt x="4276" y="6085"/>
                  </a:cubicBezTo>
                  <a:cubicBezTo>
                    <a:pt x="4429" y="6129"/>
                    <a:pt x="4582" y="6158"/>
                    <a:pt x="4736" y="6188"/>
                  </a:cubicBezTo>
                  <a:cubicBezTo>
                    <a:pt x="4881" y="6209"/>
                    <a:pt x="5020" y="6224"/>
                    <a:pt x="5166" y="6231"/>
                  </a:cubicBezTo>
                  <a:cubicBezTo>
                    <a:pt x="5356" y="6786"/>
                    <a:pt x="5560" y="7340"/>
                    <a:pt x="5779" y="7880"/>
                  </a:cubicBezTo>
                  <a:cubicBezTo>
                    <a:pt x="6326" y="9201"/>
                    <a:pt x="6954" y="10492"/>
                    <a:pt x="7661" y="11733"/>
                  </a:cubicBezTo>
                  <a:cubicBezTo>
                    <a:pt x="8077" y="12469"/>
                    <a:pt x="8522" y="13192"/>
                    <a:pt x="8982" y="13899"/>
                  </a:cubicBezTo>
                  <a:lnTo>
                    <a:pt x="8836" y="13936"/>
                  </a:lnTo>
                  <a:cubicBezTo>
                    <a:pt x="8697" y="13972"/>
                    <a:pt x="8559" y="14009"/>
                    <a:pt x="8413" y="14038"/>
                  </a:cubicBezTo>
                  <a:cubicBezTo>
                    <a:pt x="8150" y="14104"/>
                    <a:pt x="7880" y="14155"/>
                    <a:pt x="7610" y="14199"/>
                  </a:cubicBezTo>
                  <a:cubicBezTo>
                    <a:pt x="7406" y="14228"/>
                    <a:pt x="7202" y="14250"/>
                    <a:pt x="6997" y="14264"/>
                  </a:cubicBezTo>
                  <a:cubicBezTo>
                    <a:pt x="6786" y="14286"/>
                    <a:pt x="6567" y="14293"/>
                    <a:pt x="6355" y="14293"/>
                  </a:cubicBezTo>
                  <a:cubicBezTo>
                    <a:pt x="5910" y="14293"/>
                    <a:pt x="5472" y="14272"/>
                    <a:pt x="5027" y="14213"/>
                  </a:cubicBezTo>
                  <a:lnTo>
                    <a:pt x="5057" y="14213"/>
                  </a:lnTo>
                  <a:cubicBezTo>
                    <a:pt x="3948" y="14089"/>
                    <a:pt x="2853" y="13819"/>
                    <a:pt x="1810" y="13411"/>
                  </a:cubicBezTo>
                  <a:cubicBezTo>
                    <a:pt x="1212" y="13177"/>
                    <a:pt x="628" y="12893"/>
                    <a:pt x="81" y="12542"/>
                  </a:cubicBezTo>
                  <a:lnTo>
                    <a:pt x="59" y="12542"/>
                  </a:lnTo>
                  <a:cubicBezTo>
                    <a:pt x="37" y="12542"/>
                    <a:pt x="22" y="12550"/>
                    <a:pt x="15" y="12564"/>
                  </a:cubicBezTo>
                  <a:cubicBezTo>
                    <a:pt x="0" y="12586"/>
                    <a:pt x="8" y="12615"/>
                    <a:pt x="37" y="12630"/>
                  </a:cubicBezTo>
                  <a:cubicBezTo>
                    <a:pt x="409" y="12871"/>
                    <a:pt x="788" y="13082"/>
                    <a:pt x="1190" y="13272"/>
                  </a:cubicBezTo>
                  <a:cubicBezTo>
                    <a:pt x="1613" y="13476"/>
                    <a:pt x="2051" y="13659"/>
                    <a:pt x="2496" y="13812"/>
                  </a:cubicBezTo>
                  <a:cubicBezTo>
                    <a:pt x="2963" y="13980"/>
                    <a:pt x="3437" y="14111"/>
                    <a:pt x="3918" y="14228"/>
                  </a:cubicBezTo>
                  <a:cubicBezTo>
                    <a:pt x="4400" y="14345"/>
                    <a:pt x="4889" y="14432"/>
                    <a:pt x="5385" y="14490"/>
                  </a:cubicBezTo>
                  <a:cubicBezTo>
                    <a:pt x="5886" y="14550"/>
                    <a:pt x="6386" y="14582"/>
                    <a:pt x="6887" y="14582"/>
                  </a:cubicBezTo>
                  <a:cubicBezTo>
                    <a:pt x="7058" y="14582"/>
                    <a:pt x="7228" y="14578"/>
                    <a:pt x="7399" y="14571"/>
                  </a:cubicBezTo>
                  <a:cubicBezTo>
                    <a:pt x="7734" y="14556"/>
                    <a:pt x="8070" y="14520"/>
                    <a:pt x="8398" y="14461"/>
                  </a:cubicBezTo>
                  <a:cubicBezTo>
                    <a:pt x="8551" y="14432"/>
                    <a:pt x="8705" y="14403"/>
                    <a:pt x="8851" y="14359"/>
                  </a:cubicBezTo>
                  <a:cubicBezTo>
                    <a:pt x="8975" y="14323"/>
                    <a:pt x="9099" y="14279"/>
                    <a:pt x="9215" y="14228"/>
                  </a:cubicBezTo>
                  <a:cubicBezTo>
                    <a:pt x="9493" y="14629"/>
                    <a:pt x="9763" y="15030"/>
                    <a:pt x="10047" y="15424"/>
                  </a:cubicBezTo>
                  <a:cubicBezTo>
                    <a:pt x="10981" y="16723"/>
                    <a:pt x="11988" y="17978"/>
                    <a:pt x="13060" y="19167"/>
                  </a:cubicBezTo>
                  <a:lnTo>
                    <a:pt x="13002" y="19182"/>
                  </a:lnTo>
                  <a:cubicBezTo>
                    <a:pt x="12863" y="19226"/>
                    <a:pt x="12732" y="19262"/>
                    <a:pt x="12586" y="19299"/>
                  </a:cubicBezTo>
                  <a:cubicBezTo>
                    <a:pt x="12316" y="19372"/>
                    <a:pt x="12032" y="19437"/>
                    <a:pt x="11754" y="19503"/>
                  </a:cubicBezTo>
                  <a:cubicBezTo>
                    <a:pt x="10853" y="19686"/>
                    <a:pt x="9937" y="19773"/>
                    <a:pt x="9018" y="19773"/>
                  </a:cubicBezTo>
                  <a:cubicBezTo>
                    <a:pt x="8800" y="19773"/>
                    <a:pt x="8581" y="19768"/>
                    <a:pt x="8362" y="19758"/>
                  </a:cubicBezTo>
                  <a:lnTo>
                    <a:pt x="8420" y="19758"/>
                  </a:lnTo>
                  <a:lnTo>
                    <a:pt x="8216" y="19744"/>
                  </a:lnTo>
                  <a:cubicBezTo>
                    <a:pt x="7851" y="19729"/>
                    <a:pt x="7493" y="19700"/>
                    <a:pt x="7136" y="19656"/>
                  </a:cubicBezTo>
                  <a:cubicBezTo>
                    <a:pt x="6764" y="19612"/>
                    <a:pt x="6392" y="19554"/>
                    <a:pt x="6027" y="19496"/>
                  </a:cubicBezTo>
                  <a:cubicBezTo>
                    <a:pt x="5655" y="19437"/>
                    <a:pt x="5297" y="19357"/>
                    <a:pt x="4933" y="19269"/>
                  </a:cubicBezTo>
                  <a:cubicBezTo>
                    <a:pt x="4568" y="19189"/>
                    <a:pt x="4225" y="19087"/>
                    <a:pt x="3882" y="18985"/>
                  </a:cubicBezTo>
                  <a:lnTo>
                    <a:pt x="3896" y="18985"/>
                  </a:lnTo>
                  <a:cubicBezTo>
                    <a:pt x="3203" y="18766"/>
                    <a:pt x="2518" y="18496"/>
                    <a:pt x="1861" y="18182"/>
                  </a:cubicBezTo>
                  <a:lnTo>
                    <a:pt x="1839" y="18182"/>
                  </a:lnTo>
                  <a:cubicBezTo>
                    <a:pt x="1788" y="18182"/>
                    <a:pt x="1781" y="18248"/>
                    <a:pt x="1817" y="18270"/>
                  </a:cubicBezTo>
                  <a:cubicBezTo>
                    <a:pt x="2248" y="18474"/>
                    <a:pt x="2678" y="18671"/>
                    <a:pt x="3116" y="18846"/>
                  </a:cubicBezTo>
                  <a:cubicBezTo>
                    <a:pt x="3583" y="19029"/>
                    <a:pt x="4050" y="19189"/>
                    <a:pt x="4524" y="19342"/>
                  </a:cubicBezTo>
                  <a:cubicBezTo>
                    <a:pt x="4765" y="19415"/>
                    <a:pt x="5013" y="19496"/>
                    <a:pt x="5254" y="19561"/>
                  </a:cubicBezTo>
                  <a:cubicBezTo>
                    <a:pt x="5502" y="19634"/>
                    <a:pt x="5757" y="19700"/>
                    <a:pt x="6005" y="19766"/>
                  </a:cubicBezTo>
                  <a:cubicBezTo>
                    <a:pt x="6253" y="19824"/>
                    <a:pt x="6508" y="19882"/>
                    <a:pt x="6771" y="19933"/>
                  </a:cubicBezTo>
                  <a:cubicBezTo>
                    <a:pt x="7026" y="19977"/>
                    <a:pt x="7282" y="20028"/>
                    <a:pt x="7537" y="20065"/>
                  </a:cubicBezTo>
                  <a:cubicBezTo>
                    <a:pt x="8048" y="20145"/>
                    <a:pt x="8566" y="20203"/>
                    <a:pt x="9084" y="20225"/>
                  </a:cubicBezTo>
                  <a:cubicBezTo>
                    <a:pt x="9343" y="20240"/>
                    <a:pt x="9604" y="20247"/>
                    <a:pt x="9865" y="20247"/>
                  </a:cubicBezTo>
                  <a:cubicBezTo>
                    <a:pt x="10125" y="20247"/>
                    <a:pt x="10386" y="20240"/>
                    <a:pt x="10645" y="20225"/>
                  </a:cubicBezTo>
                  <a:cubicBezTo>
                    <a:pt x="11141" y="20196"/>
                    <a:pt x="11638" y="20130"/>
                    <a:pt x="12119" y="20043"/>
                  </a:cubicBezTo>
                  <a:cubicBezTo>
                    <a:pt x="12375" y="19992"/>
                    <a:pt x="12630" y="19926"/>
                    <a:pt x="12878" y="19846"/>
                  </a:cubicBezTo>
                  <a:cubicBezTo>
                    <a:pt x="12987" y="19809"/>
                    <a:pt x="13090" y="19773"/>
                    <a:pt x="13199" y="19729"/>
                  </a:cubicBezTo>
                  <a:cubicBezTo>
                    <a:pt x="13294" y="19693"/>
                    <a:pt x="13374" y="19656"/>
                    <a:pt x="13462" y="19612"/>
                  </a:cubicBezTo>
                  <a:cubicBezTo>
                    <a:pt x="14235" y="20451"/>
                    <a:pt x="15045" y="21268"/>
                    <a:pt x="15877" y="22049"/>
                  </a:cubicBezTo>
                  <a:cubicBezTo>
                    <a:pt x="16409" y="22545"/>
                    <a:pt x="16956" y="23034"/>
                    <a:pt x="17511" y="23508"/>
                  </a:cubicBezTo>
                  <a:cubicBezTo>
                    <a:pt x="17540" y="23559"/>
                    <a:pt x="17591" y="23596"/>
                    <a:pt x="17642" y="23618"/>
                  </a:cubicBezTo>
                  <a:cubicBezTo>
                    <a:pt x="18131" y="24026"/>
                    <a:pt x="18627" y="24428"/>
                    <a:pt x="19131" y="24814"/>
                  </a:cubicBezTo>
                  <a:cubicBezTo>
                    <a:pt x="20203" y="25639"/>
                    <a:pt x="21319" y="26405"/>
                    <a:pt x="22472" y="27098"/>
                  </a:cubicBezTo>
                  <a:cubicBezTo>
                    <a:pt x="22771" y="27280"/>
                    <a:pt x="23071" y="27456"/>
                    <a:pt x="23377" y="27623"/>
                  </a:cubicBezTo>
                  <a:cubicBezTo>
                    <a:pt x="23661" y="27784"/>
                    <a:pt x="23953" y="27937"/>
                    <a:pt x="24245" y="28090"/>
                  </a:cubicBezTo>
                  <a:cubicBezTo>
                    <a:pt x="24281" y="28104"/>
                    <a:pt x="24318" y="28110"/>
                    <a:pt x="24354" y="28110"/>
                  </a:cubicBezTo>
                  <a:cubicBezTo>
                    <a:pt x="24471" y="28110"/>
                    <a:pt x="24580" y="28041"/>
                    <a:pt x="24625" y="27930"/>
                  </a:cubicBezTo>
                  <a:cubicBezTo>
                    <a:pt x="24646" y="27864"/>
                    <a:pt x="24639" y="27784"/>
                    <a:pt x="24610" y="27718"/>
                  </a:cubicBezTo>
                  <a:cubicBezTo>
                    <a:pt x="24581" y="27653"/>
                    <a:pt x="24522" y="27594"/>
                    <a:pt x="24457" y="27565"/>
                  </a:cubicBezTo>
                  <a:cubicBezTo>
                    <a:pt x="24114" y="27390"/>
                    <a:pt x="23786" y="27200"/>
                    <a:pt x="23457" y="27018"/>
                  </a:cubicBezTo>
                  <a:cubicBezTo>
                    <a:pt x="21633" y="25960"/>
                    <a:pt x="19897" y="24763"/>
                    <a:pt x="18262" y="23435"/>
                  </a:cubicBezTo>
                  <a:cubicBezTo>
                    <a:pt x="18328" y="23399"/>
                    <a:pt x="18386" y="23370"/>
                    <a:pt x="18445" y="23333"/>
                  </a:cubicBezTo>
                  <a:cubicBezTo>
                    <a:pt x="18656" y="23209"/>
                    <a:pt x="18861" y="23078"/>
                    <a:pt x="19065" y="22932"/>
                  </a:cubicBezTo>
                  <a:cubicBezTo>
                    <a:pt x="19444" y="22655"/>
                    <a:pt x="19809" y="22348"/>
                    <a:pt x="20152" y="22013"/>
                  </a:cubicBezTo>
                  <a:cubicBezTo>
                    <a:pt x="20874" y="21312"/>
                    <a:pt x="21524" y="20546"/>
                    <a:pt x="22086" y="19714"/>
                  </a:cubicBezTo>
                  <a:cubicBezTo>
                    <a:pt x="22348" y="19335"/>
                    <a:pt x="22596" y="18941"/>
                    <a:pt x="22815" y="18540"/>
                  </a:cubicBezTo>
                  <a:cubicBezTo>
                    <a:pt x="22925" y="18335"/>
                    <a:pt x="23027" y="18138"/>
                    <a:pt x="23129" y="17934"/>
                  </a:cubicBezTo>
                  <a:cubicBezTo>
                    <a:pt x="23231" y="17730"/>
                    <a:pt x="23333" y="17511"/>
                    <a:pt x="23428" y="17292"/>
                  </a:cubicBezTo>
                  <a:cubicBezTo>
                    <a:pt x="23778" y="16519"/>
                    <a:pt x="24041" y="15709"/>
                    <a:pt x="24223" y="14877"/>
                  </a:cubicBezTo>
                  <a:cubicBezTo>
                    <a:pt x="24231" y="14841"/>
                    <a:pt x="24201" y="14812"/>
                    <a:pt x="24172" y="14804"/>
                  </a:cubicBezTo>
                  <a:lnTo>
                    <a:pt x="24165" y="14804"/>
                  </a:lnTo>
                  <a:cubicBezTo>
                    <a:pt x="24128" y="14812"/>
                    <a:pt x="24107" y="14833"/>
                    <a:pt x="24099" y="14863"/>
                  </a:cubicBezTo>
                  <a:cubicBezTo>
                    <a:pt x="24085" y="14950"/>
                    <a:pt x="24063" y="15045"/>
                    <a:pt x="24034" y="15140"/>
                  </a:cubicBezTo>
                  <a:lnTo>
                    <a:pt x="24034" y="15125"/>
                  </a:lnTo>
                  <a:cubicBezTo>
                    <a:pt x="23778" y="16088"/>
                    <a:pt x="23399" y="17015"/>
                    <a:pt x="22903" y="17883"/>
                  </a:cubicBezTo>
                  <a:cubicBezTo>
                    <a:pt x="22757" y="18138"/>
                    <a:pt x="22604" y="18387"/>
                    <a:pt x="22443" y="18635"/>
                  </a:cubicBezTo>
                  <a:cubicBezTo>
                    <a:pt x="22275" y="18897"/>
                    <a:pt x="22100" y="19153"/>
                    <a:pt x="21918" y="19401"/>
                  </a:cubicBezTo>
                  <a:cubicBezTo>
                    <a:pt x="21728" y="19656"/>
                    <a:pt x="21553" y="19882"/>
                    <a:pt x="21356" y="20108"/>
                  </a:cubicBezTo>
                  <a:cubicBezTo>
                    <a:pt x="21152" y="20342"/>
                    <a:pt x="20947" y="20583"/>
                    <a:pt x="20728" y="20802"/>
                  </a:cubicBezTo>
                  <a:cubicBezTo>
                    <a:pt x="20057" y="21495"/>
                    <a:pt x="19306" y="22093"/>
                    <a:pt x="18489" y="22604"/>
                  </a:cubicBezTo>
                  <a:cubicBezTo>
                    <a:pt x="18357" y="22677"/>
                    <a:pt x="18226" y="22757"/>
                    <a:pt x="18095" y="22830"/>
                  </a:cubicBezTo>
                  <a:cubicBezTo>
                    <a:pt x="17985" y="22896"/>
                    <a:pt x="17868" y="22954"/>
                    <a:pt x="17759" y="23020"/>
                  </a:cubicBezTo>
                  <a:cubicBezTo>
                    <a:pt x="17453" y="22764"/>
                    <a:pt x="17146" y="22509"/>
                    <a:pt x="16847" y="22246"/>
                  </a:cubicBezTo>
                  <a:cubicBezTo>
                    <a:pt x="16205" y="21684"/>
                    <a:pt x="15592" y="21108"/>
                    <a:pt x="14986" y="20510"/>
                  </a:cubicBezTo>
                  <a:lnTo>
                    <a:pt x="14979" y="20502"/>
                  </a:lnTo>
                  <a:cubicBezTo>
                    <a:pt x="14585" y="20116"/>
                    <a:pt x="14206" y="19729"/>
                    <a:pt x="13826" y="19328"/>
                  </a:cubicBezTo>
                  <a:lnTo>
                    <a:pt x="13863" y="19306"/>
                  </a:lnTo>
                  <a:cubicBezTo>
                    <a:pt x="13950" y="19240"/>
                    <a:pt x="14045" y="19167"/>
                    <a:pt x="14126" y="19102"/>
                  </a:cubicBezTo>
                  <a:cubicBezTo>
                    <a:pt x="14293" y="18963"/>
                    <a:pt x="14454" y="18817"/>
                    <a:pt x="14607" y="18664"/>
                  </a:cubicBezTo>
                  <a:cubicBezTo>
                    <a:pt x="14921" y="18343"/>
                    <a:pt x="15213" y="18000"/>
                    <a:pt x="15483" y="17635"/>
                  </a:cubicBezTo>
                  <a:cubicBezTo>
                    <a:pt x="15753" y="17270"/>
                    <a:pt x="15993" y="16891"/>
                    <a:pt x="16220" y="16504"/>
                  </a:cubicBezTo>
                  <a:cubicBezTo>
                    <a:pt x="16453" y="16096"/>
                    <a:pt x="16665" y="15687"/>
                    <a:pt x="16862" y="15257"/>
                  </a:cubicBezTo>
                  <a:cubicBezTo>
                    <a:pt x="17051" y="14833"/>
                    <a:pt x="17226" y="14410"/>
                    <a:pt x="17387" y="13972"/>
                  </a:cubicBezTo>
                  <a:cubicBezTo>
                    <a:pt x="17547" y="13535"/>
                    <a:pt x="17686" y="13090"/>
                    <a:pt x="17810" y="12645"/>
                  </a:cubicBezTo>
                  <a:cubicBezTo>
                    <a:pt x="18058" y="11776"/>
                    <a:pt x="18248" y="10901"/>
                    <a:pt x="18386" y="10011"/>
                  </a:cubicBezTo>
                  <a:cubicBezTo>
                    <a:pt x="18467" y="9544"/>
                    <a:pt x="18525" y="9070"/>
                    <a:pt x="18569" y="8595"/>
                  </a:cubicBezTo>
                  <a:cubicBezTo>
                    <a:pt x="18576" y="8551"/>
                    <a:pt x="18547" y="8522"/>
                    <a:pt x="18503" y="8522"/>
                  </a:cubicBezTo>
                  <a:cubicBezTo>
                    <a:pt x="18474" y="8522"/>
                    <a:pt x="18445" y="8544"/>
                    <a:pt x="18445" y="8581"/>
                  </a:cubicBezTo>
                  <a:cubicBezTo>
                    <a:pt x="18357" y="9544"/>
                    <a:pt x="18189" y="10500"/>
                    <a:pt x="17956" y="11441"/>
                  </a:cubicBezTo>
                  <a:cubicBezTo>
                    <a:pt x="17861" y="11791"/>
                    <a:pt x="17766" y="12141"/>
                    <a:pt x="17657" y="12491"/>
                  </a:cubicBezTo>
                  <a:cubicBezTo>
                    <a:pt x="17598" y="12666"/>
                    <a:pt x="17540" y="12842"/>
                    <a:pt x="17482" y="13017"/>
                  </a:cubicBezTo>
                  <a:cubicBezTo>
                    <a:pt x="17416" y="13192"/>
                    <a:pt x="17350" y="13367"/>
                    <a:pt x="17285" y="13535"/>
                  </a:cubicBezTo>
                  <a:cubicBezTo>
                    <a:pt x="17153" y="13885"/>
                    <a:pt x="17007" y="14228"/>
                    <a:pt x="16854" y="14571"/>
                  </a:cubicBezTo>
                  <a:cubicBezTo>
                    <a:pt x="16701" y="14906"/>
                    <a:pt x="16533" y="15213"/>
                    <a:pt x="16358" y="15534"/>
                  </a:cubicBezTo>
                  <a:cubicBezTo>
                    <a:pt x="16125" y="15957"/>
                    <a:pt x="15862" y="16366"/>
                    <a:pt x="15577" y="16760"/>
                  </a:cubicBezTo>
                  <a:cubicBezTo>
                    <a:pt x="15300" y="17139"/>
                    <a:pt x="15001" y="17496"/>
                    <a:pt x="14673" y="17839"/>
                  </a:cubicBezTo>
                  <a:cubicBezTo>
                    <a:pt x="14461" y="18051"/>
                    <a:pt x="14242" y="18255"/>
                    <a:pt x="14009" y="18452"/>
                  </a:cubicBezTo>
                  <a:cubicBezTo>
                    <a:pt x="13892" y="18554"/>
                    <a:pt x="13775" y="18657"/>
                    <a:pt x="13651" y="18751"/>
                  </a:cubicBezTo>
                  <a:cubicBezTo>
                    <a:pt x="13586" y="18802"/>
                    <a:pt x="13513" y="18861"/>
                    <a:pt x="13440" y="18912"/>
                  </a:cubicBezTo>
                  <a:cubicBezTo>
                    <a:pt x="12010" y="17372"/>
                    <a:pt x="10689" y="15724"/>
                    <a:pt x="9493" y="13994"/>
                  </a:cubicBezTo>
                  <a:cubicBezTo>
                    <a:pt x="9507" y="13980"/>
                    <a:pt x="9529" y="13965"/>
                    <a:pt x="9544" y="13951"/>
                  </a:cubicBezTo>
                  <a:cubicBezTo>
                    <a:pt x="9638" y="13856"/>
                    <a:pt x="9733" y="13761"/>
                    <a:pt x="9821" y="13666"/>
                  </a:cubicBezTo>
                  <a:cubicBezTo>
                    <a:pt x="9981" y="13491"/>
                    <a:pt x="10135" y="13309"/>
                    <a:pt x="10281" y="13119"/>
                  </a:cubicBezTo>
                  <a:cubicBezTo>
                    <a:pt x="10419" y="12922"/>
                    <a:pt x="10550" y="12725"/>
                    <a:pt x="10682" y="12521"/>
                  </a:cubicBezTo>
                  <a:cubicBezTo>
                    <a:pt x="10813" y="12316"/>
                    <a:pt x="10937" y="12090"/>
                    <a:pt x="11061" y="11864"/>
                  </a:cubicBezTo>
                  <a:cubicBezTo>
                    <a:pt x="11287" y="11426"/>
                    <a:pt x="11492" y="10981"/>
                    <a:pt x="11667" y="10521"/>
                  </a:cubicBezTo>
                  <a:cubicBezTo>
                    <a:pt x="11856" y="10062"/>
                    <a:pt x="12017" y="9588"/>
                    <a:pt x="12148" y="9106"/>
                  </a:cubicBezTo>
                  <a:cubicBezTo>
                    <a:pt x="12258" y="8734"/>
                    <a:pt x="12353" y="8362"/>
                    <a:pt x="12440" y="7982"/>
                  </a:cubicBezTo>
                  <a:cubicBezTo>
                    <a:pt x="12520" y="7618"/>
                    <a:pt x="12586" y="7253"/>
                    <a:pt x="12644" y="6888"/>
                  </a:cubicBezTo>
                  <a:cubicBezTo>
                    <a:pt x="12754" y="6166"/>
                    <a:pt x="12820" y="5443"/>
                    <a:pt x="12834" y="4714"/>
                  </a:cubicBezTo>
                  <a:cubicBezTo>
                    <a:pt x="12841" y="4685"/>
                    <a:pt x="12812" y="4655"/>
                    <a:pt x="12776" y="4648"/>
                  </a:cubicBezTo>
                  <a:cubicBezTo>
                    <a:pt x="12739" y="4648"/>
                    <a:pt x="12717" y="4670"/>
                    <a:pt x="12710" y="4699"/>
                  </a:cubicBezTo>
                  <a:cubicBezTo>
                    <a:pt x="12688" y="5764"/>
                    <a:pt x="12542" y="6815"/>
                    <a:pt x="12280" y="7844"/>
                  </a:cubicBezTo>
                  <a:cubicBezTo>
                    <a:pt x="12207" y="8128"/>
                    <a:pt x="12134" y="8406"/>
                    <a:pt x="12046" y="8683"/>
                  </a:cubicBezTo>
                  <a:cubicBezTo>
                    <a:pt x="11959" y="8982"/>
                    <a:pt x="11856" y="9274"/>
                    <a:pt x="11747" y="9558"/>
                  </a:cubicBezTo>
                  <a:cubicBezTo>
                    <a:pt x="11528" y="10120"/>
                    <a:pt x="11273" y="10675"/>
                    <a:pt x="10974" y="11200"/>
                  </a:cubicBezTo>
                  <a:cubicBezTo>
                    <a:pt x="10835" y="11441"/>
                    <a:pt x="10696" y="11681"/>
                    <a:pt x="10543" y="11915"/>
                  </a:cubicBezTo>
                  <a:cubicBezTo>
                    <a:pt x="10397" y="12148"/>
                    <a:pt x="10229" y="12375"/>
                    <a:pt x="10062" y="12601"/>
                  </a:cubicBezTo>
                  <a:cubicBezTo>
                    <a:pt x="9894" y="12827"/>
                    <a:pt x="9726" y="13039"/>
                    <a:pt x="9544" y="13250"/>
                  </a:cubicBezTo>
                  <a:cubicBezTo>
                    <a:pt x="9456" y="13360"/>
                    <a:pt x="9361" y="13462"/>
                    <a:pt x="9274" y="13571"/>
                  </a:cubicBezTo>
                  <a:lnTo>
                    <a:pt x="9230" y="13615"/>
                  </a:lnTo>
                  <a:cubicBezTo>
                    <a:pt x="8756" y="12907"/>
                    <a:pt x="8303" y="12185"/>
                    <a:pt x="7873" y="11448"/>
                  </a:cubicBezTo>
                  <a:lnTo>
                    <a:pt x="7873" y="11448"/>
                  </a:lnTo>
                  <a:lnTo>
                    <a:pt x="7880" y="11470"/>
                  </a:lnTo>
                  <a:cubicBezTo>
                    <a:pt x="7180" y="10281"/>
                    <a:pt x="6560" y="9048"/>
                    <a:pt x="6005" y="7785"/>
                  </a:cubicBezTo>
                  <a:cubicBezTo>
                    <a:pt x="5764" y="7238"/>
                    <a:pt x="5545" y="6676"/>
                    <a:pt x="5341" y="6115"/>
                  </a:cubicBezTo>
                  <a:cubicBezTo>
                    <a:pt x="5458" y="5991"/>
                    <a:pt x="5553" y="5859"/>
                    <a:pt x="5640" y="5721"/>
                  </a:cubicBezTo>
                  <a:cubicBezTo>
                    <a:pt x="5742" y="5553"/>
                    <a:pt x="5830" y="5378"/>
                    <a:pt x="5910" y="5195"/>
                  </a:cubicBezTo>
                  <a:cubicBezTo>
                    <a:pt x="6049" y="4845"/>
                    <a:pt x="6166" y="4480"/>
                    <a:pt x="6239" y="4108"/>
                  </a:cubicBezTo>
                  <a:cubicBezTo>
                    <a:pt x="6392" y="3357"/>
                    <a:pt x="6487" y="2591"/>
                    <a:pt x="6516" y="1825"/>
                  </a:cubicBezTo>
                  <a:cubicBezTo>
                    <a:pt x="6523" y="1803"/>
                    <a:pt x="6501" y="1781"/>
                    <a:pt x="6472" y="1773"/>
                  </a:cubicBezTo>
                  <a:cubicBezTo>
                    <a:pt x="6443" y="1773"/>
                    <a:pt x="6421" y="1795"/>
                    <a:pt x="6421" y="1817"/>
                  </a:cubicBezTo>
                  <a:cubicBezTo>
                    <a:pt x="6392" y="2445"/>
                    <a:pt x="6304" y="3065"/>
                    <a:pt x="6158" y="3678"/>
                  </a:cubicBezTo>
                  <a:cubicBezTo>
                    <a:pt x="6085" y="3955"/>
                    <a:pt x="5998" y="4232"/>
                    <a:pt x="5896" y="4495"/>
                  </a:cubicBezTo>
                  <a:cubicBezTo>
                    <a:pt x="5793" y="4750"/>
                    <a:pt x="5677" y="4998"/>
                    <a:pt x="5545" y="5239"/>
                  </a:cubicBezTo>
                  <a:cubicBezTo>
                    <a:pt x="5443" y="5421"/>
                    <a:pt x="5334" y="5589"/>
                    <a:pt x="5217" y="5757"/>
                  </a:cubicBezTo>
                  <a:cubicBezTo>
                    <a:pt x="5020" y="5188"/>
                    <a:pt x="4838" y="4612"/>
                    <a:pt x="4684" y="4028"/>
                  </a:cubicBezTo>
                  <a:lnTo>
                    <a:pt x="4684" y="4021"/>
                  </a:lnTo>
                  <a:cubicBezTo>
                    <a:pt x="4684" y="4013"/>
                    <a:pt x="4684" y="4013"/>
                    <a:pt x="4684" y="4006"/>
                  </a:cubicBezTo>
                  <a:cubicBezTo>
                    <a:pt x="4327" y="2707"/>
                    <a:pt x="4093" y="1379"/>
                    <a:pt x="3991" y="37"/>
                  </a:cubicBezTo>
                  <a:cubicBezTo>
                    <a:pt x="3991" y="15"/>
                    <a:pt x="3969" y="1"/>
                    <a:pt x="3948" y="1"/>
                  </a:cubicBezTo>
                  <a:close/>
                </a:path>
              </a:pathLst>
            </a:custGeom>
            <a:solidFill>
              <a:srgbClr val="191919">
                <a:alpha val="11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279" name="Google Shape;1279;p57"/>
          <p:cNvGrpSpPr/>
          <p:nvPr/>
        </p:nvGrpSpPr>
        <p:grpSpPr>
          <a:xfrm>
            <a:off x="7402800" y="3869820"/>
            <a:ext cx="702280" cy="1273691"/>
            <a:chOff x="715100" y="3360345"/>
            <a:chExt cx="702280" cy="1273691"/>
          </a:xfrm>
        </p:grpSpPr>
        <p:sp>
          <p:nvSpPr>
            <p:cNvPr id="1280" name="Google Shape;1280;p57"/>
            <p:cNvSpPr/>
            <p:nvPr/>
          </p:nvSpPr>
          <p:spPr>
            <a:xfrm>
              <a:off x="920135" y="4116897"/>
              <a:ext cx="239888" cy="517138"/>
            </a:xfrm>
            <a:custGeom>
              <a:avLst/>
              <a:gdLst/>
              <a:ahLst/>
              <a:cxnLst/>
              <a:rect l="l" t="t" r="r" b="b"/>
              <a:pathLst>
                <a:path w="7345" h="15834" extrusionOk="0">
                  <a:moveTo>
                    <a:pt x="1075" y="13109"/>
                  </a:moveTo>
                  <a:cubicBezTo>
                    <a:pt x="1073" y="13116"/>
                    <a:pt x="1070" y="13124"/>
                    <a:pt x="1070" y="13132"/>
                  </a:cubicBezTo>
                  <a:lnTo>
                    <a:pt x="1070" y="13132"/>
                  </a:lnTo>
                  <a:cubicBezTo>
                    <a:pt x="1071" y="13124"/>
                    <a:pt x="1073" y="13117"/>
                    <a:pt x="1075" y="13109"/>
                  </a:cubicBezTo>
                  <a:close/>
                  <a:moveTo>
                    <a:pt x="6965" y="1"/>
                  </a:moveTo>
                  <a:cubicBezTo>
                    <a:pt x="6848" y="1"/>
                    <a:pt x="6746" y="59"/>
                    <a:pt x="6681" y="147"/>
                  </a:cubicBezTo>
                  <a:lnTo>
                    <a:pt x="6681" y="139"/>
                  </a:lnTo>
                  <a:cubicBezTo>
                    <a:pt x="5499" y="1598"/>
                    <a:pt x="4441" y="3145"/>
                    <a:pt x="3514" y="4772"/>
                  </a:cubicBezTo>
                  <a:cubicBezTo>
                    <a:pt x="2602" y="6385"/>
                    <a:pt x="1843" y="8077"/>
                    <a:pt x="1252" y="9828"/>
                  </a:cubicBezTo>
                  <a:cubicBezTo>
                    <a:pt x="647" y="11667"/>
                    <a:pt x="231" y="13557"/>
                    <a:pt x="12" y="15476"/>
                  </a:cubicBezTo>
                  <a:cubicBezTo>
                    <a:pt x="0" y="15710"/>
                    <a:pt x="177" y="15833"/>
                    <a:pt x="353" y="15833"/>
                  </a:cubicBezTo>
                  <a:cubicBezTo>
                    <a:pt x="512" y="15833"/>
                    <a:pt x="670" y="15734"/>
                    <a:pt x="690" y="15527"/>
                  </a:cubicBezTo>
                  <a:cubicBezTo>
                    <a:pt x="783" y="14719"/>
                    <a:pt x="909" y="13925"/>
                    <a:pt x="1070" y="13132"/>
                  </a:cubicBezTo>
                  <a:lnTo>
                    <a:pt x="1070" y="13132"/>
                  </a:lnTo>
                  <a:cubicBezTo>
                    <a:pt x="1070" y="13133"/>
                    <a:pt x="1070" y="13133"/>
                    <a:pt x="1070" y="13134"/>
                  </a:cubicBezTo>
                  <a:cubicBezTo>
                    <a:pt x="1070" y="13133"/>
                    <a:pt x="1070" y="13132"/>
                    <a:pt x="1070" y="13132"/>
                  </a:cubicBezTo>
                  <a:lnTo>
                    <a:pt x="1070" y="13132"/>
                  </a:lnTo>
                  <a:cubicBezTo>
                    <a:pt x="1070" y="13132"/>
                    <a:pt x="1070" y="13132"/>
                    <a:pt x="1070" y="13132"/>
                  </a:cubicBezTo>
                  <a:lnTo>
                    <a:pt x="1070" y="13132"/>
                  </a:lnTo>
                  <a:cubicBezTo>
                    <a:pt x="1070" y="13118"/>
                    <a:pt x="1070" y="13104"/>
                    <a:pt x="1077" y="13097"/>
                  </a:cubicBezTo>
                  <a:lnTo>
                    <a:pt x="1077" y="13097"/>
                  </a:lnTo>
                  <a:cubicBezTo>
                    <a:pt x="1076" y="13101"/>
                    <a:pt x="1075" y="13105"/>
                    <a:pt x="1075" y="13109"/>
                  </a:cubicBezTo>
                  <a:lnTo>
                    <a:pt x="1075" y="13109"/>
                  </a:lnTo>
                  <a:cubicBezTo>
                    <a:pt x="1076" y="13104"/>
                    <a:pt x="1077" y="13100"/>
                    <a:pt x="1077" y="13097"/>
                  </a:cubicBezTo>
                  <a:lnTo>
                    <a:pt x="1077" y="13097"/>
                  </a:lnTo>
                  <a:cubicBezTo>
                    <a:pt x="1077" y="13097"/>
                    <a:pt x="1077" y="13097"/>
                    <a:pt x="1077" y="13097"/>
                  </a:cubicBezTo>
                  <a:lnTo>
                    <a:pt x="1077" y="13097"/>
                  </a:lnTo>
                  <a:cubicBezTo>
                    <a:pt x="1079" y="13085"/>
                    <a:pt x="1082" y="13073"/>
                    <a:pt x="1084" y="13061"/>
                  </a:cubicBezTo>
                  <a:cubicBezTo>
                    <a:pt x="1588" y="10697"/>
                    <a:pt x="2390" y="8413"/>
                    <a:pt x="3485" y="6253"/>
                  </a:cubicBezTo>
                  <a:cubicBezTo>
                    <a:pt x="4536" y="4225"/>
                    <a:pt x="5790" y="2306"/>
                    <a:pt x="7235" y="533"/>
                  </a:cubicBezTo>
                  <a:cubicBezTo>
                    <a:pt x="7345" y="380"/>
                    <a:pt x="7308" y="168"/>
                    <a:pt x="7155" y="59"/>
                  </a:cubicBezTo>
                  <a:cubicBezTo>
                    <a:pt x="7096" y="23"/>
                    <a:pt x="7031" y="1"/>
                    <a:pt x="69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281" name="Google Shape;1281;p57"/>
            <p:cNvSpPr/>
            <p:nvPr/>
          </p:nvSpPr>
          <p:spPr>
            <a:xfrm>
              <a:off x="787310" y="3482131"/>
              <a:ext cx="321244" cy="991002"/>
            </a:xfrm>
            <a:custGeom>
              <a:avLst/>
              <a:gdLst/>
              <a:ahLst/>
              <a:cxnLst/>
              <a:rect l="l" t="t" r="r" b="b"/>
              <a:pathLst>
                <a:path w="9836" h="30343" extrusionOk="0">
                  <a:moveTo>
                    <a:pt x="2325" y="28712"/>
                  </a:moveTo>
                  <a:cubicBezTo>
                    <a:pt x="2319" y="28732"/>
                    <a:pt x="2313" y="28750"/>
                    <a:pt x="2313" y="28768"/>
                  </a:cubicBezTo>
                  <a:cubicBezTo>
                    <a:pt x="2317" y="28750"/>
                    <a:pt x="2321" y="28731"/>
                    <a:pt x="2325" y="28712"/>
                  </a:cubicBezTo>
                  <a:close/>
                  <a:moveTo>
                    <a:pt x="9493" y="0"/>
                  </a:moveTo>
                  <a:cubicBezTo>
                    <a:pt x="9310" y="7"/>
                    <a:pt x="9164" y="139"/>
                    <a:pt x="9150" y="321"/>
                  </a:cubicBezTo>
                  <a:cubicBezTo>
                    <a:pt x="9033" y="1160"/>
                    <a:pt x="8887" y="2006"/>
                    <a:pt x="8719" y="2838"/>
                  </a:cubicBezTo>
                  <a:cubicBezTo>
                    <a:pt x="8121" y="5691"/>
                    <a:pt x="7209" y="8478"/>
                    <a:pt x="5888" y="11083"/>
                  </a:cubicBezTo>
                  <a:cubicBezTo>
                    <a:pt x="5473" y="11907"/>
                    <a:pt x="5013" y="12702"/>
                    <a:pt x="4509" y="13476"/>
                  </a:cubicBezTo>
                  <a:cubicBezTo>
                    <a:pt x="4422" y="11747"/>
                    <a:pt x="4203" y="10017"/>
                    <a:pt x="3845" y="8325"/>
                  </a:cubicBezTo>
                  <a:cubicBezTo>
                    <a:pt x="3816" y="8164"/>
                    <a:pt x="3678" y="8048"/>
                    <a:pt x="3510" y="8048"/>
                  </a:cubicBezTo>
                  <a:cubicBezTo>
                    <a:pt x="3495" y="8048"/>
                    <a:pt x="3473" y="8048"/>
                    <a:pt x="3452" y="8055"/>
                  </a:cubicBezTo>
                  <a:cubicBezTo>
                    <a:pt x="3262" y="8091"/>
                    <a:pt x="3145" y="8266"/>
                    <a:pt x="3174" y="8456"/>
                  </a:cubicBezTo>
                  <a:cubicBezTo>
                    <a:pt x="3503" y="10017"/>
                    <a:pt x="3714" y="11593"/>
                    <a:pt x="3816" y="13191"/>
                  </a:cubicBezTo>
                  <a:cubicBezTo>
                    <a:pt x="3933" y="15438"/>
                    <a:pt x="3889" y="17700"/>
                    <a:pt x="3678" y="19947"/>
                  </a:cubicBezTo>
                  <a:cubicBezTo>
                    <a:pt x="2817" y="18379"/>
                    <a:pt x="1730" y="16934"/>
                    <a:pt x="694" y="15475"/>
                  </a:cubicBezTo>
                  <a:cubicBezTo>
                    <a:pt x="650" y="15402"/>
                    <a:pt x="577" y="15351"/>
                    <a:pt x="489" y="15322"/>
                  </a:cubicBezTo>
                  <a:cubicBezTo>
                    <a:pt x="460" y="15314"/>
                    <a:pt x="431" y="15307"/>
                    <a:pt x="402" y="15307"/>
                  </a:cubicBezTo>
                  <a:cubicBezTo>
                    <a:pt x="343" y="15307"/>
                    <a:pt x="278" y="15329"/>
                    <a:pt x="227" y="15358"/>
                  </a:cubicBezTo>
                  <a:cubicBezTo>
                    <a:pt x="81" y="15446"/>
                    <a:pt x="0" y="15672"/>
                    <a:pt x="110" y="15825"/>
                  </a:cubicBezTo>
                  <a:cubicBezTo>
                    <a:pt x="1343" y="17554"/>
                    <a:pt x="2649" y="19262"/>
                    <a:pt x="3554" y="21202"/>
                  </a:cubicBezTo>
                  <a:cubicBezTo>
                    <a:pt x="3379" y="22742"/>
                    <a:pt x="3152" y="24274"/>
                    <a:pt x="2882" y="25799"/>
                  </a:cubicBezTo>
                  <a:cubicBezTo>
                    <a:pt x="2711" y="26772"/>
                    <a:pt x="2525" y="27746"/>
                    <a:pt x="2325" y="28712"/>
                  </a:cubicBezTo>
                  <a:lnTo>
                    <a:pt x="2325" y="28712"/>
                  </a:lnTo>
                  <a:cubicBezTo>
                    <a:pt x="2328" y="28702"/>
                    <a:pt x="2331" y="28692"/>
                    <a:pt x="2334" y="28680"/>
                  </a:cubicBezTo>
                  <a:lnTo>
                    <a:pt x="2334" y="28680"/>
                  </a:lnTo>
                  <a:cubicBezTo>
                    <a:pt x="2247" y="29086"/>
                    <a:pt x="2160" y="29493"/>
                    <a:pt x="2080" y="29892"/>
                  </a:cubicBezTo>
                  <a:cubicBezTo>
                    <a:pt x="2051" y="29979"/>
                    <a:pt x="2058" y="30067"/>
                    <a:pt x="2094" y="30147"/>
                  </a:cubicBezTo>
                  <a:cubicBezTo>
                    <a:pt x="2131" y="30235"/>
                    <a:pt x="2204" y="30293"/>
                    <a:pt x="2284" y="30322"/>
                  </a:cubicBezTo>
                  <a:cubicBezTo>
                    <a:pt x="2323" y="30335"/>
                    <a:pt x="2364" y="30343"/>
                    <a:pt x="2405" y="30343"/>
                  </a:cubicBezTo>
                  <a:cubicBezTo>
                    <a:pt x="2454" y="30343"/>
                    <a:pt x="2503" y="30332"/>
                    <a:pt x="2547" y="30308"/>
                  </a:cubicBezTo>
                  <a:cubicBezTo>
                    <a:pt x="2627" y="30271"/>
                    <a:pt x="2693" y="30206"/>
                    <a:pt x="2722" y="30118"/>
                  </a:cubicBezTo>
                  <a:cubicBezTo>
                    <a:pt x="3349" y="27200"/>
                    <a:pt x="3889" y="24252"/>
                    <a:pt x="4225" y="21275"/>
                  </a:cubicBezTo>
                  <a:cubicBezTo>
                    <a:pt x="4225" y="21268"/>
                    <a:pt x="4232" y="21261"/>
                    <a:pt x="4239" y="21253"/>
                  </a:cubicBezTo>
                  <a:cubicBezTo>
                    <a:pt x="4247" y="21202"/>
                    <a:pt x="4247" y="21159"/>
                    <a:pt x="4239" y="21107"/>
                  </a:cubicBezTo>
                  <a:cubicBezTo>
                    <a:pt x="4371" y="19925"/>
                    <a:pt x="4466" y="18736"/>
                    <a:pt x="4517" y="17540"/>
                  </a:cubicBezTo>
                  <a:cubicBezTo>
                    <a:pt x="4561" y="16555"/>
                    <a:pt x="4568" y="15570"/>
                    <a:pt x="4546" y="14577"/>
                  </a:cubicBezTo>
                  <a:cubicBezTo>
                    <a:pt x="4582" y="14556"/>
                    <a:pt x="4619" y="14519"/>
                    <a:pt x="4648" y="14483"/>
                  </a:cubicBezTo>
                  <a:cubicBezTo>
                    <a:pt x="6895" y="11243"/>
                    <a:pt x="8354" y="7500"/>
                    <a:pt x="9223" y="3663"/>
                  </a:cubicBezTo>
                  <a:cubicBezTo>
                    <a:pt x="9471" y="2568"/>
                    <a:pt x="9675" y="1474"/>
                    <a:pt x="9821" y="365"/>
                  </a:cubicBezTo>
                  <a:cubicBezTo>
                    <a:pt x="9836" y="182"/>
                    <a:pt x="9697" y="22"/>
                    <a:pt x="95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282" name="Google Shape;1282;p57"/>
            <p:cNvSpPr/>
            <p:nvPr/>
          </p:nvSpPr>
          <p:spPr>
            <a:xfrm>
              <a:off x="920135" y="4116897"/>
              <a:ext cx="239888" cy="517138"/>
            </a:xfrm>
            <a:custGeom>
              <a:avLst/>
              <a:gdLst/>
              <a:ahLst/>
              <a:cxnLst/>
              <a:rect l="l" t="t" r="r" b="b"/>
              <a:pathLst>
                <a:path w="7345" h="15834" extrusionOk="0">
                  <a:moveTo>
                    <a:pt x="1075" y="13109"/>
                  </a:moveTo>
                  <a:cubicBezTo>
                    <a:pt x="1073" y="13116"/>
                    <a:pt x="1070" y="13124"/>
                    <a:pt x="1070" y="13132"/>
                  </a:cubicBezTo>
                  <a:lnTo>
                    <a:pt x="1070" y="13132"/>
                  </a:lnTo>
                  <a:cubicBezTo>
                    <a:pt x="1071" y="13124"/>
                    <a:pt x="1073" y="13117"/>
                    <a:pt x="1075" y="13109"/>
                  </a:cubicBezTo>
                  <a:close/>
                  <a:moveTo>
                    <a:pt x="6965" y="1"/>
                  </a:moveTo>
                  <a:cubicBezTo>
                    <a:pt x="6848" y="1"/>
                    <a:pt x="6746" y="59"/>
                    <a:pt x="6681" y="147"/>
                  </a:cubicBezTo>
                  <a:lnTo>
                    <a:pt x="6681" y="139"/>
                  </a:lnTo>
                  <a:cubicBezTo>
                    <a:pt x="5499" y="1598"/>
                    <a:pt x="4441" y="3145"/>
                    <a:pt x="3514" y="4772"/>
                  </a:cubicBezTo>
                  <a:cubicBezTo>
                    <a:pt x="2602" y="6385"/>
                    <a:pt x="1843" y="8077"/>
                    <a:pt x="1252" y="9828"/>
                  </a:cubicBezTo>
                  <a:cubicBezTo>
                    <a:pt x="647" y="11667"/>
                    <a:pt x="231" y="13557"/>
                    <a:pt x="12" y="15476"/>
                  </a:cubicBezTo>
                  <a:cubicBezTo>
                    <a:pt x="0" y="15710"/>
                    <a:pt x="177" y="15833"/>
                    <a:pt x="353" y="15833"/>
                  </a:cubicBezTo>
                  <a:cubicBezTo>
                    <a:pt x="512" y="15833"/>
                    <a:pt x="670" y="15734"/>
                    <a:pt x="690" y="15527"/>
                  </a:cubicBezTo>
                  <a:cubicBezTo>
                    <a:pt x="783" y="14719"/>
                    <a:pt x="909" y="13925"/>
                    <a:pt x="1070" y="13132"/>
                  </a:cubicBezTo>
                  <a:lnTo>
                    <a:pt x="1070" y="13132"/>
                  </a:lnTo>
                  <a:cubicBezTo>
                    <a:pt x="1070" y="13133"/>
                    <a:pt x="1070" y="13133"/>
                    <a:pt x="1070" y="13134"/>
                  </a:cubicBezTo>
                  <a:cubicBezTo>
                    <a:pt x="1070" y="13133"/>
                    <a:pt x="1070" y="13132"/>
                    <a:pt x="1070" y="13132"/>
                  </a:cubicBezTo>
                  <a:lnTo>
                    <a:pt x="1070" y="13132"/>
                  </a:lnTo>
                  <a:cubicBezTo>
                    <a:pt x="1070" y="13132"/>
                    <a:pt x="1070" y="13132"/>
                    <a:pt x="1070" y="13132"/>
                  </a:cubicBezTo>
                  <a:lnTo>
                    <a:pt x="1070" y="13132"/>
                  </a:lnTo>
                  <a:cubicBezTo>
                    <a:pt x="1070" y="13118"/>
                    <a:pt x="1070" y="13104"/>
                    <a:pt x="1077" y="13097"/>
                  </a:cubicBezTo>
                  <a:lnTo>
                    <a:pt x="1077" y="13097"/>
                  </a:lnTo>
                  <a:cubicBezTo>
                    <a:pt x="1076" y="13101"/>
                    <a:pt x="1075" y="13105"/>
                    <a:pt x="1075" y="13109"/>
                  </a:cubicBezTo>
                  <a:lnTo>
                    <a:pt x="1075" y="13109"/>
                  </a:lnTo>
                  <a:cubicBezTo>
                    <a:pt x="1076" y="13104"/>
                    <a:pt x="1077" y="13100"/>
                    <a:pt x="1077" y="13097"/>
                  </a:cubicBezTo>
                  <a:lnTo>
                    <a:pt x="1077" y="13097"/>
                  </a:lnTo>
                  <a:cubicBezTo>
                    <a:pt x="1077" y="13097"/>
                    <a:pt x="1077" y="13097"/>
                    <a:pt x="1077" y="13097"/>
                  </a:cubicBezTo>
                  <a:lnTo>
                    <a:pt x="1077" y="13097"/>
                  </a:lnTo>
                  <a:cubicBezTo>
                    <a:pt x="1079" y="13085"/>
                    <a:pt x="1082" y="13073"/>
                    <a:pt x="1084" y="13061"/>
                  </a:cubicBezTo>
                  <a:cubicBezTo>
                    <a:pt x="1588" y="10697"/>
                    <a:pt x="2390" y="8413"/>
                    <a:pt x="3485" y="6253"/>
                  </a:cubicBezTo>
                  <a:cubicBezTo>
                    <a:pt x="4536" y="4225"/>
                    <a:pt x="5790" y="2306"/>
                    <a:pt x="7235" y="533"/>
                  </a:cubicBezTo>
                  <a:cubicBezTo>
                    <a:pt x="7345" y="380"/>
                    <a:pt x="7308" y="168"/>
                    <a:pt x="7155" y="59"/>
                  </a:cubicBezTo>
                  <a:cubicBezTo>
                    <a:pt x="7096" y="23"/>
                    <a:pt x="7031" y="1"/>
                    <a:pt x="6965" y="1"/>
                  </a:cubicBezTo>
                  <a:close/>
                </a:path>
              </a:pathLst>
            </a:custGeom>
            <a:solidFill>
              <a:srgbClr val="191919">
                <a:alpha val="11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283" name="Google Shape;1283;p57"/>
            <p:cNvSpPr/>
            <p:nvPr/>
          </p:nvSpPr>
          <p:spPr>
            <a:xfrm>
              <a:off x="787310" y="3482131"/>
              <a:ext cx="321244" cy="991002"/>
            </a:xfrm>
            <a:custGeom>
              <a:avLst/>
              <a:gdLst/>
              <a:ahLst/>
              <a:cxnLst/>
              <a:rect l="l" t="t" r="r" b="b"/>
              <a:pathLst>
                <a:path w="9836" h="30343" extrusionOk="0">
                  <a:moveTo>
                    <a:pt x="2325" y="28712"/>
                  </a:moveTo>
                  <a:cubicBezTo>
                    <a:pt x="2319" y="28732"/>
                    <a:pt x="2313" y="28750"/>
                    <a:pt x="2313" y="28768"/>
                  </a:cubicBezTo>
                  <a:cubicBezTo>
                    <a:pt x="2317" y="28750"/>
                    <a:pt x="2321" y="28731"/>
                    <a:pt x="2325" y="28712"/>
                  </a:cubicBezTo>
                  <a:close/>
                  <a:moveTo>
                    <a:pt x="9493" y="0"/>
                  </a:moveTo>
                  <a:cubicBezTo>
                    <a:pt x="9310" y="7"/>
                    <a:pt x="9164" y="139"/>
                    <a:pt x="9150" y="321"/>
                  </a:cubicBezTo>
                  <a:cubicBezTo>
                    <a:pt x="9033" y="1160"/>
                    <a:pt x="8887" y="2006"/>
                    <a:pt x="8719" y="2838"/>
                  </a:cubicBezTo>
                  <a:cubicBezTo>
                    <a:pt x="8121" y="5691"/>
                    <a:pt x="7209" y="8478"/>
                    <a:pt x="5888" y="11083"/>
                  </a:cubicBezTo>
                  <a:cubicBezTo>
                    <a:pt x="5473" y="11907"/>
                    <a:pt x="5013" y="12702"/>
                    <a:pt x="4509" y="13476"/>
                  </a:cubicBezTo>
                  <a:cubicBezTo>
                    <a:pt x="4422" y="11747"/>
                    <a:pt x="4203" y="10017"/>
                    <a:pt x="3845" y="8325"/>
                  </a:cubicBezTo>
                  <a:cubicBezTo>
                    <a:pt x="3816" y="8164"/>
                    <a:pt x="3678" y="8048"/>
                    <a:pt x="3510" y="8048"/>
                  </a:cubicBezTo>
                  <a:cubicBezTo>
                    <a:pt x="3495" y="8048"/>
                    <a:pt x="3473" y="8048"/>
                    <a:pt x="3452" y="8055"/>
                  </a:cubicBezTo>
                  <a:cubicBezTo>
                    <a:pt x="3262" y="8091"/>
                    <a:pt x="3145" y="8266"/>
                    <a:pt x="3174" y="8456"/>
                  </a:cubicBezTo>
                  <a:cubicBezTo>
                    <a:pt x="3503" y="10017"/>
                    <a:pt x="3714" y="11593"/>
                    <a:pt x="3816" y="13191"/>
                  </a:cubicBezTo>
                  <a:cubicBezTo>
                    <a:pt x="3933" y="15438"/>
                    <a:pt x="3889" y="17700"/>
                    <a:pt x="3678" y="19947"/>
                  </a:cubicBezTo>
                  <a:cubicBezTo>
                    <a:pt x="2817" y="18379"/>
                    <a:pt x="1730" y="16934"/>
                    <a:pt x="694" y="15475"/>
                  </a:cubicBezTo>
                  <a:cubicBezTo>
                    <a:pt x="650" y="15402"/>
                    <a:pt x="577" y="15351"/>
                    <a:pt x="489" y="15322"/>
                  </a:cubicBezTo>
                  <a:cubicBezTo>
                    <a:pt x="460" y="15314"/>
                    <a:pt x="431" y="15307"/>
                    <a:pt x="402" y="15307"/>
                  </a:cubicBezTo>
                  <a:cubicBezTo>
                    <a:pt x="343" y="15307"/>
                    <a:pt x="278" y="15329"/>
                    <a:pt x="227" y="15358"/>
                  </a:cubicBezTo>
                  <a:cubicBezTo>
                    <a:pt x="81" y="15446"/>
                    <a:pt x="0" y="15672"/>
                    <a:pt x="110" y="15825"/>
                  </a:cubicBezTo>
                  <a:cubicBezTo>
                    <a:pt x="1343" y="17554"/>
                    <a:pt x="2649" y="19262"/>
                    <a:pt x="3554" y="21202"/>
                  </a:cubicBezTo>
                  <a:cubicBezTo>
                    <a:pt x="3379" y="22742"/>
                    <a:pt x="3152" y="24274"/>
                    <a:pt x="2882" y="25799"/>
                  </a:cubicBezTo>
                  <a:cubicBezTo>
                    <a:pt x="2711" y="26772"/>
                    <a:pt x="2525" y="27746"/>
                    <a:pt x="2325" y="28712"/>
                  </a:cubicBezTo>
                  <a:lnTo>
                    <a:pt x="2325" y="28712"/>
                  </a:lnTo>
                  <a:cubicBezTo>
                    <a:pt x="2328" y="28702"/>
                    <a:pt x="2331" y="28692"/>
                    <a:pt x="2334" y="28680"/>
                  </a:cubicBezTo>
                  <a:lnTo>
                    <a:pt x="2334" y="28680"/>
                  </a:lnTo>
                  <a:cubicBezTo>
                    <a:pt x="2247" y="29086"/>
                    <a:pt x="2160" y="29493"/>
                    <a:pt x="2080" y="29892"/>
                  </a:cubicBezTo>
                  <a:cubicBezTo>
                    <a:pt x="2051" y="29979"/>
                    <a:pt x="2058" y="30067"/>
                    <a:pt x="2094" y="30147"/>
                  </a:cubicBezTo>
                  <a:cubicBezTo>
                    <a:pt x="2131" y="30235"/>
                    <a:pt x="2204" y="30293"/>
                    <a:pt x="2284" y="30322"/>
                  </a:cubicBezTo>
                  <a:cubicBezTo>
                    <a:pt x="2323" y="30335"/>
                    <a:pt x="2364" y="30343"/>
                    <a:pt x="2405" y="30343"/>
                  </a:cubicBezTo>
                  <a:cubicBezTo>
                    <a:pt x="2454" y="30343"/>
                    <a:pt x="2503" y="30332"/>
                    <a:pt x="2547" y="30308"/>
                  </a:cubicBezTo>
                  <a:cubicBezTo>
                    <a:pt x="2627" y="30271"/>
                    <a:pt x="2693" y="30206"/>
                    <a:pt x="2722" y="30118"/>
                  </a:cubicBezTo>
                  <a:cubicBezTo>
                    <a:pt x="3349" y="27200"/>
                    <a:pt x="3889" y="24252"/>
                    <a:pt x="4225" y="21275"/>
                  </a:cubicBezTo>
                  <a:cubicBezTo>
                    <a:pt x="4225" y="21268"/>
                    <a:pt x="4232" y="21261"/>
                    <a:pt x="4239" y="21253"/>
                  </a:cubicBezTo>
                  <a:cubicBezTo>
                    <a:pt x="4247" y="21202"/>
                    <a:pt x="4247" y="21159"/>
                    <a:pt x="4239" y="21107"/>
                  </a:cubicBezTo>
                  <a:cubicBezTo>
                    <a:pt x="4371" y="19925"/>
                    <a:pt x="4466" y="18736"/>
                    <a:pt x="4517" y="17540"/>
                  </a:cubicBezTo>
                  <a:cubicBezTo>
                    <a:pt x="4561" y="16555"/>
                    <a:pt x="4568" y="15570"/>
                    <a:pt x="4546" y="14577"/>
                  </a:cubicBezTo>
                  <a:cubicBezTo>
                    <a:pt x="4582" y="14556"/>
                    <a:pt x="4619" y="14519"/>
                    <a:pt x="4648" y="14483"/>
                  </a:cubicBezTo>
                  <a:cubicBezTo>
                    <a:pt x="6895" y="11243"/>
                    <a:pt x="8354" y="7500"/>
                    <a:pt x="9223" y="3663"/>
                  </a:cubicBezTo>
                  <a:cubicBezTo>
                    <a:pt x="9471" y="2568"/>
                    <a:pt x="9675" y="1474"/>
                    <a:pt x="9821" y="365"/>
                  </a:cubicBezTo>
                  <a:cubicBezTo>
                    <a:pt x="9836" y="182"/>
                    <a:pt x="9697" y="22"/>
                    <a:pt x="9515" y="0"/>
                  </a:cubicBezTo>
                  <a:close/>
                </a:path>
              </a:pathLst>
            </a:custGeom>
            <a:solidFill>
              <a:srgbClr val="191919">
                <a:alpha val="11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284" name="Google Shape;1284;p57"/>
            <p:cNvSpPr/>
            <p:nvPr/>
          </p:nvSpPr>
          <p:spPr>
            <a:xfrm>
              <a:off x="1055377" y="3875283"/>
              <a:ext cx="345543" cy="332446"/>
            </a:xfrm>
            <a:custGeom>
              <a:avLst/>
              <a:gdLst/>
              <a:ahLst/>
              <a:cxnLst/>
              <a:rect l="l" t="t" r="r" b="b"/>
              <a:pathLst>
                <a:path w="10580" h="10179" extrusionOk="0">
                  <a:moveTo>
                    <a:pt x="5093" y="0"/>
                  </a:moveTo>
                  <a:cubicBezTo>
                    <a:pt x="2284" y="0"/>
                    <a:pt x="1" y="2277"/>
                    <a:pt x="1" y="5086"/>
                  </a:cubicBezTo>
                  <a:cubicBezTo>
                    <a:pt x="1" y="7151"/>
                    <a:pt x="1241" y="9004"/>
                    <a:pt x="3145" y="9792"/>
                  </a:cubicBezTo>
                  <a:cubicBezTo>
                    <a:pt x="3773" y="10052"/>
                    <a:pt x="4432" y="10179"/>
                    <a:pt x="5087" y="10179"/>
                  </a:cubicBezTo>
                  <a:cubicBezTo>
                    <a:pt x="6411" y="10179"/>
                    <a:pt x="7714" y="9662"/>
                    <a:pt x="8690" y="8690"/>
                  </a:cubicBezTo>
                  <a:cubicBezTo>
                    <a:pt x="10142" y="7231"/>
                    <a:pt x="10580" y="5042"/>
                    <a:pt x="9792" y="3145"/>
                  </a:cubicBezTo>
                  <a:cubicBezTo>
                    <a:pt x="9004" y="1241"/>
                    <a:pt x="7151" y="0"/>
                    <a:pt x="50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285" name="Google Shape;1285;p57"/>
            <p:cNvSpPr/>
            <p:nvPr/>
          </p:nvSpPr>
          <p:spPr>
            <a:xfrm>
              <a:off x="1054658" y="3875512"/>
              <a:ext cx="362722" cy="332609"/>
            </a:xfrm>
            <a:custGeom>
              <a:avLst/>
              <a:gdLst/>
              <a:ahLst/>
              <a:cxnLst/>
              <a:rect l="l" t="t" r="r" b="b"/>
              <a:pathLst>
                <a:path w="11106" h="10184" extrusionOk="0">
                  <a:moveTo>
                    <a:pt x="5097" y="1"/>
                  </a:moveTo>
                  <a:cubicBezTo>
                    <a:pt x="2411" y="1"/>
                    <a:pt x="7" y="2169"/>
                    <a:pt x="1" y="5101"/>
                  </a:cubicBezTo>
                  <a:lnTo>
                    <a:pt x="15" y="5079"/>
                  </a:lnTo>
                  <a:cubicBezTo>
                    <a:pt x="15" y="7958"/>
                    <a:pt x="2358" y="10183"/>
                    <a:pt x="5096" y="10183"/>
                  </a:cubicBezTo>
                  <a:cubicBezTo>
                    <a:pt x="5459" y="10183"/>
                    <a:pt x="5830" y="10144"/>
                    <a:pt x="6202" y="10062"/>
                  </a:cubicBezTo>
                  <a:cubicBezTo>
                    <a:pt x="9383" y="9369"/>
                    <a:pt x="11105" y="5911"/>
                    <a:pt x="9741" y="2956"/>
                  </a:cubicBezTo>
                  <a:lnTo>
                    <a:pt x="9741" y="2956"/>
                  </a:lnTo>
                  <a:cubicBezTo>
                    <a:pt x="9770" y="3021"/>
                    <a:pt x="9792" y="3094"/>
                    <a:pt x="9821" y="3160"/>
                  </a:cubicBezTo>
                  <a:cubicBezTo>
                    <a:pt x="9865" y="3299"/>
                    <a:pt x="9909" y="3444"/>
                    <a:pt x="9938" y="3583"/>
                  </a:cubicBezTo>
                  <a:cubicBezTo>
                    <a:pt x="9967" y="3707"/>
                    <a:pt x="9989" y="3831"/>
                    <a:pt x="10004" y="3948"/>
                  </a:cubicBezTo>
                  <a:cubicBezTo>
                    <a:pt x="10040" y="4181"/>
                    <a:pt x="10055" y="4415"/>
                    <a:pt x="10047" y="4656"/>
                  </a:cubicBezTo>
                  <a:cubicBezTo>
                    <a:pt x="10040" y="5152"/>
                    <a:pt x="9952" y="5648"/>
                    <a:pt x="9777" y="6122"/>
                  </a:cubicBezTo>
                  <a:cubicBezTo>
                    <a:pt x="9690" y="6348"/>
                    <a:pt x="9595" y="6567"/>
                    <a:pt x="9471" y="6779"/>
                  </a:cubicBezTo>
                  <a:cubicBezTo>
                    <a:pt x="9369" y="6968"/>
                    <a:pt x="9245" y="7151"/>
                    <a:pt x="9106" y="7326"/>
                  </a:cubicBezTo>
                  <a:cubicBezTo>
                    <a:pt x="8960" y="7523"/>
                    <a:pt x="8785" y="7705"/>
                    <a:pt x="8603" y="7873"/>
                  </a:cubicBezTo>
                  <a:cubicBezTo>
                    <a:pt x="8092" y="8340"/>
                    <a:pt x="7472" y="8690"/>
                    <a:pt x="6801" y="8880"/>
                  </a:cubicBezTo>
                  <a:cubicBezTo>
                    <a:pt x="6408" y="8990"/>
                    <a:pt x="6001" y="9045"/>
                    <a:pt x="5592" y="9045"/>
                  </a:cubicBezTo>
                  <a:cubicBezTo>
                    <a:pt x="5484" y="9045"/>
                    <a:pt x="5376" y="9041"/>
                    <a:pt x="5268" y="9033"/>
                  </a:cubicBezTo>
                  <a:cubicBezTo>
                    <a:pt x="5020" y="9011"/>
                    <a:pt x="4765" y="8975"/>
                    <a:pt x="4517" y="8917"/>
                  </a:cubicBezTo>
                  <a:cubicBezTo>
                    <a:pt x="4291" y="8858"/>
                    <a:pt x="4072" y="8785"/>
                    <a:pt x="3860" y="8698"/>
                  </a:cubicBezTo>
                  <a:cubicBezTo>
                    <a:pt x="3619" y="8588"/>
                    <a:pt x="3386" y="8464"/>
                    <a:pt x="3160" y="8318"/>
                  </a:cubicBezTo>
                  <a:cubicBezTo>
                    <a:pt x="2970" y="8194"/>
                    <a:pt x="2788" y="8056"/>
                    <a:pt x="2613" y="7902"/>
                  </a:cubicBezTo>
                  <a:cubicBezTo>
                    <a:pt x="2233" y="7567"/>
                    <a:pt x="1920" y="7165"/>
                    <a:pt x="1679" y="6720"/>
                  </a:cubicBezTo>
                  <a:lnTo>
                    <a:pt x="1606" y="6589"/>
                  </a:lnTo>
                  <a:cubicBezTo>
                    <a:pt x="1453" y="6275"/>
                    <a:pt x="1329" y="5947"/>
                    <a:pt x="1248" y="5604"/>
                  </a:cubicBezTo>
                  <a:cubicBezTo>
                    <a:pt x="1226" y="5517"/>
                    <a:pt x="1212" y="5414"/>
                    <a:pt x="1197" y="5320"/>
                  </a:cubicBezTo>
                  <a:cubicBezTo>
                    <a:pt x="1190" y="5290"/>
                    <a:pt x="1183" y="5254"/>
                    <a:pt x="1183" y="5232"/>
                  </a:cubicBezTo>
                  <a:cubicBezTo>
                    <a:pt x="1146" y="5020"/>
                    <a:pt x="1132" y="4802"/>
                    <a:pt x="1132" y="4590"/>
                  </a:cubicBezTo>
                  <a:lnTo>
                    <a:pt x="1132" y="4546"/>
                  </a:lnTo>
                  <a:lnTo>
                    <a:pt x="1132" y="4495"/>
                  </a:lnTo>
                  <a:cubicBezTo>
                    <a:pt x="1139" y="4488"/>
                    <a:pt x="1139" y="4473"/>
                    <a:pt x="1132" y="4459"/>
                  </a:cubicBezTo>
                  <a:lnTo>
                    <a:pt x="1132" y="4451"/>
                  </a:lnTo>
                  <a:lnTo>
                    <a:pt x="1132" y="4415"/>
                  </a:lnTo>
                  <a:cubicBezTo>
                    <a:pt x="1132" y="4408"/>
                    <a:pt x="1132" y="4408"/>
                    <a:pt x="1132" y="4408"/>
                  </a:cubicBezTo>
                  <a:lnTo>
                    <a:pt x="1132" y="4371"/>
                  </a:lnTo>
                  <a:lnTo>
                    <a:pt x="1132" y="4356"/>
                  </a:lnTo>
                  <a:lnTo>
                    <a:pt x="1132" y="4327"/>
                  </a:lnTo>
                  <a:cubicBezTo>
                    <a:pt x="1132" y="4320"/>
                    <a:pt x="1132" y="4313"/>
                    <a:pt x="1132" y="4305"/>
                  </a:cubicBezTo>
                  <a:cubicBezTo>
                    <a:pt x="1132" y="4298"/>
                    <a:pt x="1132" y="4284"/>
                    <a:pt x="1132" y="4276"/>
                  </a:cubicBezTo>
                  <a:cubicBezTo>
                    <a:pt x="1146" y="4145"/>
                    <a:pt x="1161" y="4006"/>
                    <a:pt x="1183" y="3875"/>
                  </a:cubicBezTo>
                  <a:cubicBezTo>
                    <a:pt x="1204" y="3722"/>
                    <a:pt x="1241" y="3561"/>
                    <a:pt x="1277" y="3415"/>
                  </a:cubicBezTo>
                  <a:cubicBezTo>
                    <a:pt x="1314" y="3284"/>
                    <a:pt x="1358" y="3145"/>
                    <a:pt x="1409" y="3021"/>
                  </a:cubicBezTo>
                  <a:cubicBezTo>
                    <a:pt x="1431" y="2963"/>
                    <a:pt x="1453" y="2905"/>
                    <a:pt x="1482" y="2846"/>
                  </a:cubicBezTo>
                  <a:cubicBezTo>
                    <a:pt x="1526" y="2744"/>
                    <a:pt x="1569" y="2649"/>
                    <a:pt x="1613" y="2554"/>
                  </a:cubicBezTo>
                  <a:cubicBezTo>
                    <a:pt x="1620" y="2547"/>
                    <a:pt x="1620" y="2547"/>
                    <a:pt x="1620" y="2540"/>
                  </a:cubicBezTo>
                  <a:cubicBezTo>
                    <a:pt x="1642" y="2496"/>
                    <a:pt x="1671" y="2452"/>
                    <a:pt x="1693" y="2408"/>
                  </a:cubicBezTo>
                  <a:cubicBezTo>
                    <a:pt x="1723" y="2365"/>
                    <a:pt x="1759" y="2299"/>
                    <a:pt x="1795" y="2248"/>
                  </a:cubicBezTo>
                  <a:cubicBezTo>
                    <a:pt x="2007" y="1898"/>
                    <a:pt x="2270" y="1584"/>
                    <a:pt x="2569" y="1307"/>
                  </a:cubicBezTo>
                  <a:cubicBezTo>
                    <a:pt x="2751" y="1139"/>
                    <a:pt x="2941" y="993"/>
                    <a:pt x="3153" y="854"/>
                  </a:cubicBezTo>
                  <a:lnTo>
                    <a:pt x="3218" y="818"/>
                  </a:lnTo>
                  <a:cubicBezTo>
                    <a:pt x="3401" y="694"/>
                    <a:pt x="3590" y="592"/>
                    <a:pt x="3795" y="511"/>
                  </a:cubicBezTo>
                  <a:lnTo>
                    <a:pt x="3802" y="511"/>
                  </a:lnTo>
                  <a:lnTo>
                    <a:pt x="3816" y="504"/>
                  </a:lnTo>
                  <a:cubicBezTo>
                    <a:pt x="4043" y="402"/>
                    <a:pt x="4283" y="322"/>
                    <a:pt x="4517" y="263"/>
                  </a:cubicBezTo>
                  <a:cubicBezTo>
                    <a:pt x="4685" y="227"/>
                    <a:pt x="4853" y="198"/>
                    <a:pt x="5013" y="176"/>
                  </a:cubicBezTo>
                  <a:lnTo>
                    <a:pt x="5079" y="176"/>
                  </a:lnTo>
                  <a:cubicBezTo>
                    <a:pt x="5115" y="169"/>
                    <a:pt x="5152" y="169"/>
                    <a:pt x="5195" y="161"/>
                  </a:cubicBezTo>
                  <a:cubicBezTo>
                    <a:pt x="5327" y="154"/>
                    <a:pt x="5458" y="147"/>
                    <a:pt x="5589" y="147"/>
                  </a:cubicBezTo>
                  <a:cubicBezTo>
                    <a:pt x="5728" y="147"/>
                    <a:pt x="5867" y="154"/>
                    <a:pt x="5998" y="169"/>
                  </a:cubicBezTo>
                  <a:cubicBezTo>
                    <a:pt x="6231" y="190"/>
                    <a:pt x="6465" y="227"/>
                    <a:pt x="6691" y="285"/>
                  </a:cubicBezTo>
                  <a:cubicBezTo>
                    <a:pt x="6822" y="322"/>
                    <a:pt x="6954" y="358"/>
                    <a:pt x="7085" y="409"/>
                  </a:cubicBezTo>
                  <a:cubicBezTo>
                    <a:pt x="6426" y="130"/>
                    <a:pt x="5753" y="1"/>
                    <a:pt x="5097" y="1"/>
                  </a:cubicBezTo>
                  <a:close/>
                </a:path>
              </a:pathLst>
            </a:custGeom>
            <a:solidFill>
              <a:srgbClr val="191919">
                <a:alpha val="11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286" name="Google Shape;1286;p57"/>
            <p:cNvSpPr/>
            <p:nvPr/>
          </p:nvSpPr>
          <p:spPr>
            <a:xfrm>
              <a:off x="724179" y="3917708"/>
              <a:ext cx="117968" cy="100887"/>
            </a:xfrm>
            <a:custGeom>
              <a:avLst/>
              <a:gdLst/>
              <a:ahLst/>
              <a:cxnLst/>
              <a:rect l="l" t="t" r="r" b="b"/>
              <a:pathLst>
                <a:path w="3612" h="3089" extrusionOk="0">
                  <a:moveTo>
                    <a:pt x="1533" y="0"/>
                  </a:moveTo>
                  <a:cubicBezTo>
                    <a:pt x="686" y="0"/>
                    <a:pt x="0" y="690"/>
                    <a:pt x="0" y="1540"/>
                  </a:cubicBezTo>
                  <a:cubicBezTo>
                    <a:pt x="0" y="2473"/>
                    <a:pt x="762" y="3088"/>
                    <a:pt x="1555" y="3088"/>
                  </a:cubicBezTo>
                  <a:cubicBezTo>
                    <a:pt x="1934" y="3088"/>
                    <a:pt x="2320" y="2948"/>
                    <a:pt x="2634" y="2634"/>
                  </a:cubicBezTo>
                  <a:cubicBezTo>
                    <a:pt x="3612" y="1664"/>
                    <a:pt x="2918" y="0"/>
                    <a:pt x="1547" y="0"/>
                  </a:cubicBezTo>
                  <a:cubicBezTo>
                    <a:pt x="1542" y="0"/>
                    <a:pt x="1538" y="0"/>
                    <a:pt x="15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287" name="Google Shape;1287;p57"/>
            <p:cNvSpPr/>
            <p:nvPr/>
          </p:nvSpPr>
          <p:spPr>
            <a:xfrm>
              <a:off x="715100" y="3917936"/>
              <a:ext cx="127276" cy="101181"/>
            </a:xfrm>
            <a:custGeom>
              <a:avLst/>
              <a:gdLst/>
              <a:ahLst/>
              <a:cxnLst/>
              <a:rect l="l" t="t" r="r" b="b"/>
              <a:pathLst>
                <a:path w="3897" h="3098" extrusionOk="0">
                  <a:moveTo>
                    <a:pt x="2000" y="0"/>
                  </a:moveTo>
                  <a:lnTo>
                    <a:pt x="2000" y="0"/>
                  </a:lnTo>
                  <a:cubicBezTo>
                    <a:pt x="2073" y="15"/>
                    <a:pt x="2139" y="44"/>
                    <a:pt x="2204" y="73"/>
                  </a:cubicBezTo>
                  <a:lnTo>
                    <a:pt x="2197" y="66"/>
                  </a:lnTo>
                  <a:lnTo>
                    <a:pt x="2197" y="66"/>
                  </a:lnTo>
                  <a:cubicBezTo>
                    <a:pt x="2263" y="95"/>
                    <a:pt x="2328" y="139"/>
                    <a:pt x="2387" y="176"/>
                  </a:cubicBezTo>
                  <a:cubicBezTo>
                    <a:pt x="2423" y="205"/>
                    <a:pt x="2467" y="241"/>
                    <a:pt x="2503" y="270"/>
                  </a:cubicBezTo>
                  <a:cubicBezTo>
                    <a:pt x="2584" y="343"/>
                    <a:pt x="2657" y="424"/>
                    <a:pt x="2715" y="504"/>
                  </a:cubicBezTo>
                  <a:cubicBezTo>
                    <a:pt x="2773" y="591"/>
                    <a:pt x="2817" y="679"/>
                    <a:pt x="2854" y="774"/>
                  </a:cubicBezTo>
                  <a:cubicBezTo>
                    <a:pt x="2875" y="825"/>
                    <a:pt x="2897" y="876"/>
                    <a:pt x="2912" y="934"/>
                  </a:cubicBezTo>
                  <a:cubicBezTo>
                    <a:pt x="2919" y="985"/>
                    <a:pt x="2926" y="1036"/>
                    <a:pt x="2934" y="1095"/>
                  </a:cubicBezTo>
                  <a:cubicBezTo>
                    <a:pt x="2948" y="1204"/>
                    <a:pt x="2948" y="1314"/>
                    <a:pt x="2934" y="1423"/>
                  </a:cubicBezTo>
                  <a:cubicBezTo>
                    <a:pt x="2926" y="1525"/>
                    <a:pt x="2905" y="1620"/>
                    <a:pt x="2861" y="1715"/>
                  </a:cubicBezTo>
                  <a:cubicBezTo>
                    <a:pt x="2824" y="1810"/>
                    <a:pt x="2781" y="1905"/>
                    <a:pt x="2722" y="1992"/>
                  </a:cubicBezTo>
                  <a:cubicBezTo>
                    <a:pt x="2664" y="2073"/>
                    <a:pt x="2598" y="2145"/>
                    <a:pt x="2518" y="2218"/>
                  </a:cubicBezTo>
                  <a:cubicBezTo>
                    <a:pt x="2438" y="2299"/>
                    <a:pt x="2336" y="2364"/>
                    <a:pt x="2233" y="2415"/>
                  </a:cubicBezTo>
                  <a:cubicBezTo>
                    <a:pt x="2139" y="2459"/>
                    <a:pt x="2044" y="2496"/>
                    <a:pt x="1942" y="2525"/>
                  </a:cubicBezTo>
                  <a:cubicBezTo>
                    <a:pt x="1839" y="2547"/>
                    <a:pt x="1745" y="2554"/>
                    <a:pt x="1642" y="2554"/>
                  </a:cubicBezTo>
                  <a:cubicBezTo>
                    <a:pt x="1533" y="2554"/>
                    <a:pt x="1423" y="2547"/>
                    <a:pt x="1321" y="2518"/>
                  </a:cubicBezTo>
                  <a:cubicBezTo>
                    <a:pt x="1197" y="2488"/>
                    <a:pt x="1088" y="2437"/>
                    <a:pt x="978" y="2379"/>
                  </a:cubicBezTo>
                  <a:cubicBezTo>
                    <a:pt x="891" y="2328"/>
                    <a:pt x="811" y="2262"/>
                    <a:pt x="738" y="2197"/>
                  </a:cubicBezTo>
                  <a:cubicBezTo>
                    <a:pt x="665" y="2124"/>
                    <a:pt x="599" y="2043"/>
                    <a:pt x="541" y="1956"/>
                  </a:cubicBezTo>
                  <a:cubicBezTo>
                    <a:pt x="533" y="1948"/>
                    <a:pt x="526" y="1934"/>
                    <a:pt x="519" y="1919"/>
                  </a:cubicBezTo>
                  <a:cubicBezTo>
                    <a:pt x="519" y="1919"/>
                    <a:pt x="519" y="1919"/>
                    <a:pt x="519" y="1912"/>
                  </a:cubicBezTo>
                  <a:cubicBezTo>
                    <a:pt x="482" y="1846"/>
                    <a:pt x="446" y="1773"/>
                    <a:pt x="424" y="1700"/>
                  </a:cubicBezTo>
                  <a:cubicBezTo>
                    <a:pt x="395" y="1642"/>
                    <a:pt x="380" y="1576"/>
                    <a:pt x="366" y="1511"/>
                  </a:cubicBezTo>
                  <a:cubicBezTo>
                    <a:pt x="358" y="1474"/>
                    <a:pt x="351" y="1430"/>
                    <a:pt x="351" y="1387"/>
                  </a:cubicBezTo>
                  <a:cubicBezTo>
                    <a:pt x="351" y="1365"/>
                    <a:pt x="351" y="1336"/>
                    <a:pt x="344" y="1314"/>
                  </a:cubicBezTo>
                  <a:lnTo>
                    <a:pt x="344" y="1197"/>
                  </a:lnTo>
                  <a:cubicBezTo>
                    <a:pt x="344" y="1175"/>
                    <a:pt x="344" y="1146"/>
                    <a:pt x="351" y="1131"/>
                  </a:cubicBezTo>
                  <a:cubicBezTo>
                    <a:pt x="358" y="1109"/>
                    <a:pt x="358" y="1080"/>
                    <a:pt x="358" y="1058"/>
                  </a:cubicBezTo>
                  <a:lnTo>
                    <a:pt x="358" y="1051"/>
                  </a:lnTo>
                  <a:lnTo>
                    <a:pt x="358" y="1051"/>
                  </a:lnTo>
                  <a:cubicBezTo>
                    <a:pt x="0" y="2136"/>
                    <a:pt x="855" y="3098"/>
                    <a:pt x="1833" y="3098"/>
                  </a:cubicBezTo>
                  <a:cubicBezTo>
                    <a:pt x="2111" y="3098"/>
                    <a:pt x="2398" y="3020"/>
                    <a:pt x="2671" y="2846"/>
                  </a:cubicBezTo>
                  <a:cubicBezTo>
                    <a:pt x="3897" y="2051"/>
                    <a:pt x="3452" y="154"/>
                    <a:pt x="2000" y="0"/>
                  </a:cubicBezTo>
                  <a:close/>
                </a:path>
              </a:pathLst>
            </a:custGeom>
            <a:solidFill>
              <a:srgbClr val="191919">
                <a:alpha val="11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288" name="Google Shape;1288;p57"/>
            <p:cNvSpPr/>
            <p:nvPr/>
          </p:nvSpPr>
          <p:spPr>
            <a:xfrm>
              <a:off x="758243" y="3591246"/>
              <a:ext cx="238549" cy="229600"/>
            </a:xfrm>
            <a:custGeom>
              <a:avLst/>
              <a:gdLst/>
              <a:ahLst/>
              <a:cxnLst/>
              <a:rect l="l" t="t" r="r" b="b"/>
              <a:pathLst>
                <a:path w="7304" h="7030" extrusionOk="0">
                  <a:moveTo>
                    <a:pt x="3517" y="1"/>
                  </a:moveTo>
                  <a:cubicBezTo>
                    <a:pt x="1569" y="1"/>
                    <a:pt x="0" y="1577"/>
                    <a:pt x="0" y="3517"/>
                  </a:cubicBezTo>
                  <a:cubicBezTo>
                    <a:pt x="0" y="4940"/>
                    <a:pt x="854" y="6217"/>
                    <a:pt x="2167" y="6764"/>
                  </a:cubicBezTo>
                  <a:cubicBezTo>
                    <a:pt x="2601" y="6942"/>
                    <a:pt x="3056" y="7029"/>
                    <a:pt x="3508" y="7029"/>
                  </a:cubicBezTo>
                  <a:cubicBezTo>
                    <a:pt x="4423" y="7029"/>
                    <a:pt x="5323" y="6672"/>
                    <a:pt x="5998" y="5998"/>
                  </a:cubicBezTo>
                  <a:cubicBezTo>
                    <a:pt x="7005" y="4991"/>
                    <a:pt x="7304" y="3481"/>
                    <a:pt x="6764" y="2168"/>
                  </a:cubicBezTo>
                  <a:cubicBezTo>
                    <a:pt x="6217" y="854"/>
                    <a:pt x="4932" y="1"/>
                    <a:pt x="351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289" name="Google Shape;1289;p57"/>
            <p:cNvSpPr/>
            <p:nvPr/>
          </p:nvSpPr>
          <p:spPr>
            <a:xfrm>
              <a:off x="747988" y="3590821"/>
              <a:ext cx="251188" cy="229926"/>
            </a:xfrm>
            <a:custGeom>
              <a:avLst/>
              <a:gdLst/>
              <a:ahLst/>
              <a:cxnLst/>
              <a:rect l="l" t="t" r="r" b="b"/>
              <a:pathLst>
                <a:path w="7691" h="7040" extrusionOk="0">
                  <a:moveTo>
                    <a:pt x="3837" y="0"/>
                  </a:moveTo>
                  <a:cubicBezTo>
                    <a:pt x="3581" y="0"/>
                    <a:pt x="3322" y="28"/>
                    <a:pt x="3065" y="87"/>
                  </a:cubicBezTo>
                  <a:cubicBezTo>
                    <a:pt x="3145" y="79"/>
                    <a:pt x="3225" y="79"/>
                    <a:pt x="3306" y="79"/>
                  </a:cubicBezTo>
                  <a:cubicBezTo>
                    <a:pt x="3379" y="79"/>
                    <a:pt x="3452" y="79"/>
                    <a:pt x="3525" y="87"/>
                  </a:cubicBezTo>
                  <a:cubicBezTo>
                    <a:pt x="3758" y="108"/>
                    <a:pt x="3984" y="152"/>
                    <a:pt x="4203" y="225"/>
                  </a:cubicBezTo>
                  <a:cubicBezTo>
                    <a:pt x="5327" y="605"/>
                    <a:pt x="6100" y="1641"/>
                    <a:pt x="6151" y="2823"/>
                  </a:cubicBezTo>
                  <a:cubicBezTo>
                    <a:pt x="6158" y="3056"/>
                    <a:pt x="6137" y="3290"/>
                    <a:pt x="6093" y="3516"/>
                  </a:cubicBezTo>
                  <a:cubicBezTo>
                    <a:pt x="6013" y="3924"/>
                    <a:pt x="5837" y="4304"/>
                    <a:pt x="5589" y="4639"/>
                  </a:cubicBezTo>
                  <a:cubicBezTo>
                    <a:pt x="5473" y="4807"/>
                    <a:pt x="5327" y="4960"/>
                    <a:pt x="5174" y="5092"/>
                  </a:cubicBezTo>
                  <a:cubicBezTo>
                    <a:pt x="5028" y="5223"/>
                    <a:pt x="4867" y="5332"/>
                    <a:pt x="4699" y="5427"/>
                  </a:cubicBezTo>
                  <a:cubicBezTo>
                    <a:pt x="4495" y="5551"/>
                    <a:pt x="4276" y="5639"/>
                    <a:pt x="4050" y="5697"/>
                  </a:cubicBezTo>
                  <a:cubicBezTo>
                    <a:pt x="3799" y="5769"/>
                    <a:pt x="3541" y="5804"/>
                    <a:pt x="3284" y="5804"/>
                  </a:cubicBezTo>
                  <a:cubicBezTo>
                    <a:pt x="2860" y="5804"/>
                    <a:pt x="2437" y="5708"/>
                    <a:pt x="2051" y="5522"/>
                  </a:cubicBezTo>
                  <a:cubicBezTo>
                    <a:pt x="1839" y="5420"/>
                    <a:pt x="1635" y="5289"/>
                    <a:pt x="1460" y="5135"/>
                  </a:cubicBezTo>
                  <a:lnTo>
                    <a:pt x="1372" y="5062"/>
                  </a:lnTo>
                  <a:lnTo>
                    <a:pt x="1358" y="5055"/>
                  </a:lnTo>
                  <a:cubicBezTo>
                    <a:pt x="1314" y="5011"/>
                    <a:pt x="1270" y="4975"/>
                    <a:pt x="1234" y="4931"/>
                  </a:cubicBezTo>
                  <a:cubicBezTo>
                    <a:pt x="1168" y="4858"/>
                    <a:pt x="1102" y="4785"/>
                    <a:pt x="1044" y="4712"/>
                  </a:cubicBezTo>
                  <a:cubicBezTo>
                    <a:pt x="913" y="4559"/>
                    <a:pt x="810" y="4391"/>
                    <a:pt x="723" y="4209"/>
                  </a:cubicBezTo>
                  <a:cubicBezTo>
                    <a:pt x="679" y="4129"/>
                    <a:pt x="643" y="4048"/>
                    <a:pt x="613" y="3968"/>
                  </a:cubicBezTo>
                  <a:cubicBezTo>
                    <a:pt x="613" y="3961"/>
                    <a:pt x="606" y="3946"/>
                    <a:pt x="606" y="3939"/>
                  </a:cubicBezTo>
                  <a:cubicBezTo>
                    <a:pt x="570" y="3851"/>
                    <a:pt x="541" y="3764"/>
                    <a:pt x="519" y="3669"/>
                  </a:cubicBezTo>
                  <a:cubicBezTo>
                    <a:pt x="504" y="3618"/>
                    <a:pt x="489" y="3559"/>
                    <a:pt x="482" y="3501"/>
                  </a:cubicBezTo>
                  <a:lnTo>
                    <a:pt x="482" y="3494"/>
                  </a:lnTo>
                  <a:cubicBezTo>
                    <a:pt x="482" y="3487"/>
                    <a:pt x="482" y="3479"/>
                    <a:pt x="482" y="3472"/>
                  </a:cubicBezTo>
                  <a:lnTo>
                    <a:pt x="475" y="3435"/>
                  </a:lnTo>
                  <a:cubicBezTo>
                    <a:pt x="475" y="3435"/>
                    <a:pt x="475" y="3428"/>
                    <a:pt x="475" y="3421"/>
                  </a:cubicBezTo>
                  <a:cubicBezTo>
                    <a:pt x="475" y="3414"/>
                    <a:pt x="475" y="3414"/>
                    <a:pt x="475" y="3406"/>
                  </a:cubicBezTo>
                  <a:cubicBezTo>
                    <a:pt x="460" y="3333"/>
                    <a:pt x="453" y="3253"/>
                    <a:pt x="446" y="3180"/>
                  </a:cubicBezTo>
                  <a:cubicBezTo>
                    <a:pt x="438" y="3107"/>
                    <a:pt x="438" y="3027"/>
                    <a:pt x="438" y="2954"/>
                  </a:cubicBezTo>
                  <a:lnTo>
                    <a:pt x="438" y="2874"/>
                  </a:lnTo>
                  <a:lnTo>
                    <a:pt x="438" y="2844"/>
                  </a:lnTo>
                  <a:lnTo>
                    <a:pt x="438" y="2808"/>
                  </a:lnTo>
                  <a:cubicBezTo>
                    <a:pt x="438" y="2699"/>
                    <a:pt x="453" y="2596"/>
                    <a:pt x="468" y="2487"/>
                  </a:cubicBezTo>
                  <a:lnTo>
                    <a:pt x="468" y="2487"/>
                  </a:lnTo>
                  <a:cubicBezTo>
                    <a:pt x="1" y="4012"/>
                    <a:pt x="613" y="5653"/>
                    <a:pt x="1963" y="6500"/>
                  </a:cubicBezTo>
                  <a:cubicBezTo>
                    <a:pt x="2541" y="6862"/>
                    <a:pt x="3192" y="7040"/>
                    <a:pt x="3838" y="7040"/>
                  </a:cubicBezTo>
                  <a:cubicBezTo>
                    <a:pt x="4701" y="7040"/>
                    <a:pt x="5557" y="6723"/>
                    <a:pt x="6224" y="6106"/>
                  </a:cubicBezTo>
                  <a:cubicBezTo>
                    <a:pt x="7392" y="5019"/>
                    <a:pt x="7691" y="3290"/>
                    <a:pt x="6946" y="1881"/>
                  </a:cubicBezTo>
                  <a:cubicBezTo>
                    <a:pt x="6332" y="708"/>
                    <a:pt x="5120" y="0"/>
                    <a:pt x="3837" y="0"/>
                  </a:cubicBezTo>
                  <a:close/>
                </a:path>
              </a:pathLst>
            </a:custGeom>
            <a:solidFill>
              <a:srgbClr val="191919">
                <a:alpha val="11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290" name="Google Shape;1290;p57"/>
            <p:cNvSpPr/>
            <p:nvPr/>
          </p:nvSpPr>
          <p:spPr>
            <a:xfrm>
              <a:off x="1000803" y="3360345"/>
              <a:ext cx="177311" cy="170779"/>
            </a:xfrm>
            <a:custGeom>
              <a:avLst/>
              <a:gdLst/>
              <a:ahLst/>
              <a:cxnLst/>
              <a:rect l="l" t="t" r="r" b="b"/>
              <a:pathLst>
                <a:path w="5429" h="5229" extrusionOk="0">
                  <a:moveTo>
                    <a:pt x="2613" y="1"/>
                  </a:moveTo>
                  <a:cubicBezTo>
                    <a:pt x="1168" y="1"/>
                    <a:pt x="1" y="1168"/>
                    <a:pt x="1" y="2613"/>
                  </a:cubicBezTo>
                  <a:cubicBezTo>
                    <a:pt x="1" y="3671"/>
                    <a:pt x="635" y="4626"/>
                    <a:pt x="1613" y="5028"/>
                  </a:cubicBezTo>
                  <a:cubicBezTo>
                    <a:pt x="1938" y="5163"/>
                    <a:pt x="2278" y="5229"/>
                    <a:pt x="2616" y="5229"/>
                  </a:cubicBezTo>
                  <a:cubicBezTo>
                    <a:pt x="3295" y="5229"/>
                    <a:pt x="3961" y="4963"/>
                    <a:pt x="4459" y="4466"/>
                  </a:cubicBezTo>
                  <a:cubicBezTo>
                    <a:pt x="5210" y="3714"/>
                    <a:pt x="5429" y="2591"/>
                    <a:pt x="5028" y="1613"/>
                  </a:cubicBezTo>
                  <a:cubicBezTo>
                    <a:pt x="4619" y="635"/>
                    <a:pt x="3671" y="1"/>
                    <a:pt x="26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291" name="Google Shape;1291;p57"/>
            <p:cNvSpPr/>
            <p:nvPr/>
          </p:nvSpPr>
          <p:spPr>
            <a:xfrm>
              <a:off x="1000346" y="3360606"/>
              <a:ext cx="189461" cy="171106"/>
            </a:xfrm>
            <a:custGeom>
              <a:avLst/>
              <a:gdLst/>
              <a:ahLst/>
              <a:cxnLst/>
              <a:rect l="l" t="t" r="r" b="b"/>
              <a:pathLst>
                <a:path w="5801" h="5239" extrusionOk="0">
                  <a:moveTo>
                    <a:pt x="2641" y="0"/>
                  </a:moveTo>
                  <a:cubicBezTo>
                    <a:pt x="1189" y="7"/>
                    <a:pt x="22" y="1175"/>
                    <a:pt x="15" y="2627"/>
                  </a:cubicBezTo>
                  <a:lnTo>
                    <a:pt x="0" y="2605"/>
                  </a:lnTo>
                  <a:lnTo>
                    <a:pt x="0" y="2605"/>
                  </a:lnTo>
                  <a:cubicBezTo>
                    <a:pt x="0" y="4109"/>
                    <a:pt x="1231" y="5238"/>
                    <a:pt x="2623" y="5238"/>
                  </a:cubicBezTo>
                  <a:cubicBezTo>
                    <a:pt x="2913" y="5238"/>
                    <a:pt x="3209" y="5189"/>
                    <a:pt x="3502" y="5085"/>
                  </a:cubicBezTo>
                  <a:cubicBezTo>
                    <a:pt x="5210" y="4480"/>
                    <a:pt x="5801" y="2357"/>
                    <a:pt x="4655" y="956"/>
                  </a:cubicBezTo>
                  <a:lnTo>
                    <a:pt x="4655" y="956"/>
                  </a:lnTo>
                  <a:cubicBezTo>
                    <a:pt x="4721" y="1058"/>
                    <a:pt x="4779" y="1167"/>
                    <a:pt x="4830" y="1284"/>
                  </a:cubicBezTo>
                  <a:cubicBezTo>
                    <a:pt x="4881" y="1408"/>
                    <a:pt x="4918" y="1547"/>
                    <a:pt x="4947" y="1678"/>
                  </a:cubicBezTo>
                  <a:cubicBezTo>
                    <a:pt x="4969" y="1795"/>
                    <a:pt x="4983" y="1912"/>
                    <a:pt x="4991" y="2028"/>
                  </a:cubicBezTo>
                  <a:cubicBezTo>
                    <a:pt x="4998" y="2393"/>
                    <a:pt x="4910" y="2751"/>
                    <a:pt x="4743" y="3079"/>
                  </a:cubicBezTo>
                  <a:cubicBezTo>
                    <a:pt x="4692" y="3181"/>
                    <a:pt x="4626" y="3276"/>
                    <a:pt x="4560" y="3363"/>
                  </a:cubicBezTo>
                  <a:cubicBezTo>
                    <a:pt x="4443" y="3524"/>
                    <a:pt x="4305" y="3663"/>
                    <a:pt x="4144" y="3779"/>
                  </a:cubicBezTo>
                  <a:cubicBezTo>
                    <a:pt x="4035" y="3867"/>
                    <a:pt x="3918" y="3940"/>
                    <a:pt x="3794" y="3998"/>
                  </a:cubicBezTo>
                  <a:cubicBezTo>
                    <a:pt x="3699" y="4042"/>
                    <a:pt x="3604" y="4079"/>
                    <a:pt x="3502" y="4115"/>
                  </a:cubicBezTo>
                  <a:cubicBezTo>
                    <a:pt x="3298" y="4173"/>
                    <a:pt x="3086" y="4210"/>
                    <a:pt x="2867" y="4210"/>
                  </a:cubicBezTo>
                  <a:cubicBezTo>
                    <a:pt x="2634" y="4210"/>
                    <a:pt x="2393" y="4173"/>
                    <a:pt x="2167" y="4093"/>
                  </a:cubicBezTo>
                  <a:cubicBezTo>
                    <a:pt x="2065" y="4057"/>
                    <a:pt x="1963" y="4006"/>
                    <a:pt x="1868" y="3954"/>
                  </a:cubicBezTo>
                  <a:cubicBezTo>
                    <a:pt x="1766" y="3903"/>
                    <a:pt x="1671" y="3845"/>
                    <a:pt x="1583" y="3772"/>
                  </a:cubicBezTo>
                  <a:cubicBezTo>
                    <a:pt x="1554" y="3750"/>
                    <a:pt x="1518" y="3721"/>
                    <a:pt x="1489" y="3692"/>
                  </a:cubicBezTo>
                  <a:cubicBezTo>
                    <a:pt x="1481" y="3692"/>
                    <a:pt x="1481" y="3692"/>
                    <a:pt x="1474" y="3685"/>
                  </a:cubicBezTo>
                  <a:cubicBezTo>
                    <a:pt x="1467" y="3677"/>
                    <a:pt x="1452" y="3663"/>
                    <a:pt x="1437" y="3655"/>
                  </a:cubicBezTo>
                  <a:cubicBezTo>
                    <a:pt x="1386" y="3604"/>
                    <a:pt x="1343" y="3560"/>
                    <a:pt x="1299" y="3509"/>
                  </a:cubicBezTo>
                  <a:cubicBezTo>
                    <a:pt x="1255" y="3458"/>
                    <a:pt x="1211" y="3415"/>
                    <a:pt x="1175" y="3356"/>
                  </a:cubicBezTo>
                  <a:cubicBezTo>
                    <a:pt x="1146" y="3327"/>
                    <a:pt x="1124" y="3291"/>
                    <a:pt x="1095" y="3254"/>
                  </a:cubicBezTo>
                  <a:cubicBezTo>
                    <a:pt x="1051" y="3174"/>
                    <a:pt x="1007" y="3101"/>
                    <a:pt x="963" y="3013"/>
                  </a:cubicBezTo>
                  <a:cubicBezTo>
                    <a:pt x="949" y="2977"/>
                    <a:pt x="927" y="2940"/>
                    <a:pt x="912" y="2904"/>
                  </a:cubicBezTo>
                  <a:cubicBezTo>
                    <a:pt x="905" y="2889"/>
                    <a:pt x="905" y="2875"/>
                    <a:pt x="898" y="2853"/>
                  </a:cubicBezTo>
                  <a:cubicBezTo>
                    <a:pt x="868" y="2787"/>
                    <a:pt x="846" y="2721"/>
                    <a:pt x="832" y="2656"/>
                  </a:cubicBezTo>
                  <a:cubicBezTo>
                    <a:pt x="825" y="2648"/>
                    <a:pt x="825" y="2641"/>
                    <a:pt x="825" y="2634"/>
                  </a:cubicBezTo>
                  <a:lnTo>
                    <a:pt x="825" y="2619"/>
                  </a:lnTo>
                  <a:cubicBezTo>
                    <a:pt x="810" y="2576"/>
                    <a:pt x="803" y="2532"/>
                    <a:pt x="795" y="2481"/>
                  </a:cubicBezTo>
                  <a:cubicBezTo>
                    <a:pt x="795" y="2481"/>
                    <a:pt x="795" y="2481"/>
                    <a:pt x="795" y="2473"/>
                  </a:cubicBezTo>
                  <a:lnTo>
                    <a:pt x="795" y="2459"/>
                  </a:lnTo>
                  <a:cubicBezTo>
                    <a:pt x="795" y="2444"/>
                    <a:pt x="795" y="2430"/>
                    <a:pt x="788" y="2415"/>
                  </a:cubicBezTo>
                  <a:cubicBezTo>
                    <a:pt x="788" y="2408"/>
                    <a:pt x="788" y="2393"/>
                    <a:pt x="788" y="2386"/>
                  </a:cubicBezTo>
                  <a:cubicBezTo>
                    <a:pt x="788" y="2379"/>
                    <a:pt x="788" y="2364"/>
                    <a:pt x="781" y="2349"/>
                  </a:cubicBezTo>
                  <a:cubicBezTo>
                    <a:pt x="781" y="2335"/>
                    <a:pt x="781" y="2320"/>
                    <a:pt x="781" y="2306"/>
                  </a:cubicBezTo>
                  <a:lnTo>
                    <a:pt x="781" y="2269"/>
                  </a:lnTo>
                  <a:lnTo>
                    <a:pt x="781" y="2247"/>
                  </a:lnTo>
                  <a:lnTo>
                    <a:pt x="781" y="2240"/>
                  </a:lnTo>
                  <a:cubicBezTo>
                    <a:pt x="766" y="2138"/>
                    <a:pt x="766" y="2036"/>
                    <a:pt x="781" y="1933"/>
                  </a:cubicBezTo>
                  <a:cubicBezTo>
                    <a:pt x="788" y="1839"/>
                    <a:pt x="803" y="1736"/>
                    <a:pt x="825" y="1642"/>
                  </a:cubicBezTo>
                  <a:cubicBezTo>
                    <a:pt x="839" y="1561"/>
                    <a:pt x="861" y="1488"/>
                    <a:pt x="883" y="1415"/>
                  </a:cubicBezTo>
                  <a:cubicBezTo>
                    <a:pt x="934" y="1277"/>
                    <a:pt x="992" y="1145"/>
                    <a:pt x="1065" y="1021"/>
                  </a:cubicBezTo>
                  <a:cubicBezTo>
                    <a:pt x="1080" y="1007"/>
                    <a:pt x="1095" y="985"/>
                    <a:pt x="1102" y="970"/>
                  </a:cubicBezTo>
                  <a:cubicBezTo>
                    <a:pt x="1160" y="883"/>
                    <a:pt x="1219" y="803"/>
                    <a:pt x="1277" y="730"/>
                  </a:cubicBezTo>
                  <a:cubicBezTo>
                    <a:pt x="1335" y="671"/>
                    <a:pt x="1386" y="613"/>
                    <a:pt x="1445" y="562"/>
                  </a:cubicBezTo>
                  <a:lnTo>
                    <a:pt x="1452" y="547"/>
                  </a:lnTo>
                  <a:cubicBezTo>
                    <a:pt x="1452" y="547"/>
                    <a:pt x="1459" y="540"/>
                    <a:pt x="1467" y="540"/>
                  </a:cubicBezTo>
                  <a:cubicBezTo>
                    <a:pt x="1525" y="482"/>
                    <a:pt x="1591" y="430"/>
                    <a:pt x="1656" y="387"/>
                  </a:cubicBezTo>
                  <a:cubicBezTo>
                    <a:pt x="1664" y="379"/>
                    <a:pt x="1664" y="379"/>
                    <a:pt x="1671" y="379"/>
                  </a:cubicBezTo>
                  <a:cubicBezTo>
                    <a:pt x="1707" y="350"/>
                    <a:pt x="1751" y="321"/>
                    <a:pt x="1795" y="299"/>
                  </a:cubicBezTo>
                  <a:cubicBezTo>
                    <a:pt x="1802" y="285"/>
                    <a:pt x="1817" y="285"/>
                    <a:pt x="1831" y="270"/>
                  </a:cubicBezTo>
                  <a:cubicBezTo>
                    <a:pt x="1912" y="226"/>
                    <a:pt x="1992" y="182"/>
                    <a:pt x="2080" y="146"/>
                  </a:cubicBezTo>
                  <a:lnTo>
                    <a:pt x="2087" y="146"/>
                  </a:lnTo>
                  <a:cubicBezTo>
                    <a:pt x="2182" y="109"/>
                    <a:pt x="2284" y="73"/>
                    <a:pt x="2386" y="51"/>
                  </a:cubicBezTo>
                  <a:cubicBezTo>
                    <a:pt x="2437" y="37"/>
                    <a:pt x="2488" y="29"/>
                    <a:pt x="2532" y="22"/>
                  </a:cubicBezTo>
                  <a:lnTo>
                    <a:pt x="2554" y="22"/>
                  </a:lnTo>
                  <a:lnTo>
                    <a:pt x="2678" y="0"/>
                  </a:lnTo>
                  <a:close/>
                </a:path>
              </a:pathLst>
            </a:custGeom>
            <a:solidFill>
              <a:srgbClr val="191919">
                <a:alpha val="11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B526864-9AA5-4787-8B1D-91B0EEBECF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30287" y="1181400"/>
            <a:ext cx="5924249" cy="944945"/>
          </a:xfrm>
        </p:spPr>
        <p:txBody>
          <a:bodyPr/>
          <a:lstStyle/>
          <a:p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NHIỆM VỤ CỦNG CỐ</a:t>
            </a:r>
          </a:p>
        </p:txBody>
      </p:sp>
    </p:spTree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8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5" name="Google Shape;885;p52"/>
          <p:cNvSpPr txBox="1">
            <a:spLocks noGrp="1"/>
          </p:cNvSpPr>
          <p:nvPr>
            <p:ph type="title"/>
          </p:nvPr>
        </p:nvSpPr>
        <p:spPr>
          <a:xfrm>
            <a:off x="872157" y="480703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" sz="20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hãy lựa chọn 1 trong ba bài tập sau đây và hoàn thành vào vở của mình</a:t>
            </a:r>
            <a:endParaRPr sz="2000" b="1" dirty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86" name="Google Shape;886;p52"/>
          <p:cNvSpPr txBox="1">
            <a:spLocks noGrp="1"/>
          </p:cNvSpPr>
          <p:nvPr>
            <p:ph type="subTitle" idx="4294967295"/>
          </p:nvPr>
        </p:nvSpPr>
        <p:spPr>
          <a:xfrm>
            <a:off x="691783" y="2479446"/>
            <a:ext cx="1864177" cy="154008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 dirty="0">
                <a:latin typeface="Cambria" panose="02040503050406030204" pitchFamily="18" charset="0"/>
                <a:ea typeface="Cambria" panose="02040503050406030204" pitchFamily="18" charset="0"/>
              </a:rPr>
              <a:t>1. Em hãy sưu tầm 1 bài thơ 4 chữ mà em biết và cho biết, bài thơ ấy có nội dung chính là gì?</a:t>
            </a:r>
            <a:endParaRPr sz="1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896" name="Google Shape;896;p52"/>
          <p:cNvGrpSpPr/>
          <p:nvPr/>
        </p:nvGrpSpPr>
        <p:grpSpPr>
          <a:xfrm rot="-2108016">
            <a:off x="8373655" y="3985524"/>
            <a:ext cx="852210" cy="1354543"/>
            <a:chOff x="2388332" y="354875"/>
            <a:chExt cx="981064" cy="1559350"/>
          </a:xfrm>
        </p:grpSpPr>
        <p:sp>
          <p:nvSpPr>
            <p:cNvPr id="897" name="Google Shape;897;p52"/>
            <p:cNvSpPr/>
            <p:nvPr/>
          </p:nvSpPr>
          <p:spPr>
            <a:xfrm>
              <a:off x="2828677" y="354875"/>
              <a:ext cx="540719" cy="945344"/>
            </a:xfrm>
            <a:custGeom>
              <a:avLst/>
              <a:gdLst/>
              <a:ahLst/>
              <a:cxnLst/>
              <a:rect l="l" t="t" r="r" b="b"/>
              <a:pathLst>
                <a:path w="16556" h="28945" extrusionOk="0">
                  <a:moveTo>
                    <a:pt x="13535" y="1"/>
                  </a:moveTo>
                  <a:cubicBezTo>
                    <a:pt x="13331" y="1"/>
                    <a:pt x="13134" y="15"/>
                    <a:pt x="12929" y="37"/>
                  </a:cubicBezTo>
                  <a:cubicBezTo>
                    <a:pt x="12681" y="66"/>
                    <a:pt x="12441" y="103"/>
                    <a:pt x="12200" y="161"/>
                  </a:cubicBezTo>
                  <a:cubicBezTo>
                    <a:pt x="11689" y="278"/>
                    <a:pt x="11186" y="439"/>
                    <a:pt x="10704" y="636"/>
                  </a:cubicBezTo>
                  <a:cubicBezTo>
                    <a:pt x="10252" y="825"/>
                    <a:pt x="9807" y="1037"/>
                    <a:pt x="9391" y="1292"/>
                  </a:cubicBezTo>
                  <a:cubicBezTo>
                    <a:pt x="9114" y="1453"/>
                    <a:pt x="8858" y="1628"/>
                    <a:pt x="8661" y="1759"/>
                  </a:cubicBezTo>
                  <a:cubicBezTo>
                    <a:pt x="8384" y="1949"/>
                    <a:pt x="8114" y="2146"/>
                    <a:pt x="7851" y="2350"/>
                  </a:cubicBezTo>
                  <a:cubicBezTo>
                    <a:pt x="7341" y="2744"/>
                    <a:pt x="6859" y="3175"/>
                    <a:pt x="6399" y="3627"/>
                  </a:cubicBezTo>
                  <a:cubicBezTo>
                    <a:pt x="5473" y="4539"/>
                    <a:pt x="4641" y="5553"/>
                    <a:pt x="3919" y="6633"/>
                  </a:cubicBezTo>
                  <a:cubicBezTo>
                    <a:pt x="3196" y="7735"/>
                    <a:pt x="2569" y="8902"/>
                    <a:pt x="2051" y="10113"/>
                  </a:cubicBezTo>
                  <a:cubicBezTo>
                    <a:pt x="1533" y="11339"/>
                    <a:pt x="1110" y="12601"/>
                    <a:pt x="803" y="13900"/>
                  </a:cubicBezTo>
                  <a:cubicBezTo>
                    <a:pt x="650" y="14505"/>
                    <a:pt x="519" y="15147"/>
                    <a:pt x="402" y="15862"/>
                  </a:cubicBezTo>
                  <a:cubicBezTo>
                    <a:pt x="285" y="16548"/>
                    <a:pt x="198" y="17219"/>
                    <a:pt x="147" y="17861"/>
                  </a:cubicBezTo>
                  <a:cubicBezTo>
                    <a:pt x="23" y="19182"/>
                    <a:pt x="1" y="20517"/>
                    <a:pt x="74" y="21845"/>
                  </a:cubicBezTo>
                  <a:cubicBezTo>
                    <a:pt x="147" y="23137"/>
                    <a:pt x="315" y="24428"/>
                    <a:pt x="584" y="25697"/>
                  </a:cubicBezTo>
                  <a:cubicBezTo>
                    <a:pt x="789" y="26668"/>
                    <a:pt x="1051" y="27616"/>
                    <a:pt x="1387" y="28550"/>
                  </a:cubicBezTo>
                  <a:lnTo>
                    <a:pt x="1387" y="28557"/>
                  </a:lnTo>
                  <a:cubicBezTo>
                    <a:pt x="1445" y="28689"/>
                    <a:pt x="1504" y="28813"/>
                    <a:pt x="1555" y="28944"/>
                  </a:cubicBezTo>
                  <a:cubicBezTo>
                    <a:pt x="1606" y="28930"/>
                    <a:pt x="1642" y="28893"/>
                    <a:pt x="1672" y="28857"/>
                  </a:cubicBezTo>
                  <a:cubicBezTo>
                    <a:pt x="1737" y="28718"/>
                    <a:pt x="1810" y="28587"/>
                    <a:pt x="1883" y="28455"/>
                  </a:cubicBezTo>
                  <a:lnTo>
                    <a:pt x="1993" y="28273"/>
                  </a:lnTo>
                  <a:cubicBezTo>
                    <a:pt x="2109" y="28061"/>
                    <a:pt x="2226" y="27850"/>
                    <a:pt x="2343" y="27645"/>
                  </a:cubicBezTo>
                  <a:cubicBezTo>
                    <a:pt x="2569" y="27237"/>
                    <a:pt x="2802" y="26843"/>
                    <a:pt x="3036" y="26442"/>
                  </a:cubicBezTo>
                  <a:cubicBezTo>
                    <a:pt x="3481" y="25683"/>
                    <a:pt x="3963" y="24888"/>
                    <a:pt x="4473" y="24078"/>
                  </a:cubicBezTo>
                  <a:cubicBezTo>
                    <a:pt x="5320" y="22735"/>
                    <a:pt x="6246" y="21305"/>
                    <a:pt x="7508" y="19459"/>
                  </a:cubicBezTo>
                  <a:cubicBezTo>
                    <a:pt x="7997" y="18737"/>
                    <a:pt x="8486" y="18022"/>
                    <a:pt x="8982" y="17300"/>
                  </a:cubicBezTo>
                  <a:cubicBezTo>
                    <a:pt x="9537" y="16497"/>
                    <a:pt x="10084" y="15695"/>
                    <a:pt x="10631" y="14885"/>
                  </a:cubicBezTo>
                  <a:lnTo>
                    <a:pt x="10989" y="14367"/>
                  </a:lnTo>
                  <a:cubicBezTo>
                    <a:pt x="11302" y="13900"/>
                    <a:pt x="11623" y="13418"/>
                    <a:pt x="11952" y="12951"/>
                  </a:cubicBezTo>
                  <a:lnTo>
                    <a:pt x="12273" y="12499"/>
                  </a:lnTo>
                  <a:cubicBezTo>
                    <a:pt x="12594" y="12039"/>
                    <a:pt x="12915" y="11572"/>
                    <a:pt x="13229" y="11113"/>
                  </a:cubicBezTo>
                  <a:cubicBezTo>
                    <a:pt x="13732" y="10383"/>
                    <a:pt x="14148" y="9726"/>
                    <a:pt x="14513" y="9114"/>
                  </a:cubicBezTo>
                  <a:cubicBezTo>
                    <a:pt x="14921" y="8428"/>
                    <a:pt x="15293" y="7720"/>
                    <a:pt x="15622" y="6998"/>
                  </a:cubicBezTo>
                  <a:cubicBezTo>
                    <a:pt x="15928" y="6312"/>
                    <a:pt x="16169" y="5604"/>
                    <a:pt x="16337" y="4882"/>
                  </a:cubicBezTo>
                  <a:cubicBezTo>
                    <a:pt x="16497" y="4196"/>
                    <a:pt x="16556" y="3488"/>
                    <a:pt x="16504" y="2788"/>
                  </a:cubicBezTo>
                  <a:cubicBezTo>
                    <a:pt x="16446" y="2153"/>
                    <a:pt x="16293" y="1635"/>
                    <a:pt x="16030" y="1219"/>
                  </a:cubicBezTo>
                  <a:cubicBezTo>
                    <a:pt x="15782" y="833"/>
                    <a:pt x="15439" y="519"/>
                    <a:pt x="15031" y="315"/>
                  </a:cubicBezTo>
                  <a:cubicBezTo>
                    <a:pt x="14819" y="220"/>
                    <a:pt x="14607" y="139"/>
                    <a:pt x="14381" y="96"/>
                  </a:cubicBezTo>
                  <a:cubicBezTo>
                    <a:pt x="14155" y="45"/>
                    <a:pt x="13914" y="8"/>
                    <a:pt x="136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98" name="Google Shape;898;p52"/>
            <p:cNvSpPr/>
            <p:nvPr/>
          </p:nvSpPr>
          <p:spPr>
            <a:xfrm>
              <a:off x="2388332" y="1021124"/>
              <a:ext cx="876954" cy="417885"/>
            </a:xfrm>
            <a:custGeom>
              <a:avLst/>
              <a:gdLst/>
              <a:ahLst/>
              <a:cxnLst/>
              <a:rect l="l" t="t" r="r" b="b"/>
              <a:pathLst>
                <a:path w="26851" h="12795" extrusionOk="0">
                  <a:moveTo>
                    <a:pt x="3598" y="1"/>
                  </a:moveTo>
                  <a:cubicBezTo>
                    <a:pt x="3599" y="1"/>
                    <a:pt x="3600" y="1"/>
                    <a:pt x="3602" y="1"/>
                  </a:cubicBezTo>
                  <a:lnTo>
                    <a:pt x="3602" y="1"/>
                  </a:lnTo>
                  <a:cubicBezTo>
                    <a:pt x="3603" y="1"/>
                    <a:pt x="3604" y="1"/>
                    <a:pt x="3605" y="1"/>
                  </a:cubicBezTo>
                  <a:close/>
                  <a:moveTo>
                    <a:pt x="3602" y="1"/>
                  </a:moveTo>
                  <a:cubicBezTo>
                    <a:pt x="3471" y="1"/>
                    <a:pt x="3334" y="8"/>
                    <a:pt x="3196" y="15"/>
                  </a:cubicBezTo>
                  <a:cubicBezTo>
                    <a:pt x="2766" y="37"/>
                    <a:pt x="2350" y="132"/>
                    <a:pt x="1949" y="292"/>
                  </a:cubicBezTo>
                  <a:cubicBezTo>
                    <a:pt x="1526" y="475"/>
                    <a:pt x="1153" y="737"/>
                    <a:pt x="840" y="1073"/>
                  </a:cubicBezTo>
                  <a:cubicBezTo>
                    <a:pt x="212" y="1759"/>
                    <a:pt x="1" y="2729"/>
                    <a:pt x="293" y="3612"/>
                  </a:cubicBezTo>
                  <a:cubicBezTo>
                    <a:pt x="424" y="4028"/>
                    <a:pt x="628" y="4407"/>
                    <a:pt x="905" y="4743"/>
                  </a:cubicBezTo>
                  <a:cubicBezTo>
                    <a:pt x="1190" y="5100"/>
                    <a:pt x="1511" y="5414"/>
                    <a:pt x="1868" y="5691"/>
                  </a:cubicBezTo>
                  <a:cubicBezTo>
                    <a:pt x="2233" y="5976"/>
                    <a:pt x="2620" y="6231"/>
                    <a:pt x="3021" y="6458"/>
                  </a:cubicBezTo>
                  <a:cubicBezTo>
                    <a:pt x="3364" y="6655"/>
                    <a:pt x="3744" y="6844"/>
                    <a:pt x="4174" y="7034"/>
                  </a:cubicBezTo>
                  <a:cubicBezTo>
                    <a:pt x="4568" y="7209"/>
                    <a:pt x="4969" y="7370"/>
                    <a:pt x="5341" y="7508"/>
                  </a:cubicBezTo>
                  <a:cubicBezTo>
                    <a:pt x="5743" y="7669"/>
                    <a:pt x="6144" y="7822"/>
                    <a:pt x="6553" y="7975"/>
                  </a:cubicBezTo>
                  <a:lnTo>
                    <a:pt x="6625" y="8004"/>
                  </a:lnTo>
                  <a:cubicBezTo>
                    <a:pt x="7530" y="8347"/>
                    <a:pt x="8406" y="8683"/>
                    <a:pt x="9289" y="9077"/>
                  </a:cubicBezTo>
                  <a:cubicBezTo>
                    <a:pt x="10047" y="9405"/>
                    <a:pt x="10792" y="9792"/>
                    <a:pt x="11507" y="10222"/>
                  </a:cubicBezTo>
                  <a:cubicBezTo>
                    <a:pt x="12265" y="10682"/>
                    <a:pt x="12958" y="11236"/>
                    <a:pt x="13586" y="11871"/>
                  </a:cubicBezTo>
                  <a:cubicBezTo>
                    <a:pt x="13841" y="12148"/>
                    <a:pt x="14075" y="12433"/>
                    <a:pt x="14294" y="12739"/>
                  </a:cubicBezTo>
                  <a:cubicBezTo>
                    <a:pt x="14319" y="12777"/>
                    <a:pt x="14357" y="12795"/>
                    <a:pt x="14396" y="12795"/>
                  </a:cubicBezTo>
                  <a:cubicBezTo>
                    <a:pt x="14448" y="12795"/>
                    <a:pt x="14499" y="12764"/>
                    <a:pt x="14520" y="12710"/>
                  </a:cubicBezTo>
                  <a:cubicBezTo>
                    <a:pt x="14556" y="12725"/>
                    <a:pt x="14593" y="12732"/>
                    <a:pt x="14629" y="12732"/>
                  </a:cubicBezTo>
                  <a:cubicBezTo>
                    <a:pt x="14673" y="12732"/>
                    <a:pt x="14717" y="12718"/>
                    <a:pt x="14746" y="12681"/>
                  </a:cubicBezTo>
                  <a:cubicBezTo>
                    <a:pt x="15643" y="11747"/>
                    <a:pt x="16636" y="10901"/>
                    <a:pt x="17701" y="10164"/>
                  </a:cubicBezTo>
                  <a:lnTo>
                    <a:pt x="17681" y="10164"/>
                  </a:lnTo>
                  <a:cubicBezTo>
                    <a:pt x="18635" y="9501"/>
                    <a:pt x="19638" y="8881"/>
                    <a:pt x="20605" y="8282"/>
                  </a:cubicBezTo>
                  <a:cubicBezTo>
                    <a:pt x="21203" y="7902"/>
                    <a:pt x="21874" y="7486"/>
                    <a:pt x="22502" y="7078"/>
                  </a:cubicBezTo>
                  <a:cubicBezTo>
                    <a:pt x="23333" y="6545"/>
                    <a:pt x="24129" y="5969"/>
                    <a:pt x="24895" y="5356"/>
                  </a:cubicBezTo>
                  <a:cubicBezTo>
                    <a:pt x="25245" y="5079"/>
                    <a:pt x="25573" y="4772"/>
                    <a:pt x="25872" y="4444"/>
                  </a:cubicBezTo>
                  <a:cubicBezTo>
                    <a:pt x="26128" y="4159"/>
                    <a:pt x="26347" y="3846"/>
                    <a:pt x="26522" y="3510"/>
                  </a:cubicBezTo>
                  <a:cubicBezTo>
                    <a:pt x="26602" y="3357"/>
                    <a:pt x="26668" y="3203"/>
                    <a:pt x="26726" y="3043"/>
                  </a:cubicBezTo>
                  <a:cubicBezTo>
                    <a:pt x="26770" y="2890"/>
                    <a:pt x="26806" y="2737"/>
                    <a:pt x="26828" y="2583"/>
                  </a:cubicBezTo>
                  <a:cubicBezTo>
                    <a:pt x="26843" y="2459"/>
                    <a:pt x="26850" y="2335"/>
                    <a:pt x="26843" y="2204"/>
                  </a:cubicBezTo>
                  <a:cubicBezTo>
                    <a:pt x="26836" y="2073"/>
                    <a:pt x="26806" y="1949"/>
                    <a:pt x="26770" y="1825"/>
                  </a:cubicBezTo>
                  <a:cubicBezTo>
                    <a:pt x="26733" y="1708"/>
                    <a:pt x="26682" y="1591"/>
                    <a:pt x="26609" y="1489"/>
                  </a:cubicBezTo>
                  <a:cubicBezTo>
                    <a:pt x="26573" y="1431"/>
                    <a:pt x="26529" y="1379"/>
                    <a:pt x="26485" y="1328"/>
                  </a:cubicBezTo>
                  <a:cubicBezTo>
                    <a:pt x="26442" y="1277"/>
                    <a:pt x="26383" y="1226"/>
                    <a:pt x="26325" y="1182"/>
                  </a:cubicBezTo>
                  <a:cubicBezTo>
                    <a:pt x="26121" y="1022"/>
                    <a:pt x="25880" y="913"/>
                    <a:pt x="25624" y="869"/>
                  </a:cubicBezTo>
                  <a:cubicBezTo>
                    <a:pt x="25464" y="840"/>
                    <a:pt x="25303" y="825"/>
                    <a:pt x="25150" y="825"/>
                  </a:cubicBezTo>
                  <a:cubicBezTo>
                    <a:pt x="24960" y="825"/>
                    <a:pt x="24778" y="840"/>
                    <a:pt x="24596" y="869"/>
                  </a:cubicBezTo>
                  <a:cubicBezTo>
                    <a:pt x="24158" y="942"/>
                    <a:pt x="23735" y="1066"/>
                    <a:pt x="23319" y="1234"/>
                  </a:cubicBezTo>
                  <a:cubicBezTo>
                    <a:pt x="22524" y="1547"/>
                    <a:pt x="21772" y="1949"/>
                    <a:pt x="21072" y="2445"/>
                  </a:cubicBezTo>
                  <a:cubicBezTo>
                    <a:pt x="20721" y="2685"/>
                    <a:pt x="20371" y="2955"/>
                    <a:pt x="20043" y="3233"/>
                  </a:cubicBezTo>
                  <a:cubicBezTo>
                    <a:pt x="19729" y="3503"/>
                    <a:pt x="19423" y="3794"/>
                    <a:pt x="19102" y="4130"/>
                  </a:cubicBezTo>
                  <a:cubicBezTo>
                    <a:pt x="18489" y="4758"/>
                    <a:pt x="17934" y="5443"/>
                    <a:pt x="17431" y="6166"/>
                  </a:cubicBezTo>
                  <a:cubicBezTo>
                    <a:pt x="16431" y="7596"/>
                    <a:pt x="15622" y="9157"/>
                    <a:pt x="15031" y="10799"/>
                  </a:cubicBezTo>
                  <a:cubicBezTo>
                    <a:pt x="14855" y="11266"/>
                    <a:pt x="14702" y="11754"/>
                    <a:pt x="14556" y="12243"/>
                  </a:cubicBezTo>
                  <a:lnTo>
                    <a:pt x="14454" y="11981"/>
                  </a:lnTo>
                  <a:cubicBezTo>
                    <a:pt x="14403" y="11864"/>
                    <a:pt x="14352" y="11754"/>
                    <a:pt x="14308" y="11638"/>
                  </a:cubicBezTo>
                  <a:cubicBezTo>
                    <a:pt x="14177" y="11331"/>
                    <a:pt x="14038" y="11032"/>
                    <a:pt x="13907" y="10726"/>
                  </a:cubicBezTo>
                  <a:cubicBezTo>
                    <a:pt x="13557" y="9960"/>
                    <a:pt x="13258" y="9318"/>
                    <a:pt x="12958" y="8727"/>
                  </a:cubicBezTo>
                  <a:cubicBezTo>
                    <a:pt x="12127" y="7056"/>
                    <a:pt x="11339" y="5728"/>
                    <a:pt x="10485" y="4539"/>
                  </a:cubicBezTo>
                  <a:cubicBezTo>
                    <a:pt x="10011" y="3882"/>
                    <a:pt x="9500" y="3262"/>
                    <a:pt x="8938" y="2678"/>
                  </a:cubicBezTo>
                  <a:cubicBezTo>
                    <a:pt x="8428" y="2138"/>
                    <a:pt x="7859" y="1649"/>
                    <a:pt x="7246" y="1226"/>
                  </a:cubicBezTo>
                  <a:cubicBezTo>
                    <a:pt x="6662" y="818"/>
                    <a:pt x="6020" y="497"/>
                    <a:pt x="5334" y="278"/>
                  </a:cubicBezTo>
                  <a:cubicBezTo>
                    <a:pt x="4998" y="168"/>
                    <a:pt x="4648" y="88"/>
                    <a:pt x="4291" y="44"/>
                  </a:cubicBezTo>
                  <a:cubicBezTo>
                    <a:pt x="4066" y="15"/>
                    <a:pt x="3834" y="1"/>
                    <a:pt x="36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99" name="Google Shape;899;p52"/>
            <p:cNvSpPr/>
            <p:nvPr/>
          </p:nvSpPr>
          <p:spPr>
            <a:xfrm>
              <a:off x="2511784" y="1411892"/>
              <a:ext cx="349103" cy="221663"/>
            </a:xfrm>
            <a:custGeom>
              <a:avLst/>
              <a:gdLst/>
              <a:ahLst/>
              <a:cxnLst/>
              <a:rect l="l" t="t" r="r" b="b"/>
              <a:pathLst>
                <a:path w="10689" h="6787" extrusionOk="0">
                  <a:moveTo>
                    <a:pt x="3465" y="0"/>
                  </a:moveTo>
                  <a:cubicBezTo>
                    <a:pt x="3436" y="0"/>
                    <a:pt x="3407" y="0"/>
                    <a:pt x="3378" y="1"/>
                  </a:cubicBezTo>
                  <a:lnTo>
                    <a:pt x="3210" y="1"/>
                  </a:lnTo>
                  <a:cubicBezTo>
                    <a:pt x="2802" y="8"/>
                    <a:pt x="2400" y="74"/>
                    <a:pt x="2014" y="183"/>
                  </a:cubicBezTo>
                  <a:cubicBezTo>
                    <a:pt x="1350" y="373"/>
                    <a:pt x="795" y="731"/>
                    <a:pt x="445" y="1212"/>
                  </a:cubicBezTo>
                  <a:cubicBezTo>
                    <a:pt x="277" y="1438"/>
                    <a:pt x="153" y="1694"/>
                    <a:pt x="80" y="1971"/>
                  </a:cubicBezTo>
                  <a:cubicBezTo>
                    <a:pt x="15" y="2219"/>
                    <a:pt x="0" y="2482"/>
                    <a:pt x="29" y="2744"/>
                  </a:cubicBezTo>
                  <a:cubicBezTo>
                    <a:pt x="58" y="3007"/>
                    <a:pt x="139" y="3270"/>
                    <a:pt x="255" y="3510"/>
                  </a:cubicBezTo>
                  <a:cubicBezTo>
                    <a:pt x="321" y="3642"/>
                    <a:pt x="401" y="3766"/>
                    <a:pt x="489" y="3883"/>
                  </a:cubicBezTo>
                  <a:cubicBezTo>
                    <a:pt x="576" y="4007"/>
                    <a:pt x="679" y="4123"/>
                    <a:pt x="788" y="4233"/>
                  </a:cubicBezTo>
                  <a:cubicBezTo>
                    <a:pt x="1226" y="4678"/>
                    <a:pt x="1853" y="5006"/>
                    <a:pt x="2583" y="5181"/>
                  </a:cubicBezTo>
                  <a:cubicBezTo>
                    <a:pt x="2824" y="5240"/>
                    <a:pt x="3064" y="5283"/>
                    <a:pt x="3291" y="5320"/>
                  </a:cubicBezTo>
                  <a:cubicBezTo>
                    <a:pt x="3400" y="5334"/>
                    <a:pt x="3517" y="5356"/>
                    <a:pt x="3626" y="5371"/>
                  </a:cubicBezTo>
                  <a:cubicBezTo>
                    <a:pt x="4334" y="5422"/>
                    <a:pt x="5042" y="5466"/>
                    <a:pt x="5742" y="5546"/>
                  </a:cubicBezTo>
                  <a:lnTo>
                    <a:pt x="6472" y="5626"/>
                  </a:lnTo>
                  <a:cubicBezTo>
                    <a:pt x="6705" y="5648"/>
                    <a:pt x="6939" y="5677"/>
                    <a:pt x="7179" y="5707"/>
                  </a:cubicBezTo>
                  <a:cubicBezTo>
                    <a:pt x="7646" y="5758"/>
                    <a:pt x="8121" y="5838"/>
                    <a:pt x="8580" y="5940"/>
                  </a:cubicBezTo>
                  <a:cubicBezTo>
                    <a:pt x="9040" y="6042"/>
                    <a:pt x="9478" y="6188"/>
                    <a:pt x="9908" y="6370"/>
                  </a:cubicBezTo>
                  <a:cubicBezTo>
                    <a:pt x="10127" y="6465"/>
                    <a:pt x="10331" y="6575"/>
                    <a:pt x="10536" y="6699"/>
                  </a:cubicBezTo>
                  <a:lnTo>
                    <a:pt x="10681" y="6786"/>
                  </a:lnTo>
                  <a:cubicBezTo>
                    <a:pt x="10689" y="6743"/>
                    <a:pt x="10689" y="6691"/>
                    <a:pt x="10674" y="6648"/>
                  </a:cubicBezTo>
                  <a:cubicBezTo>
                    <a:pt x="10426" y="5925"/>
                    <a:pt x="10112" y="5225"/>
                    <a:pt x="9748" y="4554"/>
                  </a:cubicBezTo>
                  <a:cubicBezTo>
                    <a:pt x="9361" y="3853"/>
                    <a:pt x="8901" y="3204"/>
                    <a:pt x="8376" y="2598"/>
                  </a:cubicBezTo>
                  <a:cubicBezTo>
                    <a:pt x="8099" y="2285"/>
                    <a:pt x="7807" y="1993"/>
                    <a:pt x="7500" y="1716"/>
                  </a:cubicBezTo>
                  <a:cubicBezTo>
                    <a:pt x="7209" y="1453"/>
                    <a:pt x="6895" y="1219"/>
                    <a:pt x="6574" y="1008"/>
                  </a:cubicBezTo>
                  <a:cubicBezTo>
                    <a:pt x="6245" y="789"/>
                    <a:pt x="5895" y="599"/>
                    <a:pt x="5538" y="446"/>
                  </a:cubicBezTo>
                  <a:cubicBezTo>
                    <a:pt x="5173" y="286"/>
                    <a:pt x="4794" y="169"/>
                    <a:pt x="4407" y="96"/>
                  </a:cubicBezTo>
                  <a:cubicBezTo>
                    <a:pt x="4100" y="36"/>
                    <a:pt x="3780" y="0"/>
                    <a:pt x="34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00" name="Google Shape;900;p52"/>
            <p:cNvSpPr/>
            <p:nvPr/>
          </p:nvSpPr>
          <p:spPr>
            <a:xfrm>
              <a:off x="2871819" y="1548669"/>
              <a:ext cx="33" cy="1731"/>
            </a:xfrm>
            <a:custGeom>
              <a:avLst/>
              <a:gdLst/>
              <a:ahLst/>
              <a:cxnLst/>
              <a:rect l="l" t="t" r="r" b="b"/>
              <a:pathLst>
                <a:path w="1" h="53" extrusionOk="0">
                  <a:moveTo>
                    <a:pt x="0" y="52"/>
                  </a:moveTo>
                  <a:lnTo>
                    <a:pt x="0" y="1"/>
                  </a:lnTo>
                  <a:lnTo>
                    <a:pt x="0" y="30"/>
                  </a:lnTo>
                  <a:cubicBezTo>
                    <a:pt x="0" y="37"/>
                    <a:pt x="0" y="45"/>
                    <a:pt x="0" y="5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01" name="Google Shape;901;p52"/>
            <p:cNvSpPr/>
            <p:nvPr/>
          </p:nvSpPr>
          <p:spPr>
            <a:xfrm>
              <a:off x="3147758" y="569577"/>
              <a:ext cx="490" cy="751"/>
            </a:xfrm>
            <a:custGeom>
              <a:avLst/>
              <a:gdLst/>
              <a:ahLst/>
              <a:cxnLst/>
              <a:rect l="l" t="t" r="r" b="b"/>
              <a:pathLst>
                <a:path w="15" h="23" extrusionOk="0">
                  <a:moveTo>
                    <a:pt x="15" y="1"/>
                  </a:moveTo>
                  <a:lnTo>
                    <a:pt x="7" y="8"/>
                  </a:lnTo>
                  <a:lnTo>
                    <a:pt x="0" y="22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02" name="Google Shape;902;p52"/>
            <p:cNvSpPr/>
            <p:nvPr/>
          </p:nvSpPr>
          <p:spPr>
            <a:xfrm>
              <a:off x="2469588" y="429469"/>
              <a:ext cx="761370" cy="1484756"/>
            </a:xfrm>
            <a:custGeom>
              <a:avLst/>
              <a:gdLst/>
              <a:ahLst/>
              <a:cxnLst/>
              <a:rect l="l" t="t" r="r" b="b"/>
              <a:pathLst>
                <a:path w="23312" h="45461" extrusionOk="0">
                  <a:moveTo>
                    <a:pt x="23217" y="0"/>
                  </a:moveTo>
                  <a:cubicBezTo>
                    <a:pt x="23195" y="0"/>
                    <a:pt x="23166" y="15"/>
                    <a:pt x="23151" y="37"/>
                  </a:cubicBezTo>
                  <a:cubicBezTo>
                    <a:pt x="22458" y="1139"/>
                    <a:pt x="21765" y="2255"/>
                    <a:pt x="21086" y="3379"/>
                  </a:cubicBezTo>
                  <a:cubicBezTo>
                    <a:pt x="20430" y="4480"/>
                    <a:pt x="19788" y="5604"/>
                    <a:pt x="19167" y="6735"/>
                  </a:cubicBezTo>
                  <a:cubicBezTo>
                    <a:pt x="17912" y="9011"/>
                    <a:pt x="16774" y="11346"/>
                    <a:pt x="15753" y="13739"/>
                  </a:cubicBezTo>
                  <a:cubicBezTo>
                    <a:pt x="15249" y="14935"/>
                    <a:pt x="14790" y="16147"/>
                    <a:pt x="14359" y="17365"/>
                  </a:cubicBezTo>
                  <a:cubicBezTo>
                    <a:pt x="13921" y="18583"/>
                    <a:pt x="13542" y="19824"/>
                    <a:pt x="13214" y="21071"/>
                  </a:cubicBezTo>
                  <a:cubicBezTo>
                    <a:pt x="13039" y="21699"/>
                    <a:pt x="12878" y="22334"/>
                    <a:pt x="12740" y="22968"/>
                  </a:cubicBezTo>
                  <a:cubicBezTo>
                    <a:pt x="12594" y="23603"/>
                    <a:pt x="12455" y="24245"/>
                    <a:pt x="12338" y="24887"/>
                  </a:cubicBezTo>
                  <a:cubicBezTo>
                    <a:pt x="12222" y="25537"/>
                    <a:pt x="12119" y="26186"/>
                    <a:pt x="12032" y="26835"/>
                  </a:cubicBezTo>
                  <a:cubicBezTo>
                    <a:pt x="11937" y="27507"/>
                    <a:pt x="11871" y="28185"/>
                    <a:pt x="11820" y="28864"/>
                  </a:cubicBezTo>
                  <a:cubicBezTo>
                    <a:pt x="11791" y="29185"/>
                    <a:pt x="11769" y="29506"/>
                    <a:pt x="11747" y="29827"/>
                  </a:cubicBezTo>
                  <a:cubicBezTo>
                    <a:pt x="11565" y="29557"/>
                    <a:pt x="11390" y="29294"/>
                    <a:pt x="11207" y="29031"/>
                  </a:cubicBezTo>
                  <a:cubicBezTo>
                    <a:pt x="10799" y="28470"/>
                    <a:pt x="10361" y="27930"/>
                    <a:pt x="9894" y="27412"/>
                  </a:cubicBezTo>
                  <a:cubicBezTo>
                    <a:pt x="9668" y="27164"/>
                    <a:pt x="9434" y="26923"/>
                    <a:pt x="9201" y="26682"/>
                  </a:cubicBezTo>
                  <a:cubicBezTo>
                    <a:pt x="8982" y="26463"/>
                    <a:pt x="8756" y="26252"/>
                    <a:pt x="8530" y="26033"/>
                  </a:cubicBezTo>
                  <a:cubicBezTo>
                    <a:pt x="8107" y="25624"/>
                    <a:pt x="7669" y="25216"/>
                    <a:pt x="7231" y="24814"/>
                  </a:cubicBezTo>
                  <a:cubicBezTo>
                    <a:pt x="7005" y="24610"/>
                    <a:pt x="6779" y="24398"/>
                    <a:pt x="6545" y="24194"/>
                  </a:cubicBezTo>
                  <a:cubicBezTo>
                    <a:pt x="6312" y="23990"/>
                    <a:pt x="6071" y="23778"/>
                    <a:pt x="5830" y="23574"/>
                  </a:cubicBezTo>
                  <a:cubicBezTo>
                    <a:pt x="5349" y="23165"/>
                    <a:pt x="4852" y="22771"/>
                    <a:pt x="4349" y="22392"/>
                  </a:cubicBezTo>
                  <a:cubicBezTo>
                    <a:pt x="3371" y="21670"/>
                    <a:pt x="2328" y="21028"/>
                    <a:pt x="1204" y="20561"/>
                  </a:cubicBezTo>
                  <a:cubicBezTo>
                    <a:pt x="869" y="20422"/>
                    <a:pt x="519" y="20298"/>
                    <a:pt x="161" y="20196"/>
                  </a:cubicBezTo>
                  <a:lnTo>
                    <a:pt x="139" y="20196"/>
                  </a:lnTo>
                  <a:cubicBezTo>
                    <a:pt x="23" y="20196"/>
                    <a:pt x="1" y="20356"/>
                    <a:pt x="110" y="20393"/>
                  </a:cubicBezTo>
                  <a:cubicBezTo>
                    <a:pt x="475" y="20495"/>
                    <a:pt x="840" y="20626"/>
                    <a:pt x="1190" y="20780"/>
                  </a:cubicBezTo>
                  <a:lnTo>
                    <a:pt x="1197" y="20780"/>
                  </a:lnTo>
                  <a:lnTo>
                    <a:pt x="1219" y="20787"/>
                  </a:lnTo>
                  <a:lnTo>
                    <a:pt x="1204" y="20780"/>
                  </a:lnTo>
                  <a:lnTo>
                    <a:pt x="1204" y="20780"/>
                  </a:lnTo>
                  <a:cubicBezTo>
                    <a:pt x="2343" y="21276"/>
                    <a:pt x="3393" y="21969"/>
                    <a:pt x="4364" y="22735"/>
                  </a:cubicBezTo>
                  <a:cubicBezTo>
                    <a:pt x="4852" y="23122"/>
                    <a:pt x="5319" y="23523"/>
                    <a:pt x="5772" y="23946"/>
                  </a:cubicBezTo>
                  <a:cubicBezTo>
                    <a:pt x="6231" y="24369"/>
                    <a:pt x="6669" y="24807"/>
                    <a:pt x="7100" y="25252"/>
                  </a:cubicBezTo>
                  <a:cubicBezTo>
                    <a:pt x="7311" y="25464"/>
                    <a:pt x="7508" y="25690"/>
                    <a:pt x="7720" y="25909"/>
                  </a:cubicBezTo>
                  <a:cubicBezTo>
                    <a:pt x="7924" y="26128"/>
                    <a:pt x="8107" y="26332"/>
                    <a:pt x="8304" y="26543"/>
                  </a:cubicBezTo>
                  <a:cubicBezTo>
                    <a:pt x="8749" y="27032"/>
                    <a:pt x="9172" y="27550"/>
                    <a:pt x="9580" y="28061"/>
                  </a:cubicBezTo>
                  <a:cubicBezTo>
                    <a:pt x="9799" y="28338"/>
                    <a:pt x="10011" y="28616"/>
                    <a:pt x="10215" y="28893"/>
                  </a:cubicBezTo>
                  <a:cubicBezTo>
                    <a:pt x="10463" y="29228"/>
                    <a:pt x="10711" y="29571"/>
                    <a:pt x="10945" y="29914"/>
                  </a:cubicBezTo>
                  <a:cubicBezTo>
                    <a:pt x="11076" y="30104"/>
                    <a:pt x="11200" y="30294"/>
                    <a:pt x="11331" y="30483"/>
                  </a:cubicBezTo>
                  <a:lnTo>
                    <a:pt x="11507" y="30761"/>
                  </a:lnTo>
                  <a:cubicBezTo>
                    <a:pt x="11565" y="30841"/>
                    <a:pt x="11623" y="30921"/>
                    <a:pt x="11674" y="31001"/>
                  </a:cubicBezTo>
                  <a:cubicBezTo>
                    <a:pt x="11594" y="32679"/>
                    <a:pt x="11594" y="34350"/>
                    <a:pt x="11674" y="36021"/>
                  </a:cubicBezTo>
                  <a:cubicBezTo>
                    <a:pt x="11514" y="35839"/>
                    <a:pt x="11339" y="35671"/>
                    <a:pt x="11164" y="35503"/>
                  </a:cubicBezTo>
                  <a:cubicBezTo>
                    <a:pt x="10777" y="35145"/>
                    <a:pt x="10361" y="34817"/>
                    <a:pt x="9931" y="34511"/>
                  </a:cubicBezTo>
                  <a:cubicBezTo>
                    <a:pt x="9500" y="34204"/>
                    <a:pt x="9062" y="33927"/>
                    <a:pt x="8610" y="33672"/>
                  </a:cubicBezTo>
                  <a:cubicBezTo>
                    <a:pt x="8158" y="33409"/>
                    <a:pt x="7691" y="33176"/>
                    <a:pt x="7209" y="32964"/>
                  </a:cubicBezTo>
                  <a:cubicBezTo>
                    <a:pt x="5903" y="32388"/>
                    <a:pt x="4524" y="31986"/>
                    <a:pt x="3116" y="31775"/>
                  </a:cubicBezTo>
                  <a:lnTo>
                    <a:pt x="3109" y="31775"/>
                  </a:lnTo>
                  <a:cubicBezTo>
                    <a:pt x="3072" y="31782"/>
                    <a:pt x="3050" y="31804"/>
                    <a:pt x="3043" y="31840"/>
                  </a:cubicBezTo>
                  <a:cubicBezTo>
                    <a:pt x="3043" y="31877"/>
                    <a:pt x="3072" y="31906"/>
                    <a:pt x="3109" y="31913"/>
                  </a:cubicBezTo>
                  <a:lnTo>
                    <a:pt x="3204" y="31921"/>
                  </a:lnTo>
                  <a:lnTo>
                    <a:pt x="3189" y="31921"/>
                  </a:lnTo>
                  <a:cubicBezTo>
                    <a:pt x="4327" y="32103"/>
                    <a:pt x="5436" y="32424"/>
                    <a:pt x="6494" y="32884"/>
                  </a:cubicBezTo>
                  <a:lnTo>
                    <a:pt x="6472" y="32869"/>
                  </a:lnTo>
                  <a:lnTo>
                    <a:pt x="6472" y="32869"/>
                  </a:lnTo>
                  <a:cubicBezTo>
                    <a:pt x="6990" y="33095"/>
                    <a:pt x="7494" y="33351"/>
                    <a:pt x="7983" y="33635"/>
                  </a:cubicBezTo>
                  <a:cubicBezTo>
                    <a:pt x="8457" y="33912"/>
                    <a:pt x="8916" y="34219"/>
                    <a:pt x="9354" y="34562"/>
                  </a:cubicBezTo>
                  <a:lnTo>
                    <a:pt x="9398" y="34598"/>
                  </a:lnTo>
                  <a:cubicBezTo>
                    <a:pt x="9843" y="34948"/>
                    <a:pt x="10259" y="35328"/>
                    <a:pt x="10660" y="35736"/>
                  </a:cubicBezTo>
                  <a:cubicBezTo>
                    <a:pt x="11032" y="36123"/>
                    <a:pt x="11390" y="36539"/>
                    <a:pt x="11725" y="36962"/>
                  </a:cubicBezTo>
                  <a:cubicBezTo>
                    <a:pt x="11725" y="36999"/>
                    <a:pt x="11725" y="37035"/>
                    <a:pt x="11733" y="37072"/>
                  </a:cubicBezTo>
                  <a:cubicBezTo>
                    <a:pt x="11908" y="39800"/>
                    <a:pt x="12353" y="42507"/>
                    <a:pt x="13061" y="45156"/>
                  </a:cubicBezTo>
                  <a:cubicBezTo>
                    <a:pt x="13068" y="45178"/>
                    <a:pt x="13075" y="45214"/>
                    <a:pt x="13082" y="45243"/>
                  </a:cubicBezTo>
                  <a:cubicBezTo>
                    <a:pt x="13112" y="45302"/>
                    <a:pt x="13148" y="45353"/>
                    <a:pt x="13199" y="45389"/>
                  </a:cubicBezTo>
                  <a:cubicBezTo>
                    <a:pt x="13262" y="45437"/>
                    <a:pt x="13337" y="45461"/>
                    <a:pt x="13411" y="45461"/>
                  </a:cubicBezTo>
                  <a:cubicBezTo>
                    <a:pt x="13516" y="45461"/>
                    <a:pt x="13619" y="45413"/>
                    <a:pt x="13688" y="45323"/>
                  </a:cubicBezTo>
                  <a:cubicBezTo>
                    <a:pt x="13746" y="45250"/>
                    <a:pt x="13776" y="45148"/>
                    <a:pt x="13761" y="45053"/>
                  </a:cubicBezTo>
                  <a:cubicBezTo>
                    <a:pt x="13287" y="43295"/>
                    <a:pt x="12929" y="41500"/>
                    <a:pt x="12696" y="39691"/>
                  </a:cubicBezTo>
                  <a:cubicBezTo>
                    <a:pt x="12462" y="37911"/>
                    <a:pt x="12338" y="36116"/>
                    <a:pt x="12316" y="34321"/>
                  </a:cubicBezTo>
                  <a:cubicBezTo>
                    <a:pt x="12316" y="34314"/>
                    <a:pt x="12316" y="34306"/>
                    <a:pt x="12316" y="34299"/>
                  </a:cubicBezTo>
                  <a:lnTo>
                    <a:pt x="12316" y="34263"/>
                  </a:lnTo>
                  <a:cubicBezTo>
                    <a:pt x="12302" y="33124"/>
                    <a:pt x="12324" y="31986"/>
                    <a:pt x="12382" y="30848"/>
                  </a:cubicBezTo>
                  <a:cubicBezTo>
                    <a:pt x="12382" y="30848"/>
                    <a:pt x="12389" y="30841"/>
                    <a:pt x="12389" y="30834"/>
                  </a:cubicBezTo>
                  <a:cubicBezTo>
                    <a:pt x="12426" y="30768"/>
                    <a:pt x="12455" y="30702"/>
                    <a:pt x="12491" y="30637"/>
                  </a:cubicBezTo>
                  <a:cubicBezTo>
                    <a:pt x="12557" y="30498"/>
                    <a:pt x="12630" y="30352"/>
                    <a:pt x="12703" y="30213"/>
                  </a:cubicBezTo>
                  <a:cubicBezTo>
                    <a:pt x="12849" y="29943"/>
                    <a:pt x="12995" y="29666"/>
                    <a:pt x="13148" y="29396"/>
                  </a:cubicBezTo>
                  <a:cubicBezTo>
                    <a:pt x="13389" y="28980"/>
                    <a:pt x="13637" y="28579"/>
                    <a:pt x="13900" y="28178"/>
                  </a:cubicBezTo>
                  <a:cubicBezTo>
                    <a:pt x="14184" y="27747"/>
                    <a:pt x="14476" y="27317"/>
                    <a:pt x="14782" y="26901"/>
                  </a:cubicBezTo>
                  <a:cubicBezTo>
                    <a:pt x="15410" y="26047"/>
                    <a:pt x="16088" y="25237"/>
                    <a:pt x="16818" y="24471"/>
                  </a:cubicBezTo>
                  <a:cubicBezTo>
                    <a:pt x="16898" y="24391"/>
                    <a:pt x="16978" y="24304"/>
                    <a:pt x="17059" y="24223"/>
                  </a:cubicBezTo>
                  <a:lnTo>
                    <a:pt x="17059" y="24223"/>
                  </a:lnTo>
                  <a:lnTo>
                    <a:pt x="17066" y="24216"/>
                  </a:lnTo>
                  <a:lnTo>
                    <a:pt x="17081" y="24201"/>
                  </a:lnTo>
                  <a:lnTo>
                    <a:pt x="17124" y="24158"/>
                  </a:lnTo>
                  <a:lnTo>
                    <a:pt x="17146" y="24136"/>
                  </a:lnTo>
                  <a:lnTo>
                    <a:pt x="17154" y="24128"/>
                  </a:lnTo>
                  <a:lnTo>
                    <a:pt x="17373" y="23910"/>
                  </a:lnTo>
                  <a:cubicBezTo>
                    <a:pt x="18474" y="22808"/>
                    <a:pt x="19707" y="21859"/>
                    <a:pt x="21042" y="21079"/>
                  </a:cubicBezTo>
                  <a:cubicBezTo>
                    <a:pt x="21218" y="20977"/>
                    <a:pt x="21393" y="20882"/>
                    <a:pt x="21575" y="20787"/>
                  </a:cubicBezTo>
                  <a:cubicBezTo>
                    <a:pt x="21604" y="20772"/>
                    <a:pt x="21619" y="20736"/>
                    <a:pt x="21612" y="20707"/>
                  </a:cubicBezTo>
                  <a:cubicBezTo>
                    <a:pt x="21597" y="20677"/>
                    <a:pt x="21575" y="20663"/>
                    <a:pt x="21553" y="20663"/>
                  </a:cubicBezTo>
                  <a:cubicBezTo>
                    <a:pt x="21539" y="20663"/>
                    <a:pt x="21531" y="20670"/>
                    <a:pt x="21524" y="20670"/>
                  </a:cubicBezTo>
                  <a:cubicBezTo>
                    <a:pt x="20692" y="21108"/>
                    <a:pt x="19890" y="21597"/>
                    <a:pt x="19131" y="22151"/>
                  </a:cubicBezTo>
                  <a:cubicBezTo>
                    <a:pt x="18715" y="22450"/>
                    <a:pt x="18314" y="22757"/>
                    <a:pt x="17905" y="23071"/>
                  </a:cubicBezTo>
                  <a:cubicBezTo>
                    <a:pt x="17504" y="23384"/>
                    <a:pt x="17088" y="23727"/>
                    <a:pt x="16701" y="24070"/>
                  </a:cubicBezTo>
                  <a:cubicBezTo>
                    <a:pt x="15899" y="24785"/>
                    <a:pt x="15133" y="25537"/>
                    <a:pt x="14418" y="26332"/>
                  </a:cubicBezTo>
                  <a:cubicBezTo>
                    <a:pt x="14075" y="26719"/>
                    <a:pt x="13746" y="27127"/>
                    <a:pt x="13440" y="27543"/>
                  </a:cubicBezTo>
                  <a:cubicBezTo>
                    <a:pt x="13141" y="27944"/>
                    <a:pt x="12871" y="28367"/>
                    <a:pt x="12616" y="28798"/>
                  </a:cubicBezTo>
                  <a:cubicBezTo>
                    <a:pt x="12579" y="28856"/>
                    <a:pt x="12550" y="28915"/>
                    <a:pt x="12513" y="28980"/>
                  </a:cubicBezTo>
                  <a:cubicBezTo>
                    <a:pt x="12564" y="28375"/>
                    <a:pt x="12623" y="27762"/>
                    <a:pt x="12696" y="27149"/>
                  </a:cubicBezTo>
                  <a:cubicBezTo>
                    <a:pt x="12937" y="24931"/>
                    <a:pt x="13331" y="22735"/>
                    <a:pt x="13878" y="20568"/>
                  </a:cubicBezTo>
                  <a:cubicBezTo>
                    <a:pt x="14038" y="19948"/>
                    <a:pt x="14213" y="19335"/>
                    <a:pt x="14396" y="18722"/>
                  </a:cubicBezTo>
                  <a:cubicBezTo>
                    <a:pt x="14578" y="18102"/>
                    <a:pt x="14775" y="17482"/>
                    <a:pt x="14979" y="16862"/>
                  </a:cubicBezTo>
                  <a:cubicBezTo>
                    <a:pt x="15388" y="15636"/>
                    <a:pt x="15848" y="14425"/>
                    <a:pt x="16344" y="13228"/>
                  </a:cubicBezTo>
                  <a:cubicBezTo>
                    <a:pt x="17351" y="10835"/>
                    <a:pt x="18474" y="8486"/>
                    <a:pt x="19722" y="6209"/>
                  </a:cubicBezTo>
                  <a:cubicBezTo>
                    <a:pt x="20065" y="5567"/>
                    <a:pt x="20415" y="4940"/>
                    <a:pt x="20772" y="4312"/>
                  </a:cubicBezTo>
                  <a:cubicBezTo>
                    <a:pt x="20772" y="4305"/>
                    <a:pt x="20780" y="4305"/>
                    <a:pt x="20780" y="4298"/>
                  </a:cubicBezTo>
                  <a:cubicBezTo>
                    <a:pt x="20780" y="4298"/>
                    <a:pt x="20780" y="4291"/>
                    <a:pt x="20787" y="4291"/>
                  </a:cubicBezTo>
                  <a:cubicBezTo>
                    <a:pt x="21590" y="2890"/>
                    <a:pt x="22421" y="1503"/>
                    <a:pt x="23290" y="139"/>
                  </a:cubicBezTo>
                  <a:cubicBezTo>
                    <a:pt x="23312" y="103"/>
                    <a:pt x="23304" y="52"/>
                    <a:pt x="23268" y="22"/>
                  </a:cubicBezTo>
                  <a:cubicBezTo>
                    <a:pt x="23253" y="8"/>
                    <a:pt x="23239" y="0"/>
                    <a:pt x="232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03" name="Google Shape;903;p52"/>
            <p:cNvSpPr/>
            <p:nvPr/>
          </p:nvSpPr>
          <p:spPr>
            <a:xfrm>
              <a:off x="3026755" y="1220084"/>
              <a:ext cx="229" cy="229"/>
            </a:xfrm>
            <a:custGeom>
              <a:avLst/>
              <a:gdLst/>
              <a:ahLst/>
              <a:cxnLst/>
              <a:rect l="l" t="t" r="r" b="b"/>
              <a:pathLst>
                <a:path w="7" h="7" extrusionOk="0">
                  <a:moveTo>
                    <a:pt x="6" y="1"/>
                  </a:moveTo>
                  <a:lnTo>
                    <a:pt x="0" y="7"/>
                  </a:lnTo>
                  <a:lnTo>
                    <a:pt x="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04" name="Google Shape;904;p52"/>
            <p:cNvSpPr/>
            <p:nvPr/>
          </p:nvSpPr>
          <p:spPr>
            <a:xfrm>
              <a:off x="2469588" y="429469"/>
              <a:ext cx="761370" cy="1484756"/>
            </a:xfrm>
            <a:custGeom>
              <a:avLst/>
              <a:gdLst/>
              <a:ahLst/>
              <a:cxnLst/>
              <a:rect l="l" t="t" r="r" b="b"/>
              <a:pathLst>
                <a:path w="23312" h="45461" extrusionOk="0">
                  <a:moveTo>
                    <a:pt x="23217" y="0"/>
                  </a:moveTo>
                  <a:cubicBezTo>
                    <a:pt x="23195" y="0"/>
                    <a:pt x="23166" y="15"/>
                    <a:pt x="23151" y="37"/>
                  </a:cubicBezTo>
                  <a:cubicBezTo>
                    <a:pt x="22458" y="1139"/>
                    <a:pt x="21765" y="2255"/>
                    <a:pt x="21086" y="3379"/>
                  </a:cubicBezTo>
                  <a:cubicBezTo>
                    <a:pt x="20430" y="4480"/>
                    <a:pt x="19788" y="5604"/>
                    <a:pt x="19167" y="6735"/>
                  </a:cubicBezTo>
                  <a:cubicBezTo>
                    <a:pt x="17912" y="9011"/>
                    <a:pt x="16774" y="11346"/>
                    <a:pt x="15753" y="13739"/>
                  </a:cubicBezTo>
                  <a:cubicBezTo>
                    <a:pt x="15249" y="14935"/>
                    <a:pt x="14790" y="16147"/>
                    <a:pt x="14359" y="17365"/>
                  </a:cubicBezTo>
                  <a:cubicBezTo>
                    <a:pt x="13921" y="18583"/>
                    <a:pt x="13542" y="19824"/>
                    <a:pt x="13214" y="21071"/>
                  </a:cubicBezTo>
                  <a:cubicBezTo>
                    <a:pt x="13039" y="21699"/>
                    <a:pt x="12878" y="22334"/>
                    <a:pt x="12740" y="22968"/>
                  </a:cubicBezTo>
                  <a:cubicBezTo>
                    <a:pt x="12594" y="23603"/>
                    <a:pt x="12455" y="24245"/>
                    <a:pt x="12338" y="24887"/>
                  </a:cubicBezTo>
                  <a:cubicBezTo>
                    <a:pt x="12222" y="25537"/>
                    <a:pt x="12119" y="26186"/>
                    <a:pt x="12032" y="26835"/>
                  </a:cubicBezTo>
                  <a:cubicBezTo>
                    <a:pt x="11937" y="27507"/>
                    <a:pt x="11871" y="28185"/>
                    <a:pt x="11820" y="28864"/>
                  </a:cubicBezTo>
                  <a:cubicBezTo>
                    <a:pt x="11791" y="29185"/>
                    <a:pt x="11769" y="29506"/>
                    <a:pt x="11747" y="29827"/>
                  </a:cubicBezTo>
                  <a:cubicBezTo>
                    <a:pt x="11565" y="29557"/>
                    <a:pt x="11390" y="29294"/>
                    <a:pt x="11207" y="29031"/>
                  </a:cubicBezTo>
                  <a:cubicBezTo>
                    <a:pt x="10799" y="28470"/>
                    <a:pt x="10361" y="27930"/>
                    <a:pt x="9894" y="27412"/>
                  </a:cubicBezTo>
                  <a:cubicBezTo>
                    <a:pt x="9668" y="27164"/>
                    <a:pt x="9434" y="26923"/>
                    <a:pt x="9201" y="26682"/>
                  </a:cubicBezTo>
                  <a:cubicBezTo>
                    <a:pt x="8982" y="26463"/>
                    <a:pt x="8756" y="26252"/>
                    <a:pt x="8530" y="26033"/>
                  </a:cubicBezTo>
                  <a:cubicBezTo>
                    <a:pt x="8107" y="25624"/>
                    <a:pt x="7669" y="25216"/>
                    <a:pt x="7231" y="24814"/>
                  </a:cubicBezTo>
                  <a:cubicBezTo>
                    <a:pt x="7005" y="24610"/>
                    <a:pt x="6779" y="24398"/>
                    <a:pt x="6545" y="24194"/>
                  </a:cubicBezTo>
                  <a:cubicBezTo>
                    <a:pt x="6312" y="23990"/>
                    <a:pt x="6071" y="23778"/>
                    <a:pt x="5830" y="23574"/>
                  </a:cubicBezTo>
                  <a:cubicBezTo>
                    <a:pt x="5349" y="23165"/>
                    <a:pt x="4852" y="22771"/>
                    <a:pt x="4349" y="22392"/>
                  </a:cubicBezTo>
                  <a:cubicBezTo>
                    <a:pt x="3371" y="21670"/>
                    <a:pt x="2328" y="21028"/>
                    <a:pt x="1204" y="20561"/>
                  </a:cubicBezTo>
                  <a:cubicBezTo>
                    <a:pt x="869" y="20422"/>
                    <a:pt x="519" y="20298"/>
                    <a:pt x="161" y="20196"/>
                  </a:cubicBezTo>
                  <a:lnTo>
                    <a:pt x="139" y="20196"/>
                  </a:lnTo>
                  <a:cubicBezTo>
                    <a:pt x="23" y="20196"/>
                    <a:pt x="1" y="20356"/>
                    <a:pt x="110" y="20393"/>
                  </a:cubicBezTo>
                  <a:cubicBezTo>
                    <a:pt x="475" y="20495"/>
                    <a:pt x="840" y="20626"/>
                    <a:pt x="1190" y="20780"/>
                  </a:cubicBezTo>
                  <a:lnTo>
                    <a:pt x="1197" y="20780"/>
                  </a:lnTo>
                  <a:lnTo>
                    <a:pt x="1219" y="20787"/>
                  </a:lnTo>
                  <a:lnTo>
                    <a:pt x="1204" y="20780"/>
                  </a:lnTo>
                  <a:lnTo>
                    <a:pt x="1204" y="20780"/>
                  </a:lnTo>
                  <a:cubicBezTo>
                    <a:pt x="2343" y="21276"/>
                    <a:pt x="3393" y="21969"/>
                    <a:pt x="4364" y="22735"/>
                  </a:cubicBezTo>
                  <a:cubicBezTo>
                    <a:pt x="4852" y="23122"/>
                    <a:pt x="5319" y="23523"/>
                    <a:pt x="5772" y="23946"/>
                  </a:cubicBezTo>
                  <a:cubicBezTo>
                    <a:pt x="6231" y="24369"/>
                    <a:pt x="6669" y="24807"/>
                    <a:pt x="7100" y="25252"/>
                  </a:cubicBezTo>
                  <a:cubicBezTo>
                    <a:pt x="7311" y="25464"/>
                    <a:pt x="7508" y="25690"/>
                    <a:pt x="7720" y="25909"/>
                  </a:cubicBezTo>
                  <a:cubicBezTo>
                    <a:pt x="7924" y="26128"/>
                    <a:pt x="8107" y="26332"/>
                    <a:pt x="8304" y="26543"/>
                  </a:cubicBezTo>
                  <a:cubicBezTo>
                    <a:pt x="8749" y="27032"/>
                    <a:pt x="9172" y="27550"/>
                    <a:pt x="9580" y="28061"/>
                  </a:cubicBezTo>
                  <a:cubicBezTo>
                    <a:pt x="9799" y="28338"/>
                    <a:pt x="10011" y="28616"/>
                    <a:pt x="10215" y="28893"/>
                  </a:cubicBezTo>
                  <a:cubicBezTo>
                    <a:pt x="10463" y="29228"/>
                    <a:pt x="10711" y="29571"/>
                    <a:pt x="10945" y="29914"/>
                  </a:cubicBezTo>
                  <a:cubicBezTo>
                    <a:pt x="11076" y="30104"/>
                    <a:pt x="11200" y="30294"/>
                    <a:pt x="11331" y="30483"/>
                  </a:cubicBezTo>
                  <a:lnTo>
                    <a:pt x="11507" y="30761"/>
                  </a:lnTo>
                  <a:cubicBezTo>
                    <a:pt x="11565" y="30841"/>
                    <a:pt x="11623" y="30921"/>
                    <a:pt x="11674" y="31001"/>
                  </a:cubicBezTo>
                  <a:cubicBezTo>
                    <a:pt x="11594" y="32679"/>
                    <a:pt x="11594" y="34350"/>
                    <a:pt x="11674" y="36021"/>
                  </a:cubicBezTo>
                  <a:cubicBezTo>
                    <a:pt x="11514" y="35839"/>
                    <a:pt x="11339" y="35671"/>
                    <a:pt x="11164" y="35503"/>
                  </a:cubicBezTo>
                  <a:cubicBezTo>
                    <a:pt x="10777" y="35145"/>
                    <a:pt x="10361" y="34817"/>
                    <a:pt x="9931" y="34511"/>
                  </a:cubicBezTo>
                  <a:cubicBezTo>
                    <a:pt x="9500" y="34204"/>
                    <a:pt x="9062" y="33927"/>
                    <a:pt x="8610" y="33672"/>
                  </a:cubicBezTo>
                  <a:cubicBezTo>
                    <a:pt x="8158" y="33409"/>
                    <a:pt x="7691" y="33176"/>
                    <a:pt x="7209" y="32964"/>
                  </a:cubicBezTo>
                  <a:cubicBezTo>
                    <a:pt x="5903" y="32388"/>
                    <a:pt x="4524" y="31986"/>
                    <a:pt x="3116" y="31775"/>
                  </a:cubicBezTo>
                  <a:lnTo>
                    <a:pt x="3109" y="31775"/>
                  </a:lnTo>
                  <a:cubicBezTo>
                    <a:pt x="3072" y="31782"/>
                    <a:pt x="3050" y="31804"/>
                    <a:pt x="3043" y="31840"/>
                  </a:cubicBezTo>
                  <a:cubicBezTo>
                    <a:pt x="3043" y="31877"/>
                    <a:pt x="3072" y="31906"/>
                    <a:pt x="3109" y="31913"/>
                  </a:cubicBezTo>
                  <a:lnTo>
                    <a:pt x="3204" y="31921"/>
                  </a:lnTo>
                  <a:lnTo>
                    <a:pt x="3189" y="31921"/>
                  </a:lnTo>
                  <a:cubicBezTo>
                    <a:pt x="4327" y="32103"/>
                    <a:pt x="5436" y="32424"/>
                    <a:pt x="6494" y="32884"/>
                  </a:cubicBezTo>
                  <a:lnTo>
                    <a:pt x="6472" y="32869"/>
                  </a:lnTo>
                  <a:lnTo>
                    <a:pt x="6472" y="32869"/>
                  </a:lnTo>
                  <a:cubicBezTo>
                    <a:pt x="6990" y="33095"/>
                    <a:pt x="7494" y="33351"/>
                    <a:pt x="7983" y="33635"/>
                  </a:cubicBezTo>
                  <a:cubicBezTo>
                    <a:pt x="8457" y="33912"/>
                    <a:pt x="8916" y="34219"/>
                    <a:pt x="9354" y="34562"/>
                  </a:cubicBezTo>
                  <a:lnTo>
                    <a:pt x="9398" y="34598"/>
                  </a:lnTo>
                  <a:cubicBezTo>
                    <a:pt x="9843" y="34948"/>
                    <a:pt x="10259" y="35328"/>
                    <a:pt x="10660" y="35736"/>
                  </a:cubicBezTo>
                  <a:cubicBezTo>
                    <a:pt x="11032" y="36123"/>
                    <a:pt x="11390" y="36539"/>
                    <a:pt x="11725" y="36962"/>
                  </a:cubicBezTo>
                  <a:cubicBezTo>
                    <a:pt x="11725" y="36999"/>
                    <a:pt x="11725" y="37035"/>
                    <a:pt x="11733" y="37072"/>
                  </a:cubicBezTo>
                  <a:cubicBezTo>
                    <a:pt x="11908" y="39800"/>
                    <a:pt x="12353" y="42507"/>
                    <a:pt x="13061" y="45156"/>
                  </a:cubicBezTo>
                  <a:cubicBezTo>
                    <a:pt x="13068" y="45178"/>
                    <a:pt x="13075" y="45214"/>
                    <a:pt x="13082" y="45243"/>
                  </a:cubicBezTo>
                  <a:cubicBezTo>
                    <a:pt x="13112" y="45302"/>
                    <a:pt x="13148" y="45353"/>
                    <a:pt x="13199" y="45389"/>
                  </a:cubicBezTo>
                  <a:cubicBezTo>
                    <a:pt x="13262" y="45437"/>
                    <a:pt x="13337" y="45461"/>
                    <a:pt x="13411" y="45461"/>
                  </a:cubicBezTo>
                  <a:cubicBezTo>
                    <a:pt x="13516" y="45461"/>
                    <a:pt x="13619" y="45413"/>
                    <a:pt x="13688" y="45323"/>
                  </a:cubicBezTo>
                  <a:cubicBezTo>
                    <a:pt x="13746" y="45250"/>
                    <a:pt x="13776" y="45148"/>
                    <a:pt x="13761" y="45053"/>
                  </a:cubicBezTo>
                  <a:cubicBezTo>
                    <a:pt x="13287" y="43295"/>
                    <a:pt x="12929" y="41500"/>
                    <a:pt x="12696" y="39691"/>
                  </a:cubicBezTo>
                  <a:cubicBezTo>
                    <a:pt x="12462" y="37911"/>
                    <a:pt x="12338" y="36116"/>
                    <a:pt x="12316" y="34321"/>
                  </a:cubicBezTo>
                  <a:cubicBezTo>
                    <a:pt x="12316" y="34314"/>
                    <a:pt x="12316" y="34306"/>
                    <a:pt x="12316" y="34299"/>
                  </a:cubicBezTo>
                  <a:lnTo>
                    <a:pt x="12316" y="34263"/>
                  </a:lnTo>
                  <a:cubicBezTo>
                    <a:pt x="12302" y="33124"/>
                    <a:pt x="12324" y="31986"/>
                    <a:pt x="12382" y="30848"/>
                  </a:cubicBezTo>
                  <a:cubicBezTo>
                    <a:pt x="12382" y="30848"/>
                    <a:pt x="12389" y="30841"/>
                    <a:pt x="12389" y="30834"/>
                  </a:cubicBezTo>
                  <a:cubicBezTo>
                    <a:pt x="12426" y="30768"/>
                    <a:pt x="12455" y="30702"/>
                    <a:pt x="12491" y="30637"/>
                  </a:cubicBezTo>
                  <a:cubicBezTo>
                    <a:pt x="12557" y="30498"/>
                    <a:pt x="12630" y="30352"/>
                    <a:pt x="12703" y="30213"/>
                  </a:cubicBezTo>
                  <a:cubicBezTo>
                    <a:pt x="12849" y="29943"/>
                    <a:pt x="12995" y="29666"/>
                    <a:pt x="13148" y="29396"/>
                  </a:cubicBezTo>
                  <a:cubicBezTo>
                    <a:pt x="13389" y="28980"/>
                    <a:pt x="13637" y="28579"/>
                    <a:pt x="13900" y="28178"/>
                  </a:cubicBezTo>
                  <a:cubicBezTo>
                    <a:pt x="14184" y="27747"/>
                    <a:pt x="14476" y="27317"/>
                    <a:pt x="14782" y="26901"/>
                  </a:cubicBezTo>
                  <a:cubicBezTo>
                    <a:pt x="15410" y="26047"/>
                    <a:pt x="16088" y="25237"/>
                    <a:pt x="16818" y="24471"/>
                  </a:cubicBezTo>
                  <a:cubicBezTo>
                    <a:pt x="16898" y="24391"/>
                    <a:pt x="16978" y="24304"/>
                    <a:pt x="17059" y="24223"/>
                  </a:cubicBezTo>
                  <a:lnTo>
                    <a:pt x="17059" y="24223"/>
                  </a:lnTo>
                  <a:lnTo>
                    <a:pt x="17066" y="24216"/>
                  </a:lnTo>
                  <a:lnTo>
                    <a:pt x="17081" y="24201"/>
                  </a:lnTo>
                  <a:lnTo>
                    <a:pt x="17124" y="24158"/>
                  </a:lnTo>
                  <a:lnTo>
                    <a:pt x="17146" y="24136"/>
                  </a:lnTo>
                  <a:lnTo>
                    <a:pt x="17154" y="24128"/>
                  </a:lnTo>
                  <a:lnTo>
                    <a:pt x="17373" y="23910"/>
                  </a:lnTo>
                  <a:cubicBezTo>
                    <a:pt x="18474" y="22808"/>
                    <a:pt x="19707" y="21859"/>
                    <a:pt x="21042" y="21079"/>
                  </a:cubicBezTo>
                  <a:cubicBezTo>
                    <a:pt x="21218" y="20977"/>
                    <a:pt x="21393" y="20882"/>
                    <a:pt x="21575" y="20787"/>
                  </a:cubicBezTo>
                  <a:cubicBezTo>
                    <a:pt x="21604" y="20772"/>
                    <a:pt x="21619" y="20736"/>
                    <a:pt x="21612" y="20707"/>
                  </a:cubicBezTo>
                  <a:cubicBezTo>
                    <a:pt x="21597" y="20677"/>
                    <a:pt x="21575" y="20663"/>
                    <a:pt x="21553" y="20663"/>
                  </a:cubicBezTo>
                  <a:cubicBezTo>
                    <a:pt x="21539" y="20663"/>
                    <a:pt x="21531" y="20670"/>
                    <a:pt x="21524" y="20670"/>
                  </a:cubicBezTo>
                  <a:cubicBezTo>
                    <a:pt x="20692" y="21108"/>
                    <a:pt x="19890" y="21597"/>
                    <a:pt x="19131" y="22151"/>
                  </a:cubicBezTo>
                  <a:cubicBezTo>
                    <a:pt x="18715" y="22450"/>
                    <a:pt x="18314" y="22757"/>
                    <a:pt x="17905" y="23071"/>
                  </a:cubicBezTo>
                  <a:cubicBezTo>
                    <a:pt x="17504" y="23384"/>
                    <a:pt x="17088" y="23727"/>
                    <a:pt x="16701" y="24070"/>
                  </a:cubicBezTo>
                  <a:cubicBezTo>
                    <a:pt x="15899" y="24785"/>
                    <a:pt x="15133" y="25537"/>
                    <a:pt x="14418" y="26332"/>
                  </a:cubicBezTo>
                  <a:cubicBezTo>
                    <a:pt x="14075" y="26719"/>
                    <a:pt x="13746" y="27127"/>
                    <a:pt x="13440" y="27543"/>
                  </a:cubicBezTo>
                  <a:cubicBezTo>
                    <a:pt x="13141" y="27944"/>
                    <a:pt x="12871" y="28367"/>
                    <a:pt x="12616" y="28798"/>
                  </a:cubicBezTo>
                  <a:cubicBezTo>
                    <a:pt x="12579" y="28856"/>
                    <a:pt x="12550" y="28915"/>
                    <a:pt x="12513" y="28980"/>
                  </a:cubicBezTo>
                  <a:cubicBezTo>
                    <a:pt x="12564" y="28375"/>
                    <a:pt x="12623" y="27762"/>
                    <a:pt x="12696" y="27149"/>
                  </a:cubicBezTo>
                  <a:cubicBezTo>
                    <a:pt x="12937" y="24931"/>
                    <a:pt x="13331" y="22735"/>
                    <a:pt x="13878" y="20568"/>
                  </a:cubicBezTo>
                  <a:cubicBezTo>
                    <a:pt x="14038" y="19948"/>
                    <a:pt x="14213" y="19335"/>
                    <a:pt x="14396" y="18722"/>
                  </a:cubicBezTo>
                  <a:cubicBezTo>
                    <a:pt x="14578" y="18102"/>
                    <a:pt x="14775" y="17482"/>
                    <a:pt x="14979" y="16862"/>
                  </a:cubicBezTo>
                  <a:cubicBezTo>
                    <a:pt x="15388" y="15636"/>
                    <a:pt x="15848" y="14425"/>
                    <a:pt x="16344" y="13228"/>
                  </a:cubicBezTo>
                  <a:cubicBezTo>
                    <a:pt x="17351" y="10835"/>
                    <a:pt x="18474" y="8486"/>
                    <a:pt x="19722" y="6209"/>
                  </a:cubicBezTo>
                  <a:cubicBezTo>
                    <a:pt x="20065" y="5567"/>
                    <a:pt x="20415" y="4940"/>
                    <a:pt x="20772" y="4312"/>
                  </a:cubicBezTo>
                  <a:cubicBezTo>
                    <a:pt x="20772" y="4305"/>
                    <a:pt x="20780" y="4305"/>
                    <a:pt x="20780" y="4298"/>
                  </a:cubicBezTo>
                  <a:cubicBezTo>
                    <a:pt x="20780" y="4298"/>
                    <a:pt x="20780" y="4291"/>
                    <a:pt x="20787" y="4291"/>
                  </a:cubicBezTo>
                  <a:cubicBezTo>
                    <a:pt x="21590" y="2890"/>
                    <a:pt x="22421" y="1503"/>
                    <a:pt x="23290" y="139"/>
                  </a:cubicBezTo>
                  <a:cubicBezTo>
                    <a:pt x="23312" y="103"/>
                    <a:pt x="23304" y="52"/>
                    <a:pt x="23268" y="22"/>
                  </a:cubicBezTo>
                  <a:cubicBezTo>
                    <a:pt x="23253" y="8"/>
                    <a:pt x="23239" y="0"/>
                    <a:pt x="23217" y="0"/>
                  </a:cubicBezTo>
                  <a:close/>
                </a:path>
              </a:pathLst>
            </a:custGeom>
            <a:solidFill>
              <a:srgbClr val="191919">
                <a:alpha val="11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2045AE05-A64E-40CF-92B6-EF9D741593BE}"/>
              </a:ext>
            </a:extLst>
          </p:cNvPr>
          <p:cNvGrpSpPr/>
          <p:nvPr/>
        </p:nvGrpSpPr>
        <p:grpSpPr>
          <a:xfrm>
            <a:off x="226060" y="177415"/>
            <a:ext cx="783246" cy="1207113"/>
            <a:chOff x="298795" y="228600"/>
            <a:chExt cx="783246" cy="1207113"/>
          </a:xfrm>
        </p:grpSpPr>
        <p:grpSp>
          <p:nvGrpSpPr>
            <p:cNvPr id="893" name="Google Shape;893;p52"/>
            <p:cNvGrpSpPr/>
            <p:nvPr/>
          </p:nvGrpSpPr>
          <p:grpSpPr>
            <a:xfrm>
              <a:off x="298795" y="228600"/>
              <a:ext cx="783246" cy="777246"/>
              <a:chOff x="826975" y="600900"/>
              <a:chExt cx="708627" cy="703199"/>
            </a:xfrm>
          </p:grpSpPr>
          <p:sp>
            <p:nvSpPr>
              <p:cNvPr id="894" name="Google Shape;894;p52"/>
              <p:cNvSpPr/>
              <p:nvPr/>
            </p:nvSpPr>
            <p:spPr>
              <a:xfrm>
                <a:off x="826975" y="600900"/>
                <a:ext cx="708627" cy="703199"/>
              </a:xfrm>
              <a:custGeom>
                <a:avLst/>
                <a:gdLst/>
                <a:ahLst/>
                <a:cxnLst/>
                <a:rect l="l" t="t" r="r" b="b"/>
                <a:pathLst>
                  <a:path w="15926" h="15804" extrusionOk="0">
                    <a:moveTo>
                      <a:pt x="7857" y="4688"/>
                    </a:moveTo>
                    <a:cubicBezTo>
                      <a:pt x="7909" y="4688"/>
                      <a:pt x="7963" y="4690"/>
                      <a:pt x="8016" y="4694"/>
                    </a:cubicBezTo>
                    <a:lnTo>
                      <a:pt x="8330" y="4694"/>
                    </a:lnTo>
                    <a:cubicBezTo>
                      <a:pt x="8399" y="4702"/>
                      <a:pt x="8468" y="4709"/>
                      <a:pt x="8529" y="4725"/>
                    </a:cubicBezTo>
                    <a:lnTo>
                      <a:pt x="8545" y="4725"/>
                    </a:lnTo>
                    <a:cubicBezTo>
                      <a:pt x="8813" y="4778"/>
                      <a:pt x="9081" y="4870"/>
                      <a:pt x="9326" y="4993"/>
                    </a:cubicBezTo>
                    <a:lnTo>
                      <a:pt x="9333" y="4993"/>
                    </a:lnTo>
                    <a:cubicBezTo>
                      <a:pt x="9379" y="5008"/>
                      <a:pt x="9417" y="5031"/>
                      <a:pt x="9456" y="5054"/>
                    </a:cubicBezTo>
                    <a:cubicBezTo>
                      <a:pt x="9616" y="5146"/>
                      <a:pt x="9770" y="5245"/>
                      <a:pt x="9915" y="5353"/>
                    </a:cubicBezTo>
                    <a:lnTo>
                      <a:pt x="9923" y="5368"/>
                    </a:lnTo>
                    <a:lnTo>
                      <a:pt x="9946" y="5383"/>
                    </a:lnTo>
                    <a:lnTo>
                      <a:pt x="10045" y="5460"/>
                    </a:lnTo>
                    <a:lnTo>
                      <a:pt x="10053" y="5475"/>
                    </a:lnTo>
                    <a:lnTo>
                      <a:pt x="10091" y="5506"/>
                    </a:lnTo>
                    <a:cubicBezTo>
                      <a:pt x="10290" y="5689"/>
                      <a:pt x="10466" y="5904"/>
                      <a:pt x="10619" y="6133"/>
                    </a:cubicBezTo>
                    <a:cubicBezTo>
                      <a:pt x="10770" y="6367"/>
                      <a:pt x="10892" y="6616"/>
                      <a:pt x="10983" y="6887"/>
                    </a:cubicBezTo>
                    <a:lnTo>
                      <a:pt x="10983" y="6887"/>
                    </a:lnTo>
                    <a:cubicBezTo>
                      <a:pt x="11073" y="7159"/>
                      <a:pt x="11125" y="7439"/>
                      <a:pt x="11140" y="7718"/>
                    </a:cubicBezTo>
                    <a:cubicBezTo>
                      <a:pt x="11178" y="8277"/>
                      <a:pt x="11064" y="8828"/>
                      <a:pt x="10819" y="9326"/>
                    </a:cubicBezTo>
                    <a:cubicBezTo>
                      <a:pt x="10696" y="9586"/>
                      <a:pt x="10535" y="9831"/>
                      <a:pt x="10344" y="10046"/>
                    </a:cubicBezTo>
                    <a:lnTo>
                      <a:pt x="10336" y="10053"/>
                    </a:lnTo>
                    <a:cubicBezTo>
                      <a:pt x="10237" y="10161"/>
                      <a:pt x="10137" y="10260"/>
                      <a:pt x="10030" y="10360"/>
                    </a:cubicBezTo>
                    <a:cubicBezTo>
                      <a:pt x="9915" y="10451"/>
                      <a:pt x="9800" y="10543"/>
                      <a:pt x="9670" y="10628"/>
                    </a:cubicBezTo>
                    <a:cubicBezTo>
                      <a:pt x="9433" y="10781"/>
                      <a:pt x="9172" y="10911"/>
                      <a:pt x="8897" y="10995"/>
                    </a:cubicBezTo>
                    <a:cubicBezTo>
                      <a:pt x="8572" y="11103"/>
                      <a:pt x="8232" y="11157"/>
                      <a:pt x="7893" y="11157"/>
                    </a:cubicBezTo>
                    <a:cubicBezTo>
                      <a:pt x="7680" y="11157"/>
                      <a:pt x="7468" y="11136"/>
                      <a:pt x="7258" y="11095"/>
                    </a:cubicBezTo>
                    <a:cubicBezTo>
                      <a:pt x="6983" y="11033"/>
                      <a:pt x="6707" y="10941"/>
                      <a:pt x="6447" y="10819"/>
                    </a:cubicBezTo>
                    <a:lnTo>
                      <a:pt x="6447" y="10819"/>
                    </a:lnTo>
                    <a:lnTo>
                      <a:pt x="6470" y="10827"/>
                    </a:lnTo>
                    <a:cubicBezTo>
                      <a:pt x="4854" y="10030"/>
                      <a:pt x="4188" y="8078"/>
                      <a:pt x="4985" y="6463"/>
                    </a:cubicBezTo>
                    <a:cubicBezTo>
                      <a:pt x="5099" y="6241"/>
                      <a:pt x="5237" y="6026"/>
                      <a:pt x="5398" y="5835"/>
                    </a:cubicBezTo>
                    <a:lnTo>
                      <a:pt x="5459" y="5766"/>
                    </a:lnTo>
                    <a:cubicBezTo>
                      <a:pt x="5551" y="5651"/>
                      <a:pt x="5658" y="5552"/>
                      <a:pt x="5765" y="5460"/>
                    </a:cubicBezTo>
                    <a:cubicBezTo>
                      <a:pt x="5873" y="5360"/>
                      <a:pt x="5995" y="5268"/>
                      <a:pt x="6118" y="5192"/>
                    </a:cubicBezTo>
                    <a:cubicBezTo>
                      <a:pt x="6324" y="5054"/>
                      <a:pt x="6539" y="4947"/>
                      <a:pt x="6768" y="4863"/>
                    </a:cubicBezTo>
                    <a:lnTo>
                      <a:pt x="6791" y="4855"/>
                    </a:lnTo>
                    <a:lnTo>
                      <a:pt x="6807" y="4847"/>
                    </a:lnTo>
                    <a:lnTo>
                      <a:pt x="6876" y="4824"/>
                    </a:lnTo>
                    <a:cubicBezTo>
                      <a:pt x="6952" y="4801"/>
                      <a:pt x="7029" y="4778"/>
                      <a:pt x="7098" y="4763"/>
                    </a:cubicBezTo>
                    <a:lnTo>
                      <a:pt x="7182" y="4763"/>
                    </a:lnTo>
                    <a:lnTo>
                      <a:pt x="7197" y="4755"/>
                    </a:lnTo>
                    <a:lnTo>
                      <a:pt x="7235" y="4755"/>
                    </a:lnTo>
                    <a:cubicBezTo>
                      <a:pt x="7343" y="4732"/>
                      <a:pt x="7457" y="4717"/>
                      <a:pt x="7565" y="4702"/>
                    </a:cubicBezTo>
                    <a:lnTo>
                      <a:pt x="7580" y="4702"/>
                    </a:lnTo>
                    <a:lnTo>
                      <a:pt x="7702" y="4694"/>
                    </a:lnTo>
                    <a:cubicBezTo>
                      <a:pt x="7752" y="4690"/>
                      <a:pt x="7804" y="4688"/>
                      <a:pt x="7857" y="4688"/>
                    </a:cubicBezTo>
                    <a:close/>
                    <a:moveTo>
                      <a:pt x="8736" y="1"/>
                    </a:moveTo>
                    <a:lnTo>
                      <a:pt x="7902" y="16"/>
                    </a:lnTo>
                    <a:lnTo>
                      <a:pt x="7059" y="24"/>
                    </a:lnTo>
                    <a:lnTo>
                      <a:pt x="7044" y="24"/>
                    </a:lnTo>
                    <a:cubicBezTo>
                      <a:pt x="7013" y="32"/>
                      <a:pt x="6990" y="47"/>
                      <a:pt x="6983" y="77"/>
                    </a:cubicBezTo>
                    <a:lnTo>
                      <a:pt x="6546" y="1364"/>
                    </a:lnTo>
                    <a:lnTo>
                      <a:pt x="6539" y="1364"/>
                    </a:lnTo>
                    <a:cubicBezTo>
                      <a:pt x="6370" y="1394"/>
                      <a:pt x="6202" y="1440"/>
                      <a:pt x="6033" y="1494"/>
                    </a:cubicBezTo>
                    <a:lnTo>
                      <a:pt x="6003" y="1501"/>
                    </a:lnTo>
                    <a:lnTo>
                      <a:pt x="5987" y="1509"/>
                    </a:lnTo>
                    <a:cubicBezTo>
                      <a:pt x="5942" y="1517"/>
                      <a:pt x="5903" y="1532"/>
                      <a:pt x="5857" y="1547"/>
                    </a:cubicBezTo>
                    <a:lnTo>
                      <a:pt x="5475" y="1226"/>
                    </a:lnTo>
                    <a:lnTo>
                      <a:pt x="4701" y="575"/>
                    </a:lnTo>
                    <a:cubicBezTo>
                      <a:pt x="4688" y="566"/>
                      <a:pt x="4672" y="562"/>
                      <a:pt x="4656" y="562"/>
                    </a:cubicBezTo>
                    <a:cubicBezTo>
                      <a:pt x="4645" y="562"/>
                      <a:pt x="4634" y="564"/>
                      <a:pt x="4625" y="567"/>
                    </a:cubicBezTo>
                    <a:lnTo>
                      <a:pt x="3897" y="996"/>
                    </a:lnTo>
                    <a:lnTo>
                      <a:pt x="3178" y="1417"/>
                    </a:lnTo>
                    <a:cubicBezTo>
                      <a:pt x="3170" y="1425"/>
                      <a:pt x="3162" y="1425"/>
                      <a:pt x="3162" y="1433"/>
                    </a:cubicBezTo>
                    <a:cubicBezTo>
                      <a:pt x="3139" y="1448"/>
                      <a:pt x="3124" y="1479"/>
                      <a:pt x="3132" y="1501"/>
                    </a:cubicBezTo>
                    <a:lnTo>
                      <a:pt x="3407" y="2933"/>
                    </a:lnTo>
                    <a:lnTo>
                      <a:pt x="3423" y="3002"/>
                    </a:lnTo>
                    <a:cubicBezTo>
                      <a:pt x="3254" y="3155"/>
                      <a:pt x="3101" y="3316"/>
                      <a:pt x="2948" y="3484"/>
                    </a:cubicBezTo>
                    <a:lnTo>
                      <a:pt x="2473" y="3393"/>
                    </a:lnTo>
                    <a:lnTo>
                      <a:pt x="1478" y="3201"/>
                    </a:lnTo>
                    <a:cubicBezTo>
                      <a:pt x="1447" y="3201"/>
                      <a:pt x="1424" y="3216"/>
                      <a:pt x="1409" y="3239"/>
                    </a:cubicBezTo>
                    <a:lnTo>
                      <a:pt x="988" y="3967"/>
                    </a:lnTo>
                    <a:lnTo>
                      <a:pt x="567" y="4686"/>
                    </a:lnTo>
                    <a:cubicBezTo>
                      <a:pt x="559" y="4694"/>
                      <a:pt x="559" y="4702"/>
                      <a:pt x="559" y="4709"/>
                    </a:cubicBezTo>
                    <a:cubicBezTo>
                      <a:pt x="544" y="4732"/>
                      <a:pt x="552" y="4763"/>
                      <a:pt x="567" y="4786"/>
                    </a:cubicBezTo>
                    <a:lnTo>
                      <a:pt x="1509" y="5888"/>
                    </a:lnTo>
                    <a:lnTo>
                      <a:pt x="1578" y="5957"/>
                    </a:lnTo>
                    <a:cubicBezTo>
                      <a:pt x="1524" y="6133"/>
                      <a:pt x="1478" y="6310"/>
                      <a:pt x="1440" y="6493"/>
                    </a:cubicBezTo>
                    <a:lnTo>
                      <a:pt x="1003" y="6646"/>
                    </a:lnTo>
                    <a:lnTo>
                      <a:pt x="46" y="6983"/>
                    </a:lnTo>
                    <a:cubicBezTo>
                      <a:pt x="23" y="6991"/>
                      <a:pt x="8" y="7022"/>
                      <a:pt x="0" y="7045"/>
                    </a:cubicBezTo>
                    <a:lnTo>
                      <a:pt x="0" y="7887"/>
                    </a:lnTo>
                    <a:lnTo>
                      <a:pt x="0" y="8729"/>
                    </a:lnTo>
                    <a:cubicBezTo>
                      <a:pt x="0" y="8729"/>
                      <a:pt x="0" y="8737"/>
                      <a:pt x="0" y="8744"/>
                    </a:cubicBezTo>
                    <a:cubicBezTo>
                      <a:pt x="8" y="8775"/>
                      <a:pt x="23" y="8798"/>
                      <a:pt x="54" y="8805"/>
                    </a:cubicBezTo>
                    <a:lnTo>
                      <a:pt x="1424" y="9280"/>
                    </a:lnTo>
                    <a:cubicBezTo>
                      <a:pt x="1470" y="9494"/>
                      <a:pt x="1516" y="9694"/>
                      <a:pt x="1585" y="9900"/>
                    </a:cubicBezTo>
                    <a:lnTo>
                      <a:pt x="1294" y="10252"/>
                    </a:lnTo>
                    <a:lnTo>
                      <a:pt x="651" y="11041"/>
                    </a:lnTo>
                    <a:cubicBezTo>
                      <a:pt x="636" y="11056"/>
                      <a:pt x="628" y="11087"/>
                      <a:pt x="644" y="11110"/>
                    </a:cubicBezTo>
                    <a:lnTo>
                      <a:pt x="1080" y="11830"/>
                    </a:lnTo>
                    <a:lnTo>
                      <a:pt x="1516" y="12549"/>
                    </a:lnTo>
                    <a:cubicBezTo>
                      <a:pt x="1516" y="12557"/>
                      <a:pt x="1516" y="12565"/>
                      <a:pt x="1524" y="12565"/>
                    </a:cubicBezTo>
                    <a:cubicBezTo>
                      <a:pt x="1539" y="12588"/>
                      <a:pt x="1570" y="12595"/>
                      <a:pt x="1593" y="12595"/>
                    </a:cubicBezTo>
                    <a:lnTo>
                      <a:pt x="2933" y="12312"/>
                    </a:lnTo>
                    <a:cubicBezTo>
                      <a:pt x="2986" y="12373"/>
                      <a:pt x="3040" y="12427"/>
                      <a:pt x="3086" y="12480"/>
                    </a:cubicBezTo>
                    <a:cubicBezTo>
                      <a:pt x="3216" y="12618"/>
                      <a:pt x="3338" y="12741"/>
                      <a:pt x="3469" y="12856"/>
                    </a:cubicBezTo>
                    <a:lnTo>
                      <a:pt x="3392" y="13261"/>
                    </a:lnTo>
                    <a:lnTo>
                      <a:pt x="3201" y="14257"/>
                    </a:lnTo>
                    <a:cubicBezTo>
                      <a:pt x="3201" y="14287"/>
                      <a:pt x="3208" y="14310"/>
                      <a:pt x="3231" y="14325"/>
                    </a:cubicBezTo>
                    <a:lnTo>
                      <a:pt x="3959" y="14754"/>
                    </a:lnTo>
                    <a:lnTo>
                      <a:pt x="4686" y="15175"/>
                    </a:lnTo>
                    <a:lnTo>
                      <a:pt x="4701" y="15183"/>
                    </a:lnTo>
                    <a:cubicBezTo>
                      <a:pt x="4710" y="15189"/>
                      <a:pt x="4720" y="15191"/>
                      <a:pt x="4730" y="15191"/>
                    </a:cubicBezTo>
                    <a:cubicBezTo>
                      <a:pt x="4747" y="15191"/>
                      <a:pt x="4764" y="15185"/>
                      <a:pt x="4778" y="15175"/>
                    </a:cubicBezTo>
                    <a:lnTo>
                      <a:pt x="5865" y="14257"/>
                    </a:lnTo>
                    <a:cubicBezTo>
                      <a:pt x="5987" y="14295"/>
                      <a:pt x="6110" y="14333"/>
                      <a:pt x="6232" y="14364"/>
                    </a:cubicBezTo>
                    <a:cubicBezTo>
                      <a:pt x="6363" y="14394"/>
                      <a:pt x="6500" y="14433"/>
                      <a:pt x="6638" y="14463"/>
                    </a:cubicBezTo>
                    <a:lnTo>
                      <a:pt x="6745" y="14785"/>
                    </a:lnTo>
                    <a:lnTo>
                      <a:pt x="7067" y="15742"/>
                    </a:lnTo>
                    <a:cubicBezTo>
                      <a:pt x="7082" y="15765"/>
                      <a:pt x="7105" y="15780"/>
                      <a:pt x="7136" y="15780"/>
                    </a:cubicBezTo>
                    <a:lnTo>
                      <a:pt x="7970" y="15795"/>
                    </a:lnTo>
                    <a:lnTo>
                      <a:pt x="8813" y="15803"/>
                    </a:lnTo>
                    <a:lnTo>
                      <a:pt x="8828" y="15803"/>
                    </a:lnTo>
                    <a:cubicBezTo>
                      <a:pt x="8859" y="15795"/>
                      <a:pt x="8882" y="15780"/>
                      <a:pt x="8889" y="15757"/>
                    </a:cubicBezTo>
                    <a:lnTo>
                      <a:pt x="9372" y="14448"/>
                    </a:lnTo>
                    <a:cubicBezTo>
                      <a:pt x="9609" y="14394"/>
                      <a:pt x="9839" y="14333"/>
                      <a:pt x="10068" y="14257"/>
                    </a:cubicBezTo>
                    <a:lnTo>
                      <a:pt x="10298" y="14456"/>
                    </a:lnTo>
                    <a:lnTo>
                      <a:pt x="11064" y="15129"/>
                    </a:lnTo>
                    <a:cubicBezTo>
                      <a:pt x="11075" y="15137"/>
                      <a:pt x="11088" y="15141"/>
                      <a:pt x="11102" y="15141"/>
                    </a:cubicBezTo>
                    <a:cubicBezTo>
                      <a:pt x="11115" y="15141"/>
                      <a:pt x="11129" y="15137"/>
                      <a:pt x="11140" y="15129"/>
                    </a:cubicBezTo>
                    <a:lnTo>
                      <a:pt x="11875" y="14716"/>
                    </a:lnTo>
                    <a:lnTo>
                      <a:pt x="12602" y="14303"/>
                    </a:lnTo>
                    <a:cubicBezTo>
                      <a:pt x="12610" y="14303"/>
                      <a:pt x="12610" y="14295"/>
                      <a:pt x="12618" y="14295"/>
                    </a:cubicBezTo>
                    <a:cubicBezTo>
                      <a:pt x="12641" y="14280"/>
                      <a:pt x="12648" y="14249"/>
                      <a:pt x="12648" y="14218"/>
                    </a:cubicBezTo>
                    <a:lnTo>
                      <a:pt x="12411" y="12909"/>
                    </a:lnTo>
                    <a:cubicBezTo>
                      <a:pt x="12602" y="12741"/>
                      <a:pt x="12778" y="12565"/>
                      <a:pt x="12947" y="12381"/>
                    </a:cubicBezTo>
                    <a:lnTo>
                      <a:pt x="12955" y="12366"/>
                    </a:lnTo>
                    <a:lnTo>
                      <a:pt x="13299" y="12427"/>
                    </a:lnTo>
                    <a:lnTo>
                      <a:pt x="14302" y="12611"/>
                    </a:lnTo>
                    <a:cubicBezTo>
                      <a:pt x="14325" y="12611"/>
                      <a:pt x="14356" y="12595"/>
                      <a:pt x="14371" y="12572"/>
                    </a:cubicBezTo>
                    <a:lnTo>
                      <a:pt x="14777" y="11845"/>
                    </a:lnTo>
                    <a:lnTo>
                      <a:pt x="15190" y="11110"/>
                    </a:lnTo>
                    <a:cubicBezTo>
                      <a:pt x="15198" y="11102"/>
                      <a:pt x="15198" y="11102"/>
                      <a:pt x="15198" y="11095"/>
                    </a:cubicBezTo>
                    <a:cubicBezTo>
                      <a:pt x="15213" y="11072"/>
                      <a:pt x="15205" y="11041"/>
                      <a:pt x="15190" y="11018"/>
                    </a:cubicBezTo>
                    <a:lnTo>
                      <a:pt x="14317" y="10023"/>
                    </a:lnTo>
                    <a:cubicBezTo>
                      <a:pt x="14402" y="9762"/>
                      <a:pt x="14470" y="9502"/>
                      <a:pt x="14524" y="9242"/>
                    </a:cubicBezTo>
                    <a:lnTo>
                      <a:pt x="14884" y="9119"/>
                    </a:lnTo>
                    <a:lnTo>
                      <a:pt x="15849" y="8798"/>
                    </a:lnTo>
                    <a:cubicBezTo>
                      <a:pt x="15879" y="8790"/>
                      <a:pt x="15895" y="8767"/>
                      <a:pt x="15895" y="8737"/>
                    </a:cubicBezTo>
                    <a:lnTo>
                      <a:pt x="15910" y="7902"/>
                    </a:lnTo>
                    <a:lnTo>
                      <a:pt x="15925" y="7060"/>
                    </a:lnTo>
                    <a:cubicBezTo>
                      <a:pt x="15925" y="7052"/>
                      <a:pt x="15925" y="7045"/>
                      <a:pt x="15925" y="7037"/>
                    </a:cubicBezTo>
                    <a:cubicBezTo>
                      <a:pt x="15917" y="7014"/>
                      <a:pt x="15902" y="6991"/>
                      <a:pt x="15879" y="6976"/>
                    </a:cubicBezTo>
                    <a:lnTo>
                      <a:pt x="14516" y="6470"/>
                    </a:lnTo>
                    <a:lnTo>
                      <a:pt x="14509" y="6470"/>
                    </a:lnTo>
                    <a:cubicBezTo>
                      <a:pt x="14455" y="6241"/>
                      <a:pt x="14394" y="6011"/>
                      <a:pt x="14317" y="5781"/>
                    </a:cubicBezTo>
                    <a:lnTo>
                      <a:pt x="14532" y="5506"/>
                    </a:lnTo>
                    <a:lnTo>
                      <a:pt x="15167" y="4709"/>
                    </a:lnTo>
                    <a:cubicBezTo>
                      <a:pt x="15175" y="4686"/>
                      <a:pt x="15175" y="4656"/>
                      <a:pt x="15167" y="4633"/>
                    </a:cubicBezTo>
                    <a:lnTo>
                      <a:pt x="14715" y="3928"/>
                    </a:lnTo>
                    <a:lnTo>
                      <a:pt x="14264" y="3216"/>
                    </a:lnTo>
                    <a:cubicBezTo>
                      <a:pt x="14264" y="3209"/>
                      <a:pt x="14256" y="3201"/>
                      <a:pt x="14256" y="3201"/>
                    </a:cubicBezTo>
                    <a:cubicBezTo>
                      <a:pt x="14241" y="3186"/>
                      <a:pt x="14210" y="3178"/>
                      <a:pt x="14187" y="3178"/>
                    </a:cubicBezTo>
                    <a:lnTo>
                      <a:pt x="12970" y="3461"/>
                    </a:lnTo>
                    <a:cubicBezTo>
                      <a:pt x="12947" y="3431"/>
                      <a:pt x="12916" y="3393"/>
                      <a:pt x="12886" y="3362"/>
                    </a:cubicBezTo>
                    <a:cubicBezTo>
                      <a:pt x="12801" y="3270"/>
                      <a:pt x="12710" y="3178"/>
                      <a:pt x="12618" y="3086"/>
                    </a:cubicBezTo>
                    <a:lnTo>
                      <a:pt x="12602" y="3071"/>
                    </a:lnTo>
                    <a:lnTo>
                      <a:pt x="12587" y="3056"/>
                    </a:lnTo>
                    <a:cubicBezTo>
                      <a:pt x="12518" y="2987"/>
                      <a:pt x="12442" y="2926"/>
                      <a:pt x="12365" y="2857"/>
                    </a:cubicBezTo>
                    <a:lnTo>
                      <a:pt x="12419" y="2489"/>
                    </a:lnTo>
                    <a:lnTo>
                      <a:pt x="12572" y="1486"/>
                    </a:lnTo>
                    <a:cubicBezTo>
                      <a:pt x="12572" y="1456"/>
                      <a:pt x="12564" y="1433"/>
                      <a:pt x="12541" y="1417"/>
                    </a:cubicBezTo>
                    <a:lnTo>
                      <a:pt x="11798" y="1027"/>
                    </a:lnTo>
                    <a:lnTo>
                      <a:pt x="11056" y="629"/>
                    </a:lnTo>
                    <a:cubicBezTo>
                      <a:pt x="11048" y="629"/>
                      <a:pt x="11041" y="621"/>
                      <a:pt x="11041" y="621"/>
                    </a:cubicBezTo>
                    <a:cubicBezTo>
                      <a:pt x="11032" y="619"/>
                      <a:pt x="11025" y="618"/>
                      <a:pt x="11017" y="618"/>
                    </a:cubicBezTo>
                    <a:cubicBezTo>
                      <a:pt x="10998" y="618"/>
                      <a:pt x="10981" y="625"/>
                      <a:pt x="10964" y="636"/>
                    </a:cubicBezTo>
                    <a:lnTo>
                      <a:pt x="9992" y="1524"/>
                    </a:lnTo>
                    <a:cubicBezTo>
                      <a:pt x="9961" y="1517"/>
                      <a:pt x="9923" y="1501"/>
                      <a:pt x="9892" y="1494"/>
                    </a:cubicBezTo>
                    <a:lnTo>
                      <a:pt x="9800" y="1471"/>
                    </a:lnTo>
                    <a:cubicBezTo>
                      <a:pt x="9632" y="1417"/>
                      <a:pt x="9456" y="1379"/>
                      <a:pt x="9280" y="1341"/>
                    </a:cubicBezTo>
                    <a:lnTo>
                      <a:pt x="9149" y="1004"/>
                    </a:lnTo>
                    <a:lnTo>
                      <a:pt x="8805" y="47"/>
                    </a:lnTo>
                    <a:cubicBezTo>
                      <a:pt x="8790" y="24"/>
                      <a:pt x="8767" y="9"/>
                      <a:pt x="873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895" name="Google Shape;895;p52"/>
              <p:cNvSpPr/>
              <p:nvPr/>
            </p:nvSpPr>
            <p:spPr>
              <a:xfrm>
                <a:off x="953341" y="743818"/>
                <a:ext cx="452114" cy="419276"/>
              </a:xfrm>
              <a:custGeom>
                <a:avLst/>
                <a:gdLst/>
                <a:ahLst/>
                <a:cxnLst/>
                <a:rect l="l" t="t" r="r" b="b"/>
                <a:pathLst>
                  <a:path w="10161" h="9423" extrusionOk="0">
                    <a:moveTo>
                      <a:pt x="5116" y="269"/>
                    </a:moveTo>
                    <a:cubicBezTo>
                      <a:pt x="5235" y="269"/>
                      <a:pt x="5357" y="277"/>
                      <a:pt x="5475" y="288"/>
                    </a:cubicBezTo>
                    <a:lnTo>
                      <a:pt x="5529" y="288"/>
                    </a:lnTo>
                    <a:cubicBezTo>
                      <a:pt x="5659" y="303"/>
                      <a:pt x="5789" y="326"/>
                      <a:pt x="5919" y="349"/>
                    </a:cubicBezTo>
                    <a:cubicBezTo>
                      <a:pt x="6685" y="494"/>
                      <a:pt x="7397" y="847"/>
                      <a:pt x="7986" y="1367"/>
                    </a:cubicBezTo>
                    <a:cubicBezTo>
                      <a:pt x="8277" y="1628"/>
                      <a:pt x="8537" y="1918"/>
                      <a:pt x="8752" y="2248"/>
                    </a:cubicBezTo>
                    <a:cubicBezTo>
                      <a:pt x="9625" y="3565"/>
                      <a:pt x="9732" y="5249"/>
                      <a:pt x="9027" y="6658"/>
                    </a:cubicBezTo>
                    <a:lnTo>
                      <a:pt x="9035" y="6635"/>
                    </a:lnTo>
                    <a:lnTo>
                      <a:pt x="9035" y="6635"/>
                    </a:lnTo>
                    <a:cubicBezTo>
                      <a:pt x="8867" y="6987"/>
                      <a:pt x="8645" y="7316"/>
                      <a:pt x="8392" y="7615"/>
                    </a:cubicBezTo>
                    <a:cubicBezTo>
                      <a:pt x="8124" y="7913"/>
                      <a:pt x="7818" y="8174"/>
                      <a:pt x="7481" y="8396"/>
                    </a:cubicBezTo>
                    <a:cubicBezTo>
                      <a:pt x="7152" y="8610"/>
                      <a:pt x="6807" y="8778"/>
                      <a:pt x="6432" y="8901"/>
                    </a:cubicBezTo>
                    <a:cubicBezTo>
                      <a:pt x="5984" y="9048"/>
                      <a:pt x="5519" y="9121"/>
                      <a:pt x="5055" y="9121"/>
                    </a:cubicBezTo>
                    <a:cubicBezTo>
                      <a:pt x="4386" y="9121"/>
                      <a:pt x="3720" y="8970"/>
                      <a:pt x="3109" y="8671"/>
                    </a:cubicBezTo>
                    <a:cubicBezTo>
                      <a:pt x="2045" y="8143"/>
                      <a:pt x="1233" y="7217"/>
                      <a:pt x="858" y="6091"/>
                    </a:cubicBezTo>
                    <a:cubicBezTo>
                      <a:pt x="851" y="6076"/>
                      <a:pt x="843" y="6068"/>
                      <a:pt x="843" y="6060"/>
                    </a:cubicBezTo>
                    <a:lnTo>
                      <a:pt x="843" y="6060"/>
                    </a:lnTo>
                    <a:lnTo>
                      <a:pt x="858" y="6083"/>
                    </a:lnTo>
                    <a:cubicBezTo>
                      <a:pt x="361" y="4590"/>
                      <a:pt x="698" y="2952"/>
                      <a:pt x="1731" y="1773"/>
                    </a:cubicBezTo>
                    <a:lnTo>
                      <a:pt x="1731" y="1750"/>
                    </a:lnTo>
                    <a:cubicBezTo>
                      <a:pt x="1999" y="1451"/>
                      <a:pt x="2305" y="1184"/>
                      <a:pt x="2635" y="961"/>
                    </a:cubicBezTo>
                    <a:cubicBezTo>
                      <a:pt x="2964" y="755"/>
                      <a:pt x="3316" y="579"/>
                      <a:pt x="3691" y="464"/>
                    </a:cubicBezTo>
                    <a:cubicBezTo>
                      <a:pt x="3974" y="364"/>
                      <a:pt x="4273" y="303"/>
                      <a:pt x="4572" y="272"/>
                    </a:cubicBezTo>
                    <a:lnTo>
                      <a:pt x="4985" y="272"/>
                    </a:lnTo>
                    <a:cubicBezTo>
                      <a:pt x="5028" y="270"/>
                      <a:pt x="5072" y="269"/>
                      <a:pt x="5116" y="269"/>
                    </a:cubicBezTo>
                    <a:close/>
                    <a:moveTo>
                      <a:pt x="5095" y="1"/>
                    </a:moveTo>
                    <a:cubicBezTo>
                      <a:pt x="4977" y="1"/>
                      <a:pt x="4859" y="4"/>
                      <a:pt x="4740" y="12"/>
                    </a:cubicBezTo>
                    <a:lnTo>
                      <a:pt x="4572" y="12"/>
                    </a:lnTo>
                    <a:cubicBezTo>
                      <a:pt x="4242" y="50"/>
                      <a:pt x="3921" y="119"/>
                      <a:pt x="3607" y="219"/>
                    </a:cubicBezTo>
                    <a:cubicBezTo>
                      <a:pt x="3553" y="234"/>
                      <a:pt x="3500" y="257"/>
                      <a:pt x="3446" y="272"/>
                    </a:cubicBezTo>
                    <a:lnTo>
                      <a:pt x="3431" y="272"/>
                    </a:lnTo>
                    <a:cubicBezTo>
                      <a:pt x="2987" y="441"/>
                      <a:pt x="2566" y="671"/>
                      <a:pt x="2183" y="961"/>
                    </a:cubicBezTo>
                    <a:lnTo>
                      <a:pt x="2175" y="939"/>
                    </a:lnTo>
                    <a:cubicBezTo>
                      <a:pt x="2106" y="1000"/>
                      <a:pt x="2030" y="1053"/>
                      <a:pt x="1961" y="1115"/>
                    </a:cubicBezTo>
                    <a:cubicBezTo>
                      <a:pt x="560" y="2332"/>
                      <a:pt x="1" y="4261"/>
                      <a:pt x="529" y="6037"/>
                    </a:cubicBezTo>
                    <a:cubicBezTo>
                      <a:pt x="598" y="6275"/>
                      <a:pt x="682" y="6497"/>
                      <a:pt x="789" y="6719"/>
                    </a:cubicBezTo>
                    <a:cubicBezTo>
                      <a:pt x="889" y="6933"/>
                      <a:pt x="1011" y="7140"/>
                      <a:pt x="1142" y="7339"/>
                    </a:cubicBezTo>
                    <a:cubicBezTo>
                      <a:pt x="1410" y="7737"/>
                      <a:pt x="1739" y="8089"/>
                      <a:pt x="2114" y="8396"/>
                    </a:cubicBezTo>
                    <a:cubicBezTo>
                      <a:pt x="2983" y="9084"/>
                      <a:pt x="4025" y="9422"/>
                      <a:pt x="5060" y="9422"/>
                    </a:cubicBezTo>
                    <a:cubicBezTo>
                      <a:pt x="6350" y="9422"/>
                      <a:pt x="7630" y="8898"/>
                      <a:pt x="8560" y="7875"/>
                    </a:cubicBezTo>
                    <a:cubicBezTo>
                      <a:pt x="8721" y="7699"/>
                      <a:pt x="8867" y="7515"/>
                      <a:pt x="8997" y="7324"/>
                    </a:cubicBezTo>
                    <a:cubicBezTo>
                      <a:pt x="9135" y="7117"/>
                      <a:pt x="9249" y="6903"/>
                      <a:pt x="9357" y="6688"/>
                    </a:cubicBezTo>
                    <a:cubicBezTo>
                      <a:pt x="10161" y="4943"/>
                      <a:pt x="9839" y="2883"/>
                      <a:pt x="8537" y="1482"/>
                    </a:cubicBezTo>
                    <a:cubicBezTo>
                      <a:pt x="7902" y="793"/>
                      <a:pt x="7075" y="311"/>
                      <a:pt x="6172" y="96"/>
                    </a:cubicBezTo>
                    <a:lnTo>
                      <a:pt x="6103" y="81"/>
                    </a:lnTo>
                    <a:lnTo>
                      <a:pt x="6087" y="81"/>
                    </a:lnTo>
                    <a:lnTo>
                      <a:pt x="6064" y="73"/>
                    </a:lnTo>
                    <a:lnTo>
                      <a:pt x="6026" y="73"/>
                    </a:lnTo>
                    <a:lnTo>
                      <a:pt x="5996" y="66"/>
                    </a:lnTo>
                    <a:lnTo>
                      <a:pt x="5980" y="66"/>
                    </a:lnTo>
                    <a:lnTo>
                      <a:pt x="5950" y="58"/>
                    </a:lnTo>
                    <a:lnTo>
                      <a:pt x="5942" y="58"/>
                    </a:lnTo>
                    <a:lnTo>
                      <a:pt x="5904" y="50"/>
                    </a:lnTo>
                    <a:lnTo>
                      <a:pt x="5735" y="50"/>
                    </a:lnTo>
                    <a:lnTo>
                      <a:pt x="5705" y="43"/>
                    </a:lnTo>
                    <a:cubicBezTo>
                      <a:pt x="5620" y="27"/>
                      <a:pt x="5536" y="20"/>
                      <a:pt x="5444" y="12"/>
                    </a:cubicBezTo>
                    <a:cubicBezTo>
                      <a:pt x="5329" y="4"/>
                      <a:pt x="5213" y="1"/>
                      <a:pt x="509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grpSp>
          <p:nvGrpSpPr>
            <p:cNvPr id="905" name="Google Shape;905;p52"/>
            <p:cNvGrpSpPr/>
            <p:nvPr/>
          </p:nvGrpSpPr>
          <p:grpSpPr>
            <a:xfrm>
              <a:off x="345557" y="1017732"/>
              <a:ext cx="421208" cy="417981"/>
              <a:chOff x="826975" y="600900"/>
              <a:chExt cx="708627" cy="703199"/>
            </a:xfrm>
          </p:grpSpPr>
          <p:sp>
            <p:nvSpPr>
              <p:cNvPr id="906" name="Google Shape;906;p52"/>
              <p:cNvSpPr/>
              <p:nvPr/>
            </p:nvSpPr>
            <p:spPr>
              <a:xfrm>
                <a:off x="826975" y="600900"/>
                <a:ext cx="708627" cy="703199"/>
              </a:xfrm>
              <a:custGeom>
                <a:avLst/>
                <a:gdLst/>
                <a:ahLst/>
                <a:cxnLst/>
                <a:rect l="l" t="t" r="r" b="b"/>
                <a:pathLst>
                  <a:path w="15926" h="15804" extrusionOk="0">
                    <a:moveTo>
                      <a:pt x="7857" y="4688"/>
                    </a:moveTo>
                    <a:cubicBezTo>
                      <a:pt x="7909" y="4688"/>
                      <a:pt x="7963" y="4690"/>
                      <a:pt x="8016" y="4694"/>
                    </a:cubicBezTo>
                    <a:lnTo>
                      <a:pt x="8330" y="4694"/>
                    </a:lnTo>
                    <a:cubicBezTo>
                      <a:pt x="8399" y="4702"/>
                      <a:pt x="8468" y="4709"/>
                      <a:pt x="8529" y="4725"/>
                    </a:cubicBezTo>
                    <a:lnTo>
                      <a:pt x="8545" y="4725"/>
                    </a:lnTo>
                    <a:cubicBezTo>
                      <a:pt x="8813" y="4778"/>
                      <a:pt x="9081" y="4870"/>
                      <a:pt x="9326" y="4993"/>
                    </a:cubicBezTo>
                    <a:lnTo>
                      <a:pt x="9333" y="4993"/>
                    </a:lnTo>
                    <a:cubicBezTo>
                      <a:pt x="9379" y="5008"/>
                      <a:pt x="9417" y="5031"/>
                      <a:pt x="9456" y="5054"/>
                    </a:cubicBezTo>
                    <a:cubicBezTo>
                      <a:pt x="9616" y="5146"/>
                      <a:pt x="9770" y="5245"/>
                      <a:pt x="9915" y="5353"/>
                    </a:cubicBezTo>
                    <a:lnTo>
                      <a:pt x="9923" y="5368"/>
                    </a:lnTo>
                    <a:lnTo>
                      <a:pt x="9946" y="5383"/>
                    </a:lnTo>
                    <a:lnTo>
                      <a:pt x="10045" y="5460"/>
                    </a:lnTo>
                    <a:lnTo>
                      <a:pt x="10053" y="5475"/>
                    </a:lnTo>
                    <a:lnTo>
                      <a:pt x="10091" y="5506"/>
                    </a:lnTo>
                    <a:cubicBezTo>
                      <a:pt x="10290" y="5689"/>
                      <a:pt x="10466" y="5904"/>
                      <a:pt x="10619" y="6133"/>
                    </a:cubicBezTo>
                    <a:cubicBezTo>
                      <a:pt x="10770" y="6367"/>
                      <a:pt x="10892" y="6616"/>
                      <a:pt x="10983" y="6887"/>
                    </a:cubicBezTo>
                    <a:lnTo>
                      <a:pt x="10983" y="6887"/>
                    </a:lnTo>
                    <a:cubicBezTo>
                      <a:pt x="11073" y="7159"/>
                      <a:pt x="11125" y="7439"/>
                      <a:pt x="11140" y="7718"/>
                    </a:cubicBezTo>
                    <a:cubicBezTo>
                      <a:pt x="11178" y="8277"/>
                      <a:pt x="11064" y="8828"/>
                      <a:pt x="10819" y="9326"/>
                    </a:cubicBezTo>
                    <a:cubicBezTo>
                      <a:pt x="10696" y="9586"/>
                      <a:pt x="10535" y="9831"/>
                      <a:pt x="10344" y="10046"/>
                    </a:cubicBezTo>
                    <a:lnTo>
                      <a:pt x="10336" y="10053"/>
                    </a:lnTo>
                    <a:cubicBezTo>
                      <a:pt x="10237" y="10161"/>
                      <a:pt x="10137" y="10260"/>
                      <a:pt x="10030" y="10360"/>
                    </a:cubicBezTo>
                    <a:cubicBezTo>
                      <a:pt x="9915" y="10451"/>
                      <a:pt x="9800" y="10543"/>
                      <a:pt x="9670" y="10628"/>
                    </a:cubicBezTo>
                    <a:cubicBezTo>
                      <a:pt x="9433" y="10781"/>
                      <a:pt x="9172" y="10911"/>
                      <a:pt x="8897" y="10995"/>
                    </a:cubicBezTo>
                    <a:cubicBezTo>
                      <a:pt x="8572" y="11103"/>
                      <a:pt x="8232" y="11157"/>
                      <a:pt x="7893" y="11157"/>
                    </a:cubicBezTo>
                    <a:cubicBezTo>
                      <a:pt x="7680" y="11157"/>
                      <a:pt x="7468" y="11136"/>
                      <a:pt x="7258" y="11095"/>
                    </a:cubicBezTo>
                    <a:cubicBezTo>
                      <a:pt x="6983" y="11033"/>
                      <a:pt x="6707" y="10941"/>
                      <a:pt x="6447" y="10819"/>
                    </a:cubicBezTo>
                    <a:lnTo>
                      <a:pt x="6447" y="10819"/>
                    </a:lnTo>
                    <a:lnTo>
                      <a:pt x="6470" y="10827"/>
                    </a:lnTo>
                    <a:cubicBezTo>
                      <a:pt x="4854" y="10030"/>
                      <a:pt x="4188" y="8078"/>
                      <a:pt x="4985" y="6463"/>
                    </a:cubicBezTo>
                    <a:cubicBezTo>
                      <a:pt x="5099" y="6241"/>
                      <a:pt x="5237" y="6026"/>
                      <a:pt x="5398" y="5835"/>
                    </a:cubicBezTo>
                    <a:lnTo>
                      <a:pt x="5459" y="5766"/>
                    </a:lnTo>
                    <a:cubicBezTo>
                      <a:pt x="5551" y="5651"/>
                      <a:pt x="5658" y="5552"/>
                      <a:pt x="5765" y="5460"/>
                    </a:cubicBezTo>
                    <a:cubicBezTo>
                      <a:pt x="5873" y="5360"/>
                      <a:pt x="5995" y="5268"/>
                      <a:pt x="6118" y="5192"/>
                    </a:cubicBezTo>
                    <a:cubicBezTo>
                      <a:pt x="6324" y="5054"/>
                      <a:pt x="6539" y="4947"/>
                      <a:pt x="6768" y="4863"/>
                    </a:cubicBezTo>
                    <a:lnTo>
                      <a:pt x="6791" y="4855"/>
                    </a:lnTo>
                    <a:lnTo>
                      <a:pt x="6807" y="4847"/>
                    </a:lnTo>
                    <a:lnTo>
                      <a:pt x="6876" y="4824"/>
                    </a:lnTo>
                    <a:cubicBezTo>
                      <a:pt x="6952" y="4801"/>
                      <a:pt x="7029" y="4778"/>
                      <a:pt x="7098" y="4763"/>
                    </a:cubicBezTo>
                    <a:lnTo>
                      <a:pt x="7182" y="4763"/>
                    </a:lnTo>
                    <a:lnTo>
                      <a:pt x="7197" y="4755"/>
                    </a:lnTo>
                    <a:lnTo>
                      <a:pt x="7235" y="4755"/>
                    </a:lnTo>
                    <a:cubicBezTo>
                      <a:pt x="7343" y="4732"/>
                      <a:pt x="7457" y="4717"/>
                      <a:pt x="7565" y="4702"/>
                    </a:cubicBezTo>
                    <a:lnTo>
                      <a:pt x="7580" y="4702"/>
                    </a:lnTo>
                    <a:lnTo>
                      <a:pt x="7702" y="4694"/>
                    </a:lnTo>
                    <a:cubicBezTo>
                      <a:pt x="7752" y="4690"/>
                      <a:pt x="7804" y="4688"/>
                      <a:pt x="7857" y="4688"/>
                    </a:cubicBezTo>
                    <a:close/>
                    <a:moveTo>
                      <a:pt x="8736" y="1"/>
                    </a:moveTo>
                    <a:lnTo>
                      <a:pt x="7902" y="16"/>
                    </a:lnTo>
                    <a:lnTo>
                      <a:pt x="7059" y="24"/>
                    </a:lnTo>
                    <a:lnTo>
                      <a:pt x="7044" y="24"/>
                    </a:lnTo>
                    <a:cubicBezTo>
                      <a:pt x="7013" y="32"/>
                      <a:pt x="6990" y="47"/>
                      <a:pt x="6983" y="77"/>
                    </a:cubicBezTo>
                    <a:lnTo>
                      <a:pt x="6546" y="1364"/>
                    </a:lnTo>
                    <a:lnTo>
                      <a:pt x="6539" y="1364"/>
                    </a:lnTo>
                    <a:cubicBezTo>
                      <a:pt x="6370" y="1394"/>
                      <a:pt x="6202" y="1440"/>
                      <a:pt x="6033" y="1494"/>
                    </a:cubicBezTo>
                    <a:lnTo>
                      <a:pt x="6003" y="1501"/>
                    </a:lnTo>
                    <a:lnTo>
                      <a:pt x="5987" y="1509"/>
                    </a:lnTo>
                    <a:cubicBezTo>
                      <a:pt x="5942" y="1517"/>
                      <a:pt x="5903" y="1532"/>
                      <a:pt x="5857" y="1547"/>
                    </a:cubicBezTo>
                    <a:lnTo>
                      <a:pt x="5475" y="1226"/>
                    </a:lnTo>
                    <a:lnTo>
                      <a:pt x="4701" y="575"/>
                    </a:lnTo>
                    <a:cubicBezTo>
                      <a:pt x="4688" y="566"/>
                      <a:pt x="4672" y="562"/>
                      <a:pt x="4656" y="562"/>
                    </a:cubicBezTo>
                    <a:cubicBezTo>
                      <a:pt x="4645" y="562"/>
                      <a:pt x="4634" y="564"/>
                      <a:pt x="4625" y="567"/>
                    </a:cubicBezTo>
                    <a:lnTo>
                      <a:pt x="3897" y="996"/>
                    </a:lnTo>
                    <a:lnTo>
                      <a:pt x="3178" y="1417"/>
                    </a:lnTo>
                    <a:cubicBezTo>
                      <a:pt x="3170" y="1425"/>
                      <a:pt x="3162" y="1425"/>
                      <a:pt x="3162" y="1433"/>
                    </a:cubicBezTo>
                    <a:cubicBezTo>
                      <a:pt x="3139" y="1448"/>
                      <a:pt x="3124" y="1479"/>
                      <a:pt x="3132" y="1501"/>
                    </a:cubicBezTo>
                    <a:lnTo>
                      <a:pt x="3407" y="2933"/>
                    </a:lnTo>
                    <a:lnTo>
                      <a:pt x="3423" y="3002"/>
                    </a:lnTo>
                    <a:cubicBezTo>
                      <a:pt x="3254" y="3155"/>
                      <a:pt x="3101" y="3316"/>
                      <a:pt x="2948" y="3484"/>
                    </a:cubicBezTo>
                    <a:lnTo>
                      <a:pt x="2473" y="3393"/>
                    </a:lnTo>
                    <a:lnTo>
                      <a:pt x="1478" y="3201"/>
                    </a:lnTo>
                    <a:cubicBezTo>
                      <a:pt x="1447" y="3201"/>
                      <a:pt x="1424" y="3216"/>
                      <a:pt x="1409" y="3239"/>
                    </a:cubicBezTo>
                    <a:lnTo>
                      <a:pt x="988" y="3967"/>
                    </a:lnTo>
                    <a:lnTo>
                      <a:pt x="567" y="4686"/>
                    </a:lnTo>
                    <a:cubicBezTo>
                      <a:pt x="559" y="4694"/>
                      <a:pt x="559" y="4702"/>
                      <a:pt x="559" y="4709"/>
                    </a:cubicBezTo>
                    <a:cubicBezTo>
                      <a:pt x="544" y="4732"/>
                      <a:pt x="552" y="4763"/>
                      <a:pt x="567" y="4786"/>
                    </a:cubicBezTo>
                    <a:lnTo>
                      <a:pt x="1509" y="5888"/>
                    </a:lnTo>
                    <a:lnTo>
                      <a:pt x="1578" y="5957"/>
                    </a:lnTo>
                    <a:cubicBezTo>
                      <a:pt x="1524" y="6133"/>
                      <a:pt x="1478" y="6310"/>
                      <a:pt x="1440" y="6493"/>
                    </a:cubicBezTo>
                    <a:lnTo>
                      <a:pt x="1003" y="6646"/>
                    </a:lnTo>
                    <a:lnTo>
                      <a:pt x="46" y="6983"/>
                    </a:lnTo>
                    <a:cubicBezTo>
                      <a:pt x="23" y="6991"/>
                      <a:pt x="8" y="7022"/>
                      <a:pt x="0" y="7045"/>
                    </a:cubicBezTo>
                    <a:lnTo>
                      <a:pt x="0" y="7887"/>
                    </a:lnTo>
                    <a:lnTo>
                      <a:pt x="0" y="8729"/>
                    </a:lnTo>
                    <a:cubicBezTo>
                      <a:pt x="0" y="8729"/>
                      <a:pt x="0" y="8737"/>
                      <a:pt x="0" y="8744"/>
                    </a:cubicBezTo>
                    <a:cubicBezTo>
                      <a:pt x="8" y="8775"/>
                      <a:pt x="23" y="8798"/>
                      <a:pt x="54" y="8805"/>
                    </a:cubicBezTo>
                    <a:lnTo>
                      <a:pt x="1424" y="9280"/>
                    </a:lnTo>
                    <a:cubicBezTo>
                      <a:pt x="1470" y="9494"/>
                      <a:pt x="1516" y="9694"/>
                      <a:pt x="1585" y="9900"/>
                    </a:cubicBezTo>
                    <a:lnTo>
                      <a:pt x="1294" y="10252"/>
                    </a:lnTo>
                    <a:lnTo>
                      <a:pt x="651" y="11041"/>
                    </a:lnTo>
                    <a:cubicBezTo>
                      <a:pt x="636" y="11056"/>
                      <a:pt x="628" y="11087"/>
                      <a:pt x="644" y="11110"/>
                    </a:cubicBezTo>
                    <a:lnTo>
                      <a:pt x="1080" y="11830"/>
                    </a:lnTo>
                    <a:lnTo>
                      <a:pt x="1516" y="12549"/>
                    </a:lnTo>
                    <a:cubicBezTo>
                      <a:pt x="1516" y="12557"/>
                      <a:pt x="1516" y="12565"/>
                      <a:pt x="1524" y="12565"/>
                    </a:cubicBezTo>
                    <a:cubicBezTo>
                      <a:pt x="1539" y="12588"/>
                      <a:pt x="1570" y="12595"/>
                      <a:pt x="1593" y="12595"/>
                    </a:cubicBezTo>
                    <a:lnTo>
                      <a:pt x="2933" y="12312"/>
                    </a:lnTo>
                    <a:cubicBezTo>
                      <a:pt x="2986" y="12373"/>
                      <a:pt x="3040" y="12427"/>
                      <a:pt x="3086" y="12480"/>
                    </a:cubicBezTo>
                    <a:cubicBezTo>
                      <a:pt x="3216" y="12618"/>
                      <a:pt x="3338" y="12741"/>
                      <a:pt x="3469" y="12856"/>
                    </a:cubicBezTo>
                    <a:lnTo>
                      <a:pt x="3392" y="13261"/>
                    </a:lnTo>
                    <a:lnTo>
                      <a:pt x="3201" y="14257"/>
                    </a:lnTo>
                    <a:cubicBezTo>
                      <a:pt x="3201" y="14287"/>
                      <a:pt x="3208" y="14310"/>
                      <a:pt x="3231" y="14325"/>
                    </a:cubicBezTo>
                    <a:lnTo>
                      <a:pt x="3959" y="14754"/>
                    </a:lnTo>
                    <a:lnTo>
                      <a:pt x="4686" y="15175"/>
                    </a:lnTo>
                    <a:lnTo>
                      <a:pt x="4701" y="15183"/>
                    </a:lnTo>
                    <a:cubicBezTo>
                      <a:pt x="4710" y="15189"/>
                      <a:pt x="4720" y="15191"/>
                      <a:pt x="4730" y="15191"/>
                    </a:cubicBezTo>
                    <a:cubicBezTo>
                      <a:pt x="4747" y="15191"/>
                      <a:pt x="4764" y="15185"/>
                      <a:pt x="4778" y="15175"/>
                    </a:cubicBezTo>
                    <a:lnTo>
                      <a:pt x="5865" y="14257"/>
                    </a:lnTo>
                    <a:cubicBezTo>
                      <a:pt x="5987" y="14295"/>
                      <a:pt x="6110" y="14333"/>
                      <a:pt x="6232" y="14364"/>
                    </a:cubicBezTo>
                    <a:cubicBezTo>
                      <a:pt x="6363" y="14394"/>
                      <a:pt x="6500" y="14433"/>
                      <a:pt x="6638" y="14463"/>
                    </a:cubicBezTo>
                    <a:lnTo>
                      <a:pt x="6745" y="14785"/>
                    </a:lnTo>
                    <a:lnTo>
                      <a:pt x="7067" y="15742"/>
                    </a:lnTo>
                    <a:cubicBezTo>
                      <a:pt x="7082" y="15765"/>
                      <a:pt x="7105" y="15780"/>
                      <a:pt x="7136" y="15780"/>
                    </a:cubicBezTo>
                    <a:lnTo>
                      <a:pt x="7970" y="15795"/>
                    </a:lnTo>
                    <a:lnTo>
                      <a:pt x="8813" y="15803"/>
                    </a:lnTo>
                    <a:lnTo>
                      <a:pt x="8828" y="15803"/>
                    </a:lnTo>
                    <a:cubicBezTo>
                      <a:pt x="8859" y="15795"/>
                      <a:pt x="8882" y="15780"/>
                      <a:pt x="8889" y="15757"/>
                    </a:cubicBezTo>
                    <a:lnTo>
                      <a:pt x="9372" y="14448"/>
                    </a:lnTo>
                    <a:cubicBezTo>
                      <a:pt x="9609" y="14394"/>
                      <a:pt x="9839" y="14333"/>
                      <a:pt x="10068" y="14257"/>
                    </a:cubicBezTo>
                    <a:lnTo>
                      <a:pt x="10298" y="14456"/>
                    </a:lnTo>
                    <a:lnTo>
                      <a:pt x="11064" y="15129"/>
                    </a:lnTo>
                    <a:cubicBezTo>
                      <a:pt x="11075" y="15137"/>
                      <a:pt x="11088" y="15141"/>
                      <a:pt x="11102" y="15141"/>
                    </a:cubicBezTo>
                    <a:cubicBezTo>
                      <a:pt x="11115" y="15141"/>
                      <a:pt x="11129" y="15137"/>
                      <a:pt x="11140" y="15129"/>
                    </a:cubicBezTo>
                    <a:lnTo>
                      <a:pt x="11875" y="14716"/>
                    </a:lnTo>
                    <a:lnTo>
                      <a:pt x="12602" y="14303"/>
                    </a:lnTo>
                    <a:cubicBezTo>
                      <a:pt x="12610" y="14303"/>
                      <a:pt x="12610" y="14295"/>
                      <a:pt x="12618" y="14295"/>
                    </a:cubicBezTo>
                    <a:cubicBezTo>
                      <a:pt x="12641" y="14280"/>
                      <a:pt x="12648" y="14249"/>
                      <a:pt x="12648" y="14218"/>
                    </a:cubicBezTo>
                    <a:lnTo>
                      <a:pt x="12411" y="12909"/>
                    </a:lnTo>
                    <a:cubicBezTo>
                      <a:pt x="12602" y="12741"/>
                      <a:pt x="12778" y="12565"/>
                      <a:pt x="12947" y="12381"/>
                    </a:cubicBezTo>
                    <a:lnTo>
                      <a:pt x="12955" y="12366"/>
                    </a:lnTo>
                    <a:lnTo>
                      <a:pt x="13299" y="12427"/>
                    </a:lnTo>
                    <a:lnTo>
                      <a:pt x="14302" y="12611"/>
                    </a:lnTo>
                    <a:cubicBezTo>
                      <a:pt x="14325" y="12611"/>
                      <a:pt x="14356" y="12595"/>
                      <a:pt x="14371" y="12572"/>
                    </a:cubicBezTo>
                    <a:lnTo>
                      <a:pt x="14777" y="11845"/>
                    </a:lnTo>
                    <a:lnTo>
                      <a:pt x="15190" y="11110"/>
                    </a:lnTo>
                    <a:cubicBezTo>
                      <a:pt x="15198" y="11102"/>
                      <a:pt x="15198" y="11102"/>
                      <a:pt x="15198" y="11095"/>
                    </a:cubicBezTo>
                    <a:cubicBezTo>
                      <a:pt x="15213" y="11072"/>
                      <a:pt x="15205" y="11041"/>
                      <a:pt x="15190" y="11018"/>
                    </a:cubicBezTo>
                    <a:lnTo>
                      <a:pt x="14317" y="10023"/>
                    </a:lnTo>
                    <a:cubicBezTo>
                      <a:pt x="14402" y="9762"/>
                      <a:pt x="14470" y="9502"/>
                      <a:pt x="14524" y="9242"/>
                    </a:cubicBezTo>
                    <a:lnTo>
                      <a:pt x="14884" y="9119"/>
                    </a:lnTo>
                    <a:lnTo>
                      <a:pt x="15849" y="8798"/>
                    </a:lnTo>
                    <a:cubicBezTo>
                      <a:pt x="15879" y="8790"/>
                      <a:pt x="15895" y="8767"/>
                      <a:pt x="15895" y="8737"/>
                    </a:cubicBezTo>
                    <a:lnTo>
                      <a:pt x="15910" y="7902"/>
                    </a:lnTo>
                    <a:lnTo>
                      <a:pt x="15925" y="7060"/>
                    </a:lnTo>
                    <a:cubicBezTo>
                      <a:pt x="15925" y="7052"/>
                      <a:pt x="15925" y="7045"/>
                      <a:pt x="15925" y="7037"/>
                    </a:cubicBezTo>
                    <a:cubicBezTo>
                      <a:pt x="15917" y="7014"/>
                      <a:pt x="15902" y="6991"/>
                      <a:pt x="15879" y="6976"/>
                    </a:cubicBezTo>
                    <a:lnTo>
                      <a:pt x="14516" y="6470"/>
                    </a:lnTo>
                    <a:lnTo>
                      <a:pt x="14509" y="6470"/>
                    </a:lnTo>
                    <a:cubicBezTo>
                      <a:pt x="14455" y="6241"/>
                      <a:pt x="14394" y="6011"/>
                      <a:pt x="14317" y="5781"/>
                    </a:cubicBezTo>
                    <a:lnTo>
                      <a:pt x="14532" y="5506"/>
                    </a:lnTo>
                    <a:lnTo>
                      <a:pt x="15167" y="4709"/>
                    </a:lnTo>
                    <a:cubicBezTo>
                      <a:pt x="15175" y="4686"/>
                      <a:pt x="15175" y="4656"/>
                      <a:pt x="15167" y="4633"/>
                    </a:cubicBezTo>
                    <a:lnTo>
                      <a:pt x="14715" y="3928"/>
                    </a:lnTo>
                    <a:lnTo>
                      <a:pt x="14264" y="3216"/>
                    </a:lnTo>
                    <a:cubicBezTo>
                      <a:pt x="14264" y="3209"/>
                      <a:pt x="14256" y="3201"/>
                      <a:pt x="14256" y="3201"/>
                    </a:cubicBezTo>
                    <a:cubicBezTo>
                      <a:pt x="14241" y="3186"/>
                      <a:pt x="14210" y="3178"/>
                      <a:pt x="14187" y="3178"/>
                    </a:cubicBezTo>
                    <a:lnTo>
                      <a:pt x="12970" y="3461"/>
                    </a:lnTo>
                    <a:cubicBezTo>
                      <a:pt x="12947" y="3431"/>
                      <a:pt x="12916" y="3393"/>
                      <a:pt x="12886" y="3362"/>
                    </a:cubicBezTo>
                    <a:cubicBezTo>
                      <a:pt x="12801" y="3270"/>
                      <a:pt x="12710" y="3178"/>
                      <a:pt x="12618" y="3086"/>
                    </a:cubicBezTo>
                    <a:lnTo>
                      <a:pt x="12602" y="3071"/>
                    </a:lnTo>
                    <a:lnTo>
                      <a:pt x="12587" y="3056"/>
                    </a:lnTo>
                    <a:cubicBezTo>
                      <a:pt x="12518" y="2987"/>
                      <a:pt x="12442" y="2926"/>
                      <a:pt x="12365" y="2857"/>
                    </a:cubicBezTo>
                    <a:lnTo>
                      <a:pt x="12419" y="2489"/>
                    </a:lnTo>
                    <a:lnTo>
                      <a:pt x="12572" y="1486"/>
                    </a:lnTo>
                    <a:cubicBezTo>
                      <a:pt x="12572" y="1456"/>
                      <a:pt x="12564" y="1433"/>
                      <a:pt x="12541" y="1417"/>
                    </a:cubicBezTo>
                    <a:lnTo>
                      <a:pt x="11798" y="1027"/>
                    </a:lnTo>
                    <a:lnTo>
                      <a:pt x="11056" y="629"/>
                    </a:lnTo>
                    <a:cubicBezTo>
                      <a:pt x="11048" y="629"/>
                      <a:pt x="11041" y="621"/>
                      <a:pt x="11041" y="621"/>
                    </a:cubicBezTo>
                    <a:cubicBezTo>
                      <a:pt x="11032" y="619"/>
                      <a:pt x="11025" y="618"/>
                      <a:pt x="11017" y="618"/>
                    </a:cubicBezTo>
                    <a:cubicBezTo>
                      <a:pt x="10998" y="618"/>
                      <a:pt x="10981" y="625"/>
                      <a:pt x="10964" y="636"/>
                    </a:cubicBezTo>
                    <a:lnTo>
                      <a:pt x="9992" y="1524"/>
                    </a:lnTo>
                    <a:cubicBezTo>
                      <a:pt x="9961" y="1517"/>
                      <a:pt x="9923" y="1501"/>
                      <a:pt x="9892" y="1494"/>
                    </a:cubicBezTo>
                    <a:lnTo>
                      <a:pt x="9800" y="1471"/>
                    </a:lnTo>
                    <a:cubicBezTo>
                      <a:pt x="9632" y="1417"/>
                      <a:pt x="9456" y="1379"/>
                      <a:pt x="9280" y="1341"/>
                    </a:cubicBezTo>
                    <a:lnTo>
                      <a:pt x="9149" y="1004"/>
                    </a:lnTo>
                    <a:lnTo>
                      <a:pt x="8805" y="47"/>
                    </a:lnTo>
                    <a:cubicBezTo>
                      <a:pt x="8790" y="24"/>
                      <a:pt x="8767" y="9"/>
                      <a:pt x="873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907" name="Google Shape;907;p52"/>
              <p:cNvSpPr/>
              <p:nvPr/>
            </p:nvSpPr>
            <p:spPr>
              <a:xfrm>
                <a:off x="953341" y="743818"/>
                <a:ext cx="452114" cy="419276"/>
              </a:xfrm>
              <a:custGeom>
                <a:avLst/>
                <a:gdLst/>
                <a:ahLst/>
                <a:cxnLst/>
                <a:rect l="l" t="t" r="r" b="b"/>
                <a:pathLst>
                  <a:path w="10161" h="9423" extrusionOk="0">
                    <a:moveTo>
                      <a:pt x="5116" y="269"/>
                    </a:moveTo>
                    <a:cubicBezTo>
                      <a:pt x="5235" y="269"/>
                      <a:pt x="5357" y="277"/>
                      <a:pt x="5475" y="288"/>
                    </a:cubicBezTo>
                    <a:lnTo>
                      <a:pt x="5529" y="288"/>
                    </a:lnTo>
                    <a:cubicBezTo>
                      <a:pt x="5659" y="303"/>
                      <a:pt x="5789" y="326"/>
                      <a:pt x="5919" y="349"/>
                    </a:cubicBezTo>
                    <a:cubicBezTo>
                      <a:pt x="6685" y="494"/>
                      <a:pt x="7397" y="847"/>
                      <a:pt x="7986" y="1367"/>
                    </a:cubicBezTo>
                    <a:cubicBezTo>
                      <a:pt x="8277" y="1628"/>
                      <a:pt x="8537" y="1918"/>
                      <a:pt x="8752" y="2248"/>
                    </a:cubicBezTo>
                    <a:cubicBezTo>
                      <a:pt x="9625" y="3565"/>
                      <a:pt x="9732" y="5249"/>
                      <a:pt x="9027" y="6658"/>
                    </a:cubicBezTo>
                    <a:lnTo>
                      <a:pt x="9035" y="6635"/>
                    </a:lnTo>
                    <a:lnTo>
                      <a:pt x="9035" y="6635"/>
                    </a:lnTo>
                    <a:cubicBezTo>
                      <a:pt x="8867" y="6987"/>
                      <a:pt x="8645" y="7316"/>
                      <a:pt x="8392" y="7615"/>
                    </a:cubicBezTo>
                    <a:cubicBezTo>
                      <a:pt x="8124" y="7913"/>
                      <a:pt x="7818" y="8174"/>
                      <a:pt x="7481" y="8396"/>
                    </a:cubicBezTo>
                    <a:cubicBezTo>
                      <a:pt x="7152" y="8610"/>
                      <a:pt x="6807" y="8778"/>
                      <a:pt x="6432" y="8901"/>
                    </a:cubicBezTo>
                    <a:cubicBezTo>
                      <a:pt x="5984" y="9048"/>
                      <a:pt x="5519" y="9121"/>
                      <a:pt x="5055" y="9121"/>
                    </a:cubicBezTo>
                    <a:cubicBezTo>
                      <a:pt x="4386" y="9121"/>
                      <a:pt x="3720" y="8970"/>
                      <a:pt x="3109" y="8671"/>
                    </a:cubicBezTo>
                    <a:cubicBezTo>
                      <a:pt x="2045" y="8143"/>
                      <a:pt x="1233" y="7217"/>
                      <a:pt x="858" y="6091"/>
                    </a:cubicBezTo>
                    <a:cubicBezTo>
                      <a:pt x="851" y="6076"/>
                      <a:pt x="843" y="6068"/>
                      <a:pt x="843" y="6060"/>
                    </a:cubicBezTo>
                    <a:lnTo>
                      <a:pt x="843" y="6060"/>
                    </a:lnTo>
                    <a:lnTo>
                      <a:pt x="858" y="6083"/>
                    </a:lnTo>
                    <a:cubicBezTo>
                      <a:pt x="361" y="4590"/>
                      <a:pt x="698" y="2952"/>
                      <a:pt x="1731" y="1773"/>
                    </a:cubicBezTo>
                    <a:lnTo>
                      <a:pt x="1731" y="1750"/>
                    </a:lnTo>
                    <a:cubicBezTo>
                      <a:pt x="1999" y="1451"/>
                      <a:pt x="2305" y="1184"/>
                      <a:pt x="2635" y="961"/>
                    </a:cubicBezTo>
                    <a:cubicBezTo>
                      <a:pt x="2964" y="755"/>
                      <a:pt x="3316" y="579"/>
                      <a:pt x="3691" y="464"/>
                    </a:cubicBezTo>
                    <a:cubicBezTo>
                      <a:pt x="3974" y="364"/>
                      <a:pt x="4273" y="303"/>
                      <a:pt x="4572" y="272"/>
                    </a:cubicBezTo>
                    <a:lnTo>
                      <a:pt x="4985" y="272"/>
                    </a:lnTo>
                    <a:cubicBezTo>
                      <a:pt x="5028" y="270"/>
                      <a:pt x="5072" y="269"/>
                      <a:pt x="5116" y="269"/>
                    </a:cubicBezTo>
                    <a:close/>
                    <a:moveTo>
                      <a:pt x="5095" y="1"/>
                    </a:moveTo>
                    <a:cubicBezTo>
                      <a:pt x="4977" y="1"/>
                      <a:pt x="4859" y="4"/>
                      <a:pt x="4740" y="12"/>
                    </a:cubicBezTo>
                    <a:lnTo>
                      <a:pt x="4572" y="12"/>
                    </a:lnTo>
                    <a:cubicBezTo>
                      <a:pt x="4242" y="50"/>
                      <a:pt x="3921" y="119"/>
                      <a:pt x="3607" y="219"/>
                    </a:cubicBezTo>
                    <a:cubicBezTo>
                      <a:pt x="3553" y="234"/>
                      <a:pt x="3500" y="257"/>
                      <a:pt x="3446" y="272"/>
                    </a:cubicBezTo>
                    <a:lnTo>
                      <a:pt x="3431" y="272"/>
                    </a:lnTo>
                    <a:cubicBezTo>
                      <a:pt x="2987" y="441"/>
                      <a:pt x="2566" y="671"/>
                      <a:pt x="2183" y="961"/>
                    </a:cubicBezTo>
                    <a:lnTo>
                      <a:pt x="2175" y="939"/>
                    </a:lnTo>
                    <a:cubicBezTo>
                      <a:pt x="2106" y="1000"/>
                      <a:pt x="2030" y="1053"/>
                      <a:pt x="1961" y="1115"/>
                    </a:cubicBezTo>
                    <a:cubicBezTo>
                      <a:pt x="560" y="2332"/>
                      <a:pt x="1" y="4261"/>
                      <a:pt x="529" y="6037"/>
                    </a:cubicBezTo>
                    <a:cubicBezTo>
                      <a:pt x="598" y="6275"/>
                      <a:pt x="682" y="6497"/>
                      <a:pt x="789" y="6719"/>
                    </a:cubicBezTo>
                    <a:cubicBezTo>
                      <a:pt x="889" y="6933"/>
                      <a:pt x="1011" y="7140"/>
                      <a:pt x="1142" y="7339"/>
                    </a:cubicBezTo>
                    <a:cubicBezTo>
                      <a:pt x="1410" y="7737"/>
                      <a:pt x="1739" y="8089"/>
                      <a:pt x="2114" y="8396"/>
                    </a:cubicBezTo>
                    <a:cubicBezTo>
                      <a:pt x="2983" y="9084"/>
                      <a:pt x="4025" y="9422"/>
                      <a:pt x="5060" y="9422"/>
                    </a:cubicBezTo>
                    <a:cubicBezTo>
                      <a:pt x="6350" y="9422"/>
                      <a:pt x="7630" y="8898"/>
                      <a:pt x="8560" y="7875"/>
                    </a:cubicBezTo>
                    <a:cubicBezTo>
                      <a:pt x="8721" y="7699"/>
                      <a:pt x="8867" y="7515"/>
                      <a:pt x="8997" y="7324"/>
                    </a:cubicBezTo>
                    <a:cubicBezTo>
                      <a:pt x="9135" y="7117"/>
                      <a:pt x="9249" y="6903"/>
                      <a:pt x="9357" y="6688"/>
                    </a:cubicBezTo>
                    <a:cubicBezTo>
                      <a:pt x="10161" y="4943"/>
                      <a:pt x="9839" y="2883"/>
                      <a:pt x="8537" y="1482"/>
                    </a:cubicBezTo>
                    <a:cubicBezTo>
                      <a:pt x="7902" y="793"/>
                      <a:pt x="7075" y="311"/>
                      <a:pt x="6172" y="96"/>
                    </a:cubicBezTo>
                    <a:lnTo>
                      <a:pt x="6103" y="81"/>
                    </a:lnTo>
                    <a:lnTo>
                      <a:pt x="6087" y="81"/>
                    </a:lnTo>
                    <a:lnTo>
                      <a:pt x="6064" y="73"/>
                    </a:lnTo>
                    <a:lnTo>
                      <a:pt x="6026" y="73"/>
                    </a:lnTo>
                    <a:lnTo>
                      <a:pt x="5996" y="66"/>
                    </a:lnTo>
                    <a:lnTo>
                      <a:pt x="5980" y="66"/>
                    </a:lnTo>
                    <a:lnTo>
                      <a:pt x="5950" y="58"/>
                    </a:lnTo>
                    <a:lnTo>
                      <a:pt x="5942" y="58"/>
                    </a:lnTo>
                    <a:lnTo>
                      <a:pt x="5904" y="50"/>
                    </a:lnTo>
                    <a:lnTo>
                      <a:pt x="5735" y="50"/>
                    </a:lnTo>
                    <a:lnTo>
                      <a:pt x="5705" y="43"/>
                    </a:lnTo>
                    <a:cubicBezTo>
                      <a:pt x="5620" y="27"/>
                      <a:pt x="5536" y="20"/>
                      <a:pt x="5444" y="12"/>
                    </a:cubicBezTo>
                    <a:cubicBezTo>
                      <a:pt x="5329" y="4"/>
                      <a:pt x="5213" y="1"/>
                      <a:pt x="509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</p:grpSp>
      <p:grpSp>
        <p:nvGrpSpPr>
          <p:cNvPr id="908" name="Google Shape;908;p52"/>
          <p:cNvGrpSpPr/>
          <p:nvPr/>
        </p:nvGrpSpPr>
        <p:grpSpPr>
          <a:xfrm>
            <a:off x="3914375" y="954661"/>
            <a:ext cx="1169116" cy="1351051"/>
            <a:chOff x="1378575" y="1779393"/>
            <a:chExt cx="1169116" cy="1351051"/>
          </a:xfrm>
        </p:grpSpPr>
        <p:sp>
          <p:nvSpPr>
            <p:cNvPr id="909" name="Google Shape;909;p52"/>
            <p:cNvSpPr/>
            <p:nvPr/>
          </p:nvSpPr>
          <p:spPr>
            <a:xfrm>
              <a:off x="1403107" y="1781244"/>
              <a:ext cx="1090601" cy="1349200"/>
            </a:xfrm>
            <a:custGeom>
              <a:avLst/>
              <a:gdLst/>
              <a:ahLst/>
              <a:cxnLst/>
              <a:rect l="l" t="t" r="r" b="b"/>
              <a:pathLst>
                <a:path w="20627" h="25518" extrusionOk="0">
                  <a:moveTo>
                    <a:pt x="4227" y="1"/>
                  </a:moveTo>
                  <a:cubicBezTo>
                    <a:pt x="4128" y="1"/>
                    <a:pt x="4033" y="42"/>
                    <a:pt x="3969" y="112"/>
                  </a:cubicBezTo>
                  <a:lnTo>
                    <a:pt x="3422" y="681"/>
                  </a:lnTo>
                  <a:cubicBezTo>
                    <a:pt x="3371" y="732"/>
                    <a:pt x="3335" y="805"/>
                    <a:pt x="3327" y="878"/>
                  </a:cubicBezTo>
                  <a:lnTo>
                    <a:pt x="30" y="22547"/>
                  </a:lnTo>
                  <a:cubicBezTo>
                    <a:pt x="0" y="22744"/>
                    <a:pt x="132" y="22926"/>
                    <a:pt x="329" y="22963"/>
                  </a:cubicBezTo>
                  <a:lnTo>
                    <a:pt x="17051" y="25509"/>
                  </a:lnTo>
                  <a:cubicBezTo>
                    <a:pt x="17088" y="25515"/>
                    <a:pt x="17123" y="25518"/>
                    <a:pt x="17159" y="25518"/>
                  </a:cubicBezTo>
                  <a:cubicBezTo>
                    <a:pt x="17258" y="25518"/>
                    <a:pt x="17354" y="25496"/>
                    <a:pt x="17445" y="25458"/>
                  </a:cubicBezTo>
                  <a:lnTo>
                    <a:pt x="17825" y="25305"/>
                  </a:lnTo>
                  <a:cubicBezTo>
                    <a:pt x="18073" y="25203"/>
                    <a:pt x="18248" y="24969"/>
                    <a:pt x="18284" y="24699"/>
                  </a:cubicBezTo>
                  <a:lnTo>
                    <a:pt x="20626" y="3395"/>
                  </a:lnTo>
                  <a:lnTo>
                    <a:pt x="4305" y="10"/>
                  </a:lnTo>
                  <a:cubicBezTo>
                    <a:pt x="4279" y="3"/>
                    <a:pt x="4253" y="1"/>
                    <a:pt x="42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10" name="Google Shape;910;p52"/>
            <p:cNvSpPr/>
            <p:nvPr/>
          </p:nvSpPr>
          <p:spPr>
            <a:xfrm>
              <a:off x="1438584" y="1779393"/>
              <a:ext cx="1109106" cy="1328845"/>
            </a:xfrm>
            <a:custGeom>
              <a:avLst/>
              <a:gdLst/>
              <a:ahLst/>
              <a:cxnLst/>
              <a:rect l="l" t="t" r="r" b="b"/>
              <a:pathLst>
                <a:path w="20977" h="25133" extrusionOk="0">
                  <a:moveTo>
                    <a:pt x="3452" y="1"/>
                  </a:moveTo>
                  <a:lnTo>
                    <a:pt x="1" y="22487"/>
                  </a:lnTo>
                  <a:lnTo>
                    <a:pt x="17190" y="25128"/>
                  </a:lnTo>
                  <a:cubicBezTo>
                    <a:pt x="17208" y="25131"/>
                    <a:pt x="17225" y="25132"/>
                    <a:pt x="17243" y="25132"/>
                  </a:cubicBezTo>
                  <a:cubicBezTo>
                    <a:pt x="17419" y="25132"/>
                    <a:pt x="17573" y="25001"/>
                    <a:pt x="17606" y="24822"/>
                  </a:cubicBezTo>
                  <a:lnTo>
                    <a:pt x="20948" y="3043"/>
                  </a:lnTo>
                  <a:cubicBezTo>
                    <a:pt x="20977" y="2846"/>
                    <a:pt x="20838" y="2664"/>
                    <a:pt x="20641" y="2635"/>
                  </a:cubicBezTo>
                  <a:lnTo>
                    <a:pt x="345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11" name="Google Shape;911;p52"/>
            <p:cNvSpPr/>
            <p:nvPr/>
          </p:nvSpPr>
          <p:spPr>
            <a:xfrm>
              <a:off x="1542107" y="1813443"/>
              <a:ext cx="138632" cy="55410"/>
            </a:xfrm>
            <a:custGeom>
              <a:avLst/>
              <a:gdLst/>
              <a:ahLst/>
              <a:cxnLst/>
              <a:rect l="l" t="t" r="r" b="b"/>
              <a:pathLst>
                <a:path w="2622" h="1048" extrusionOk="0">
                  <a:moveTo>
                    <a:pt x="540" y="1"/>
                  </a:moveTo>
                  <a:cubicBezTo>
                    <a:pt x="83" y="1"/>
                    <a:pt x="0" y="740"/>
                    <a:pt x="487" y="816"/>
                  </a:cubicBezTo>
                  <a:lnTo>
                    <a:pt x="2004" y="1042"/>
                  </a:lnTo>
                  <a:cubicBezTo>
                    <a:pt x="2029" y="1046"/>
                    <a:pt x="2053" y="1048"/>
                    <a:pt x="2076" y="1048"/>
                  </a:cubicBezTo>
                  <a:cubicBezTo>
                    <a:pt x="2533" y="1048"/>
                    <a:pt x="2622" y="316"/>
                    <a:pt x="2128" y="240"/>
                  </a:cubicBezTo>
                  <a:lnTo>
                    <a:pt x="611" y="6"/>
                  </a:lnTo>
                  <a:cubicBezTo>
                    <a:pt x="586" y="2"/>
                    <a:pt x="563" y="1"/>
                    <a:pt x="5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12" name="Google Shape;912;p52"/>
            <p:cNvSpPr/>
            <p:nvPr/>
          </p:nvSpPr>
          <p:spPr>
            <a:xfrm>
              <a:off x="1530846" y="1884449"/>
              <a:ext cx="139108" cy="55410"/>
            </a:xfrm>
            <a:custGeom>
              <a:avLst/>
              <a:gdLst/>
              <a:ahLst/>
              <a:cxnLst/>
              <a:rect l="l" t="t" r="r" b="b"/>
              <a:pathLst>
                <a:path w="2631" h="1048" extrusionOk="0">
                  <a:moveTo>
                    <a:pt x="554" y="1"/>
                  </a:moveTo>
                  <a:cubicBezTo>
                    <a:pt x="92" y="1"/>
                    <a:pt x="0" y="739"/>
                    <a:pt x="496" y="815"/>
                  </a:cubicBezTo>
                  <a:lnTo>
                    <a:pt x="2013" y="1042"/>
                  </a:lnTo>
                  <a:cubicBezTo>
                    <a:pt x="2038" y="1045"/>
                    <a:pt x="2061" y="1047"/>
                    <a:pt x="2084" y="1047"/>
                  </a:cubicBezTo>
                  <a:cubicBezTo>
                    <a:pt x="2541" y="1047"/>
                    <a:pt x="2631" y="316"/>
                    <a:pt x="2137" y="239"/>
                  </a:cubicBezTo>
                  <a:lnTo>
                    <a:pt x="620" y="6"/>
                  </a:lnTo>
                  <a:cubicBezTo>
                    <a:pt x="597" y="2"/>
                    <a:pt x="575" y="1"/>
                    <a:pt x="5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13" name="Google Shape;913;p52"/>
            <p:cNvSpPr/>
            <p:nvPr/>
          </p:nvSpPr>
          <p:spPr>
            <a:xfrm>
              <a:off x="1520007" y="1955456"/>
              <a:ext cx="138896" cy="55728"/>
            </a:xfrm>
            <a:custGeom>
              <a:avLst/>
              <a:gdLst/>
              <a:ahLst/>
              <a:cxnLst/>
              <a:rect l="l" t="t" r="r" b="b"/>
              <a:pathLst>
                <a:path w="2627" h="1054" extrusionOk="0">
                  <a:moveTo>
                    <a:pt x="555" y="0"/>
                  </a:moveTo>
                  <a:cubicBezTo>
                    <a:pt x="93" y="0"/>
                    <a:pt x="1" y="738"/>
                    <a:pt x="496" y="815"/>
                  </a:cubicBezTo>
                  <a:lnTo>
                    <a:pt x="2014" y="1048"/>
                  </a:lnTo>
                  <a:cubicBezTo>
                    <a:pt x="2036" y="1052"/>
                    <a:pt x="2058" y="1053"/>
                    <a:pt x="2079" y="1053"/>
                  </a:cubicBezTo>
                  <a:cubicBezTo>
                    <a:pt x="2541" y="1053"/>
                    <a:pt x="2626" y="315"/>
                    <a:pt x="2138" y="239"/>
                  </a:cubicBezTo>
                  <a:lnTo>
                    <a:pt x="620" y="5"/>
                  </a:lnTo>
                  <a:cubicBezTo>
                    <a:pt x="598" y="2"/>
                    <a:pt x="576" y="0"/>
                    <a:pt x="5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14" name="Google Shape;914;p52"/>
            <p:cNvSpPr/>
            <p:nvPr/>
          </p:nvSpPr>
          <p:spPr>
            <a:xfrm>
              <a:off x="1509221" y="2026410"/>
              <a:ext cx="138790" cy="55410"/>
            </a:xfrm>
            <a:custGeom>
              <a:avLst/>
              <a:gdLst/>
              <a:ahLst/>
              <a:cxnLst/>
              <a:rect l="l" t="t" r="r" b="b"/>
              <a:pathLst>
                <a:path w="2625" h="1048" extrusionOk="0">
                  <a:moveTo>
                    <a:pt x="548" y="1"/>
                  </a:moveTo>
                  <a:cubicBezTo>
                    <a:pt x="86" y="1"/>
                    <a:pt x="0" y="739"/>
                    <a:pt x="489" y="815"/>
                  </a:cubicBezTo>
                  <a:lnTo>
                    <a:pt x="2014" y="1042"/>
                  </a:lnTo>
                  <a:cubicBezTo>
                    <a:pt x="2038" y="1045"/>
                    <a:pt x="2062" y="1047"/>
                    <a:pt x="2085" y="1047"/>
                  </a:cubicBezTo>
                  <a:cubicBezTo>
                    <a:pt x="2541" y="1047"/>
                    <a:pt x="2624" y="315"/>
                    <a:pt x="2138" y="239"/>
                  </a:cubicBezTo>
                  <a:lnTo>
                    <a:pt x="613" y="6"/>
                  </a:lnTo>
                  <a:cubicBezTo>
                    <a:pt x="590" y="2"/>
                    <a:pt x="569" y="1"/>
                    <a:pt x="5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15" name="Google Shape;915;p52"/>
            <p:cNvSpPr/>
            <p:nvPr/>
          </p:nvSpPr>
          <p:spPr>
            <a:xfrm>
              <a:off x="1498541" y="2097734"/>
              <a:ext cx="138737" cy="55410"/>
            </a:xfrm>
            <a:custGeom>
              <a:avLst/>
              <a:gdLst/>
              <a:ahLst/>
              <a:cxnLst/>
              <a:rect l="l" t="t" r="r" b="b"/>
              <a:pathLst>
                <a:path w="2624" h="1048" extrusionOk="0">
                  <a:moveTo>
                    <a:pt x="539" y="1"/>
                  </a:moveTo>
                  <a:cubicBezTo>
                    <a:pt x="83" y="1"/>
                    <a:pt x="0" y="732"/>
                    <a:pt x="494" y="809"/>
                  </a:cubicBezTo>
                  <a:lnTo>
                    <a:pt x="2011" y="1042"/>
                  </a:lnTo>
                  <a:cubicBezTo>
                    <a:pt x="2034" y="1046"/>
                    <a:pt x="2055" y="1047"/>
                    <a:pt x="2076" y="1047"/>
                  </a:cubicBezTo>
                  <a:cubicBezTo>
                    <a:pt x="2538" y="1047"/>
                    <a:pt x="2624" y="309"/>
                    <a:pt x="2135" y="233"/>
                  </a:cubicBezTo>
                  <a:lnTo>
                    <a:pt x="610" y="6"/>
                  </a:lnTo>
                  <a:cubicBezTo>
                    <a:pt x="586" y="3"/>
                    <a:pt x="562" y="1"/>
                    <a:pt x="5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16" name="Google Shape;916;p52"/>
            <p:cNvSpPr/>
            <p:nvPr/>
          </p:nvSpPr>
          <p:spPr>
            <a:xfrm>
              <a:off x="1487332" y="2168741"/>
              <a:ext cx="139055" cy="55410"/>
            </a:xfrm>
            <a:custGeom>
              <a:avLst/>
              <a:gdLst/>
              <a:ahLst/>
              <a:cxnLst/>
              <a:rect l="l" t="t" r="r" b="b"/>
              <a:pathLst>
                <a:path w="2630" h="1048" extrusionOk="0">
                  <a:moveTo>
                    <a:pt x="548" y="0"/>
                  </a:moveTo>
                  <a:cubicBezTo>
                    <a:pt x="90" y="0"/>
                    <a:pt x="0" y="739"/>
                    <a:pt x="494" y="808"/>
                  </a:cubicBezTo>
                  <a:lnTo>
                    <a:pt x="2012" y="1042"/>
                  </a:lnTo>
                  <a:cubicBezTo>
                    <a:pt x="2036" y="1046"/>
                    <a:pt x="2060" y="1047"/>
                    <a:pt x="2082" y="1047"/>
                  </a:cubicBezTo>
                  <a:cubicBezTo>
                    <a:pt x="2540" y="1047"/>
                    <a:pt x="2629" y="308"/>
                    <a:pt x="2136" y="232"/>
                  </a:cubicBezTo>
                  <a:lnTo>
                    <a:pt x="618" y="6"/>
                  </a:lnTo>
                  <a:cubicBezTo>
                    <a:pt x="594" y="2"/>
                    <a:pt x="570" y="0"/>
                    <a:pt x="5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17" name="Google Shape;917;p52"/>
            <p:cNvSpPr/>
            <p:nvPr/>
          </p:nvSpPr>
          <p:spPr>
            <a:xfrm>
              <a:off x="1476546" y="2239695"/>
              <a:ext cx="138685" cy="55410"/>
            </a:xfrm>
            <a:custGeom>
              <a:avLst/>
              <a:gdLst/>
              <a:ahLst/>
              <a:cxnLst/>
              <a:rect l="l" t="t" r="r" b="b"/>
              <a:pathLst>
                <a:path w="2623" h="1048" extrusionOk="0">
                  <a:moveTo>
                    <a:pt x="547" y="1"/>
                  </a:moveTo>
                  <a:cubicBezTo>
                    <a:pt x="89" y="1"/>
                    <a:pt x="0" y="732"/>
                    <a:pt x="494" y="809"/>
                  </a:cubicBezTo>
                  <a:lnTo>
                    <a:pt x="2011" y="1042"/>
                  </a:lnTo>
                  <a:cubicBezTo>
                    <a:pt x="2036" y="1046"/>
                    <a:pt x="2059" y="1048"/>
                    <a:pt x="2082" y="1048"/>
                  </a:cubicBezTo>
                  <a:cubicBezTo>
                    <a:pt x="2539" y="1048"/>
                    <a:pt x="2622" y="309"/>
                    <a:pt x="2135" y="240"/>
                  </a:cubicBezTo>
                  <a:lnTo>
                    <a:pt x="618" y="6"/>
                  </a:lnTo>
                  <a:cubicBezTo>
                    <a:pt x="593" y="2"/>
                    <a:pt x="570" y="1"/>
                    <a:pt x="5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18" name="Google Shape;918;p52"/>
            <p:cNvSpPr/>
            <p:nvPr/>
          </p:nvSpPr>
          <p:spPr>
            <a:xfrm>
              <a:off x="1465708" y="2310701"/>
              <a:ext cx="138685" cy="55410"/>
            </a:xfrm>
            <a:custGeom>
              <a:avLst/>
              <a:gdLst/>
              <a:ahLst/>
              <a:cxnLst/>
              <a:rect l="l" t="t" r="r" b="b"/>
              <a:pathLst>
                <a:path w="2623" h="1048" extrusionOk="0">
                  <a:moveTo>
                    <a:pt x="548" y="0"/>
                  </a:moveTo>
                  <a:cubicBezTo>
                    <a:pt x="90" y="0"/>
                    <a:pt x="1" y="739"/>
                    <a:pt x="495" y="808"/>
                  </a:cubicBezTo>
                  <a:lnTo>
                    <a:pt x="2012" y="1042"/>
                  </a:lnTo>
                  <a:cubicBezTo>
                    <a:pt x="2037" y="1046"/>
                    <a:pt x="2060" y="1047"/>
                    <a:pt x="2083" y="1047"/>
                  </a:cubicBezTo>
                  <a:cubicBezTo>
                    <a:pt x="2540" y="1047"/>
                    <a:pt x="2623" y="309"/>
                    <a:pt x="2136" y="239"/>
                  </a:cubicBezTo>
                  <a:lnTo>
                    <a:pt x="619" y="6"/>
                  </a:lnTo>
                  <a:cubicBezTo>
                    <a:pt x="594" y="2"/>
                    <a:pt x="571" y="0"/>
                    <a:pt x="5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19" name="Google Shape;919;p52"/>
            <p:cNvSpPr/>
            <p:nvPr/>
          </p:nvSpPr>
          <p:spPr>
            <a:xfrm>
              <a:off x="1454922" y="2381655"/>
              <a:ext cx="139055" cy="55410"/>
            </a:xfrm>
            <a:custGeom>
              <a:avLst/>
              <a:gdLst/>
              <a:ahLst/>
              <a:cxnLst/>
              <a:rect l="l" t="t" r="r" b="b"/>
              <a:pathLst>
                <a:path w="2630" h="1048" extrusionOk="0">
                  <a:moveTo>
                    <a:pt x="540" y="1"/>
                  </a:moveTo>
                  <a:cubicBezTo>
                    <a:pt x="83" y="1"/>
                    <a:pt x="0" y="732"/>
                    <a:pt x="487" y="809"/>
                  </a:cubicBezTo>
                  <a:lnTo>
                    <a:pt x="494" y="809"/>
                  </a:lnTo>
                  <a:lnTo>
                    <a:pt x="2012" y="1042"/>
                  </a:lnTo>
                  <a:cubicBezTo>
                    <a:pt x="2036" y="1046"/>
                    <a:pt x="2060" y="1048"/>
                    <a:pt x="2082" y="1048"/>
                  </a:cubicBezTo>
                  <a:cubicBezTo>
                    <a:pt x="2540" y="1048"/>
                    <a:pt x="2629" y="309"/>
                    <a:pt x="2136" y="240"/>
                  </a:cubicBezTo>
                  <a:lnTo>
                    <a:pt x="611" y="6"/>
                  </a:lnTo>
                  <a:cubicBezTo>
                    <a:pt x="586" y="2"/>
                    <a:pt x="563" y="1"/>
                    <a:pt x="5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20" name="Google Shape;920;p52"/>
            <p:cNvSpPr/>
            <p:nvPr/>
          </p:nvSpPr>
          <p:spPr>
            <a:xfrm>
              <a:off x="1443766" y="2452662"/>
              <a:ext cx="139002" cy="55410"/>
            </a:xfrm>
            <a:custGeom>
              <a:avLst/>
              <a:gdLst/>
              <a:ahLst/>
              <a:cxnLst/>
              <a:rect l="l" t="t" r="r" b="b"/>
              <a:pathLst>
                <a:path w="2629" h="1048" extrusionOk="0">
                  <a:moveTo>
                    <a:pt x="547" y="0"/>
                  </a:moveTo>
                  <a:cubicBezTo>
                    <a:pt x="89" y="0"/>
                    <a:pt x="0" y="732"/>
                    <a:pt x="494" y="808"/>
                  </a:cubicBezTo>
                  <a:lnTo>
                    <a:pt x="2011" y="1042"/>
                  </a:lnTo>
                  <a:cubicBezTo>
                    <a:pt x="2036" y="1046"/>
                    <a:pt x="2059" y="1047"/>
                    <a:pt x="2082" y="1047"/>
                  </a:cubicBezTo>
                  <a:cubicBezTo>
                    <a:pt x="2540" y="1047"/>
                    <a:pt x="2629" y="309"/>
                    <a:pt x="2135" y="239"/>
                  </a:cubicBezTo>
                  <a:lnTo>
                    <a:pt x="618" y="6"/>
                  </a:lnTo>
                  <a:cubicBezTo>
                    <a:pt x="593" y="2"/>
                    <a:pt x="569" y="0"/>
                    <a:pt x="5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21" name="Google Shape;921;p52"/>
            <p:cNvSpPr/>
            <p:nvPr/>
          </p:nvSpPr>
          <p:spPr>
            <a:xfrm>
              <a:off x="1432927" y="2523616"/>
              <a:ext cx="139055" cy="55410"/>
            </a:xfrm>
            <a:custGeom>
              <a:avLst/>
              <a:gdLst/>
              <a:ahLst/>
              <a:cxnLst/>
              <a:rect l="l" t="t" r="r" b="b"/>
              <a:pathLst>
                <a:path w="2630" h="1048" extrusionOk="0">
                  <a:moveTo>
                    <a:pt x="548" y="1"/>
                  </a:moveTo>
                  <a:cubicBezTo>
                    <a:pt x="90" y="1"/>
                    <a:pt x="1" y="739"/>
                    <a:pt x="494" y="809"/>
                  </a:cubicBezTo>
                  <a:lnTo>
                    <a:pt x="2012" y="1042"/>
                  </a:lnTo>
                  <a:cubicBezTo>
                    <a:pt x="2037" y="1046"/>
                    <a:pt x="2060" y="1048"/>
                    <a:pt x="2083" y="1048"/>
                  </a:cubicBezTo>
                  <a:cubicBezTo>
                    <a:pt x="2540" y="1048"/>
                    <a:pt x="2629" y="316"/>
                    <a:pt x="2136" y="240"/>
                  </a:cubicBezTo>
                  <a:lnTo>
                    <a:pt x="618" y="6"/>
                  </a:lnTo>
                  <a:cubicBezTo>
                    <a:pt x="594" y="2"/>
                    <a:pt x="570" y="1"/>
                    <a:pt x="5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22" name="Google Shape;922;p52"/>
            <p:cNvSpPr/>
            <p:nvPr/>
          </p:nvSpPr>
          <p:spPr>
            <a:xfrm>
              <a:off x="1422036" y="2594623"/>
              <a:ext cx="138896" cy="55728"/>
            </a:xfrm>
            <a:custGeom>
              <a:avLst/>
              <a:gdLst/>
              <a:ahLst/>
              <a:cxnLst/>
              <a:rect l="l" t="t" r="r" b="b"/>
              <a:pathLst>
                <a:path w="2627" h="1054" extrusionOk="0">
                  <a:moveTo>
                    <a:pt x="555" y="1"/>
                  </a:moveTo>
                  <a:cubicBezTo>
                    <a:pt x="93" y="1"/>
                    <a:pt x="1" y="739"/>
                    <a:pt x="496" y="815"/>
                  </a:cubicBezTo>
                  <a:lnTo>
                    <a:pt x="2014" y="1049"/>
                  </a:lnTo>
                  <a:cubicBezTo>
                    <a:pt x="2036" y="1052"/>
                    <a:pt x="2058" y="1054"/>
                    <a:pt x="2079" y="1054"/>
                  </a:cubicBezTo>
                  <a:cubicBezTo>
                    <a:pt x="2541" y="1054"/>
                    <a:pt x="2626" y="316"/>
                    <a:pt x="2138" y="239"/>
                  </a:cubicBezTo>
                  <a:lnTo>
                    <a:pt x="620" y="6"/>
                  </a:lnTo>
                  <a:cubicBezTo>
                    <a:pt x="598" y="2"/>
                    <a:pt x="576" y="1"/>
                    <a:pt x="5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23" name="Google Shape;923;p52"/>
            <p:cNvSpPr/>
            <p:nvPr/>
          </p:nvSpPr>
          <p:spPr>
            <a:xfrm>
              <a:off x="1411355" y="2665577"/>
              <a:ext cx="138632" cy="55410"/>
            </a:xfrm>
            <a:custGeom>
              <a:avLst/>
              <a:gdLst/>
              <a:ahLst/>
              <a:cxnLst/>
              <a:rect l="l" t="t" r="r" b="b"/>
              <a:pathLst>
                <a:path w="2622" h="1048" extrusionOk="0">
                  <a:moveTo>
                    <a:pt x="541" y="1"/>
                  </a:moveTo>
                  <a:cubicBezTo>
                    <a:pt x="90" y="1"/>
                    <a:pt x="0" y="739"/>
                    <a:pt x="494" y="809"/>
                  </a:cubicBezTo>
                  <a:lnTo>
                    <a:pt x="2011" y="1042"/>
                  </a:lnTo>
                  <a:cubicBezTo>
                    <a:pt x="2036" y="1046"/>
                    <a:pt x="2060" y="1048"/>
                    <a:pt x="2082" y="1048"/>
                  </a:cubicBezTo>
                  <a:cubicBezTo>
                    <a:pt x="2539" y="1048"/>
                    <a:pt x="2622" y="316"/>
                    <a:pt x="2135" y="240"/>
                  </a:cubicBezTo>
                  <a:lnTo>
                    <a:pt x="611" y="6"/>
                  </a:lnTo>
                  <a:cubicBezTo>
                    <a:pt x="586" y="2"/>
                    <a:pt x="563" y="1"/>
                    <a:pt x="5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24" name="Google Shape;924;p52"/>
            <p:cNvSpPr/>
            <p:nvPr/>
          </p:nvSpPr>
          <p:spPr>
            <a:xfrm>
              <a:off x="1400517" y="2736531"/>
              <a:ext cx="138685" cy="55463"/>
            </a:xfrm>
            <a:custGeom>
              <a:avLst/>
              <a:gdLst/>
              <a:ahLst/>
              <a:cxnLst/>
              <a:rect l="l" t="t" r="r" b="b"/>
              <a:pathLst>
                <a:path w="2623" h="1049" extrusionOk="0">
                  <a:moveTo>
                    <a:pt x="540" y="1"/>
                  </a:moveTo>
                  <a:cubicBezTo>
                    <a:pt x="84" y="1"/>
                    <a:pt x="1" y="733"/>
                    <a:pt x="487" y="809"/>
                  </a:cubicBezTo>
                  <a:lnTo>
                    <a:pt x="2012" y="1043"/>
                  </a:lnTo>
                  <a:cubicBezTo>
                    <a:pt x="2036" y="1046"/>
                    <a:pt x="2060" y="1048"/>
                    <a:pt x="2082" y="1048"/>
                  </a:cubicBezTo>
                  <a:cubicBezTo>
                    <a:pt x="2533" y="1048"/>
                    <a:pt x="2622" y="316"/>
                    <a:pt x="2129" y="240"/>
                  </a:cubicBezTo>
                  <a:lnTo>
                    <a:pt x="611" y="7"/>
                  </a:lnTo>
                  <a:cubicBezTo>
                    <a:pt x="587" y="3"/>
                    <a:pt x="563" y="1"/>
                    <a:pt x="5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25" name="Google Shape;925;p52"/>
            <p:cNvSpPr/>
            <p:nvPr/>
          </p:nvSpPr>
          <p:spPr>
            <a:xfrm>
              <a:off x="1389731" y="2807537"/>
              <a:ext cx="138685" cy="55410"/>
            </a:xfrm>
            <a:custGeom>
              <a:avLst/>
              <a:gdLst/>
              <a:ahLst/>
              <a:cxnLst/>
              <a:rect l="l" t="t" r="r" b="b"/>
              <a:pathLst>
                <a:path w="2623" h="1048" extrusionOk="0">
                  <a:moveTo>
                    <a:pt x="540" y="0"/>
                  </a:moveTo>
                  <a:cubicBezTo>
                    <a:pt x="83" y="0"/>
                    <a:pt x="0" y="732"/>
                    <a:pt x="487" y="809"/>
                  </a:cubicBezTo>
                  <a:lnTo>
                    <a:pt x="2004" y="1042"/>
                  </a:lnTo>
                  <a:cubicBezTo>
                    <a:pt x="2029" y="1046"/>
                    <a:pt x="2052" y="1048"/>
                    <a:pt x="2075" y="1048"/>
                  </a:cubicBezTo>
                  <a:cubicBezTo>
                    <a:pt x="2533" y="1048"/>
                    <a:pt x="2622" y="309"/>
                    <a:pt x="2129" y="240"/>
                  </a:cubicBezTo>
                  <a:lnTo>
                    <a:pt x="611" y="6"/>
                  </a:lnTo>
                  <a:cubicBezTo>
                    <a:pt x="586" y="2"/>
                    <a:pt x="563" y="0"/>
                    <a:pt x="5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26" name="Google Shape;926;p52"/>
            <p:cNvSpPr/>
            <p:nvPr/>
          </p:nvSpPr>
          <p:spPr>
            <a:xfrm>
              <a:off x="1378575" y="2878491"/>
              <a:ext cx="139002" cy="55463"/>
            </a:xfrm>
            <a:custGeom>
              <a:avLst/>
              <a:gdLst/>
              <a:ahLst/>
              <a:cxnLst/>
              <a:rect l="l" t="t" r="r" b="b"/>
              <a:pathLst>
                <a:path w="2629" h="1049" extrusionOk="0">
                  <a:moveTo>
                    <a:pt x="547" y="1"/>
                  </a:moveTo>
                  <a:cubicBezTo>
                    <a:pt x="89" y="1"/>
                    <a:pt x="0" y="733"/>
                    <a:pt x="494" y="809"/>
                  </a:cubicBezTo>
                  <a:lnTo>
                    <a:pt x="2011" y="1043"/>
                  </a:lnTo>
                  <a:cubicBezTo>
                    <a:pt x="2036" y="1046"/>
                    <a:pt x="2060" y="1048"/>
                    <a:pt x="2082" y="1048"/>
                  </a:cubicBezTo>
                  <a:cubicBezTo>
                    <a:pt x="2540" y="1048"/>
                    <a:pt x="2629" y="316"/>
                    <a:pt x="2135" y="240"/>
                  </a:cubicBezTo>
                  <a:lnTo>
                    <a:pt x="618" y="7"/>
                  </a:lnTo>
                  <a:cubicBezTo>
                    <a:pt x="593" y="3"/>
                    <a:pt x="569" y="1"/>
                    <a:pt x="5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27" name="Google Shape;927;p52"/>
            <p:cNvSpPr/>
            <p:nvPr/>
          </p:nvSpPr>
          <p:spPr>
            <a:xfrm>
              <a:off x="1580439" y="2894194"/>
              <a:ext cx="15862" cy="11685"/>
            </a:xfrm>
            <a:custGeom>
              <a:avLst/>
              <a:gdLst/>
              <a:ahLst/>
              <a:cxnLst/>
              <a:rect l="l" t="t" r="r" b="b"/>
              <a:pathLst>
                <a:path w="300" h="221" extrusionOk="0">
                  <a:moveTo>
                    <a:pt x="150" y="1"/>
                  </a:moveTo>
                  <a:cubicBezTo>
                    <a:pt x="29" y="1"/>
                    <a:pt x="0" y="192"/>
                    <a:pt x="134" y="220"/>
                  </a:cubicBezTo>
                  <a:cubicBezTo>
                    <a:pt x="136" y="220"/>
                    <a:pt x="139" y="220"/>
                    <a:pt x="141" y="220"/>
                  </a:cubicBezTo>
                  <a:cubicBezTo>
                    <a:pt x="274" y="220"/>
                    <a:pt x="299" y="30"/>
                    <a:pt x="163" y="1"/>
                  </a:cubicBezTo>
                  <a:cubicBezTo>
                    <a:pt x="159" y="1"/>
                    <a:pt x="154" y="1"/>
                    <a:pt x="150" y="1"/>
                  </a:cubicBezTo>
                  <a:close/>
                </a:path>
              </a:pathLst>
            </a:custGeom>
            <a:solidFill>
              <a:srgbClr val="DEDF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28" name="Google Shape;928;p52"/>
            <p:cNvSpPr/>
            <p:nvPr/>
          </p:nvSpPr>
          <p:spPr>
            <a:xfrm>
              <a:off x="1679680" y="2907676"/>
              <a:ext cx="22048" cy="16020"/>
            </a:xfrm>
            <a:custGeom>
              <a:avLst/>
              <a:gdLst/>
              <a:ahLst/>
              <a:cxnLst/>
              <a:rect l="l" t="t" r="r" b="b"/>
              <a:pathLst>
                <a:path w="417" h="303" extrusionOk="0">
                  <a:moveTo>
                    <a:pt x="213" y="1"/>
                  </a:moveTo>
                  <a:cubicBezTo>
                    <a:pt x="34" y="1"/>
                    <a:pt x="1" y="266"/>
                    <a:pt x="190" y="301"/>
                  </a:cubicBezTo>
                  <a:cubicBezTo>
                    <a:pt x="197" y="302"/>
                    <a:pt x="204" y="302"/>
                    <a:pt x="211" y="302"/>
                  </a:cubicBezTo>
                  <a:cubicBezTo>
                    <a:pt x="383" y="302"/>
                    <a:pt x="417" y="37"/>
                    <a:pt x="234" y="2"/>
                  </a:cubicBezTo>
                  <a:cubicBezTo>
                    <a:pt x="227" y="1"/>
                    <a:pt x="220" y="1"/>
                    <a:pt x="213" y="1"/>
                  </a:cubicBezTo>
                  <a:close/>
                </a:path>
              </a:pathLst>
            </a:custGeom>
            <a:solidFill>
              <a:srgbClr val="DEDF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29" name="Google Shape;929;p52"/>
            <p:cNvSpPr/>
            <p:nvPr/>
          </p:nvSpPr>
          <p:spPr>
            <a:xfrm>
              <a:off x="1780612" y="2922269"/>
              <a:ext cx="25432" cy="18082"/>
            </a:xfrm>
            <a:custGeom>
              <a:avLst/>
              <a:gdLst/>
              <a:ahLst/>
              <a:cxnLst/>
              <a:rect l="l" t="t" r="r" b="b"/>
              <a:pathLst>
                <a:path w="481" h="342" extrusionOk="0">
                  <a:moveTo>
                    <a:pt x="234" y="0"/>
                  </a:moveTo>
                  <a:cubicBezTo>
                    <a:pt x="42" y="0"/>
                    <a:pt x="0" y="311"/>
                    <a:pt x="215" y="339"/>
                  </a:cubicBezTo>
                  <a:cubicBezTo>
                    <a:pt x="226" y="340"/>
                    <a:pt x="237" y="341"/>
                    <a:pt x="248" y="341"/>
                  </a:cubicBezTo>
                  <a:cubicBezTo>
                    <a:pt x="445" y="341"/>
                    <a:pt x="481" y="31"/>
                    <a:pt x="266" y="3"/>
                  </a:cubicBezTo>
                  <a:cubicBezTo>
                    <a:pt x="255" y="1"/>
                    <a:pt x="244" y="0"/>
                    <a:pt x="234" y="0"/>
                  </a:cubicBezTo>
                  <a:close/>
                </a:path>
              </a:pathLst>
            </a:custGeom>
            <a:solidFill>
              <a:srgbClr val="DEDF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30" name="Google Shape;930;p52"/>
            <p:cNvSpPr/>
            <p:nvPr/>
          </p:nvSpPr>
          <p:spPr>
            <a:xfrm>
              <a:off x="1883077" y="2937760"/>
              <a:ext cx="25326" cy="18347"/>
            </a:xfrm>
            <a:custGeom>
              <a:avLst/>
              <a:gdLst/>
              <a:ahLst/>
              <a:cxnLst/>
              <a:rect l="l" t="t" r="r" b="b"/>
              <a:pathLst>
                <a:path w="479" h="347" extrusionOk="0">
                  <a:moveTo>
                    <a:pt x="235" y="0"/>
                  </a:moveTo>
                  <a:cubicBezTo>
                    <a:pt x="39" y="0"/>
                    <a:pt x="1" y="310"/>
                    <a:pt x="210" y="345"/>
                  </a:cubicBezTo>
                  <a:cubicBezTo>
                    <a:pt x="220" y="346"/>
                    <a:pt x="229" y="347"/>
                    <a:pt x="238" y="347"/>
                  </a:cubicBezTo>
                  <a:cubicBezTo>
                    <a:pt x="440" y="347"/>
                    <a:pt x="478" y="37"/>
                    <a:pt x="261" y="2"/>
                  </a:cubicBezTo>
                  <a:cubicBezTo>
                    <a:pt x="252" y="1"/>
                    <a:pt x="243" y="0"/>
                    <a:pt x="235" y="0"/>
                  </a:cubicBezTo>
                  <a:close/>
                </a:path>
              </a:pathLst>
            </a:custGeom>
            <a:solidFill>
              <a:srgbClr val="DEDF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31" name="Google Shape;931;p52"/>
            <p:cNvSpPr/>
            <p:nvPr/>
          </p:nvSpPr>
          <p:spPr>
            <a:xfrm>
              <a:off x="1990195" y="2957006"/>
              <a:ext cx="15174" cy="11050"/>
            </a:xfrm>
            <a:custGeom>
              <a:avLst/>
              <a:gdLst/>
              <a:ahLst/>
              <a:cxnLst/>
              <a:rect l="l" t="t" r="r" b="b"/>
              <a:pathLst>
                <a:path w="287" h="209" extrusionOk="0">
                  <a:moveTo>
                    <a:pt x="141" y="1"/>
                  </a:moveTo>
                  <a:cubicBezTo>
                    <a:pt x="20" y="1"/>
                    <a:pt x="1" y="186"/>
                    <a:pt x="132" y="207"/>
                  </a:cubicBezTo>
                  <a:cubicBezTo>
                    <a:pt x="139" y="208"/>
                    <a:pt x="145" y="209"/>
                    <a:pt x="152" y="209"/>
                  </a:cubicBezTo>
                  <a:cubicBezTo>
                    <a:pt x="266" y="209"/>
                    <a:pt x="286" y="23"/>
                    <a:pt x="162" y="3"/>
                  </a:cubicBezTo>
                  <a:cubicBezTo>
                    <a:pt x="155" y="2"/>
                    <a:pt x="148" y="1"/>
                    <a:pt x="141" y="1"/>
                  </a:cubicBezTo>
                  <a:close/>
                </a:path>
              </a:pathLst>
            </a:custGeom>
            <a:solidFill>
              <a:srgbClr val="DEDF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32" name="Google Shape;932;p52"/>
            <p:cNvSpPr/>
            <p:nvPr/>
          </p:nvSpPr>
          <p:spPr>
            <a:xfrm>
              <a:off x="2089488" y="2970488"/>
              <a:ext cx="21836" cy="15333"/>
            </a:xfrm>
            <a:custGeom>
              <a:avLst/>
              <a:gdLst/>
              <a:ahLst/>
              <a:cxnLst/>
              <a:rect l="l" t="t" r="r" b="b"/>
              <a:pathLst>
                <a:path w="413" h="290" extrusionOk="0">
                  <a:moveTo>
                    <a:pt x="204" y="1"/>
                  </a:moveTo>
                  <a:cubicBezTo>
                    <a:pt x="31" y="1"/>
                    <a:pt x="0" y="260"/>
                    <a:pt x="188" y="288"/>
                  </a:cubicBezTo>
                  <a:cubicBezTo>
                    <a:pt x="197" y="289"/>
                    <a:pt x="206" y="290"/>
                    <a:pt x="214" y="290"/>
                  </a:cubicBezTo>
                  <a:cubicBezTo>
                    <a:pt x="381" y="290"/>
                    <a:pt x="412" y="31"/>
                    <a:pt x="232" y="3"/>
                  </a:cubicBezTo>
                  <a:cubicBezTo>
                    <a:pt x="222" y="2"/>
                    <a:pt x="213" y="1"/>
                    <a:pt x="204" y="1"/>
                  </a:cubicBezTo>
                  <a:close/>
                </a:path>
              </a:pathLst>
            </a:custGeom>
            <a:solidFill>
              <a:srgbClr val="DEDF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33" name="Google Shape;933;p52"/>
            <p:cNvSpPr/>
            <p:nvPr/>
          </p:nvSpPr>
          <p:spPr>
            <a:xfrm>
              <a:off x="2190262" y="2984763"/>
              <a:ext cx="25485" cy="18453"/>
            </a:xfrm>
            <a:custGeom>
              <a:avLst/>
              <a:gdLst/>
              <a:ahLst/>
              <a:cxnLst/>
              <a:rect l="l" t="t" r="r" b="b"/>
              <a:pathLst>
                <a:path w="482" h="349" extrusionOk="0">
                  <a:moveTo>
                    <a:pt x="233" y="0"/>
                  </a:moveTo>
                  <a:cubicBezTo>
                    <a:pt x="36" y="0"/>
                    <a:pt x="0" y="311"/>
                    <a:pt x="215" y="339"/>
                  </a:cubicBezTo>
                  <a:lnTo>
                    <a:pt x="215" y="346"/>
                  </a:lnTo>
                  <a:cubicBezTo>
                    <a:pt x="226" y="348"/>
                    <a:pt x="237" y="349"/>
                    <a:pt x="247" y="349"/>
                  </a:cubicBezTo>
                  <a:cubicBezTo>
                    <a:pt x="446" y="349"/>
                    <a:pt x="481" y="31"/>
                    <a:pt x="266" y="3"/>
                  </a:cubicBezTo>
                  <a:cubicBezTo>
                    <a:pt x="255" y="1"/>
                    <a:pt x="244" y="0"/>
                    <a:pt x="233" y="0"/>
                  </a:cubicBezTo>
                  <a:close/>
                </a:path>
              </a:pathLst>
            </a:custGeom>
            <a:solidFill>
              <a:srgbClr val="DEDF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34" name="Google Shape;934;p52"/>
            <p:cNvSpPr/>
            <p:nvPr/>
          </p:nvSpPr>
          <p:spPr>
            <a:xfrm>
              <a:off x="2295477" y="3002528"/>
              <a:ext cx="19616" cy="14117"/>
            </a:xfrm>
            <a:custGeom>
              <a:avLst/>
              <a:gdLst/>
              <a:ahLst/>
              <a:cxnLst/>
              <a:rect l="l" t="t" r="r" b="b"/>
              <a:pathLst>
                <a:path w="371" h="267" extrusionOk="0">
                  <a:moveTo>
                    <a:pt x="177" y="0"/>
                  </a:moveTo>
                  <a:cubicBezTo>
                    <a:pt x="31" y="0"/>
                    <a:pt x="0" y="238"/>
                    <a:pt x="166" y="265"/>
                  </a:cubicBezTo>
                  <a:cubicBezTo>
                    <a:pt x="173" y="266"/>
                    <a:pt x="180" y="267"/>
                    <a:pt x="186" y="267"/>
                  </a:cubicBezTo>
                  <a:cubicBezTo>
                    <a:pt x="337" y="267"/>
                    <a:pt x="370" y="31"/>
                    <a:pt x="202" y="3"/>
                  </a:cubicBezTo>
                  <a:cubicBezTo>
                    <a:pt x="194" y="1"/>
                    <a:pt x="185" y="0"/>
                    <a:pt x="177" y="0"/>
                  </a:cubicBezTo>
                  <a:close/>
                </a:path>
              </a:pathLst>
            </a:custGeom>
            <a:solidFill>
              <a:srgbClr val="DEDF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35" name="Google Shape;935;p52"/>
            <p:cNvSpPr/>
            <p:nvPr/>
          </p:nvSpPr>
          <p:spPr>
            <a:xfrm>
              <a:off x="2310281" y="2919678"/>
              <a:ext cx="15703" cy="11315"/>
            </a:xfrm>
            <a:custGeom>
              <a:avLst/>
              <a:gdLst/>
              <a:ahLst/>
              <a:cxnLst/>
              <a:rect l="l" t="t" r="r" b="b"/>
              <a:pathLst>
                <a:path w="297" h="214" extrusionOk="0">
                  <a:moveTo>
                    <a:pt x="149" y="0"/>
                  </a:moveTo>
                  <a:cubicBezTo>
                    <a:pt x="23" y="0"/>
                    <a:pt x="0" y="191"/>
                    <a:pt x="134" y="212"/>
                  </a:cubicBezTo>
                  <a:cubicBezTo>
                    <a:pt x="139" y="213"/>
                    <a:pt x="143" y="213"/>
                    <a:pt x="148" y="213"/>
                  </a:cubicBezTo>
                  <a:cubicBezTo>
                    <a:pt x="268" y="213"/>
                    <a:pt x="297" y="29"/>
                    <a:pt x="163" y="1"/>
                  </a:cubicBezTo>
                  <a:cubicBezTo>
                    <a:pt x="158" y="0"/>
                    <a:pt x="154" y="0"/>
                    <a:pt x="149" y="0"/>
                  </a:cubicBezTo>
                  <a:close/>
                </a:path>
              </a:pathLst>
            </a:custGeom>
            <a:solidFill>
              <a:srgbClr val="DEDF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36" name="Google Shape;936;p52"/>
            <p:cNvSpPr/>
            <p:nvPr/>
          </p:nvSpPr>
          <p:spPr>
            <a:xfrm>
              <a:off x="2204432" y="2901437"/>
              <a:ext cx="22629" cy="16496"/>
            </a:xfrm>
            <a:custGeom>
              <a:avLst/>
              <a:gdLst/>
              <a:ahLst/>
              <a:cxnLst/>
              <a:rect l="l" t="t" r="r" b="b"/>
              <a:pathLst>
                <a:path w="428" h="312" extrusionOk="0">
                  <a:moveTo>
                    <a:pt x="212" y="1"/>
                  </a:moveTo>
                  <a:cubicBezTo>
                    <a:pt x="31" y="1"/>
                    <a:pt x="0" y="275"/>
                    <a:pt x="188" y="309"/>
                  </a:cubicBezTo>
                  <a:cubicBezTo>
                    <a:pt x="197" y="311"/>
                    <a:pt x="206" y="311"/>
                    <a:pt x="215" y="311"/>
                  </a:cubicBezTo>
                  <a:cubicBezTo>
                    <a:pt x="396" y="311"/>
                    <a:pt x="427" y="31"/>
                    <a:pt x="239" y="3"/>
                  </a:cubicBezTo>
                  <a:cubicBezTo>
                    <a:pt x="230" y="2"/>
                    <a:pt x="220" y="1"/>
                    <a:pt x="212" y="1"/>
                  </a:cubicBezTo>
                  <a:close/>
                </a:path>
              </a:pathLst>
            </a:custGeom>
            <a:solidFill>
              <a:srgbClr val="DEDF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37" name="Google Shape;937;p52"/>
            <p:cNvSpPr/>
            <p:nvPr/>
          </p:nvSpPr>
          <p:spPr>
            <a:xfrm>
              <a:off x="2100380" y="2884836"/>
              <a:ext cx="25590" cy="18400"/>
            </a:xfrm>
            <a:custGeom>
              <a:avLst/>
              <a:gdLst/>
              <a:ahLst/>
              <a:cxnLst/>
              <a:rect l="l" t="t" r="r" b="b"/>
              <a:pathLst>
                <a:path w="484" h="348" extrusionOk="0">
                  <a:moveTo>
                    <a:pt x="241" y="1"/>
                  </a:moveTo>
                  <a:cubicBezTo>
                    <a:pt x="42" y="1"/>
                    <a:pt x="0" y="312"/>
                    <a:pt x="215" y="346"/>
                  </a:cubicBezTo>
                  <a:cubicBezTo>
                    <a:pt x="224" y="347"/>
                    <a:pt x="233" y="348"/>
                    <a:pt x="242" y="348"/>
                  </a:cubicBezTo>
                  <a:cubicBezTo>
                    <a:pt x="439" y="348"/>
                    <a:pt x="483" y="38"/>
                    <a:pt x="274" y="3"/>
                  </a:cubicBezTo>
                  <a:cubicBezTo>
                    <a:pt x="262" y="1"/>
                    <a:pt x="251" y="1"/>
                    <a:pt x="241" y="1"/>
                  </a:cubicBezTo>
                  <a:close/>
                </a:path>
              </a:pathLst>
            </a:custGeom>
            <a:solidFill>
              <a:srgbClr val="DEDF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38" name="Google Shape;938;p52"/>
            <p:cNvSpPr/>
            <p:nvPr/>
          </p:nvSpPr>
          <p:spPr>
            <a:xfrm>
              <a:off x="1998179" y="2869397"/>
              <a:ext cx="25062" cy="18082"/>
            </a:xfrm>
            <a:custGeom>
              <a:avLst/>
              <a:gdLst/>
              <a:ahLst/>
              <a:cxnLst/>
              <a:rect l="l" t="t" r="r" b="b"/>
              <a:pathLst>
                <a:path w="474" h="342" extrusionOk="0">
                  <a:moveTo>
                    <a:pt x="232" y="1"/>
                  </a:moveTo>
                  <a:cubicBezTo>
                    <a:pt x="35" y="1"/>
                    <a:pt x="0" y="304"/>
                    <a:pt x="215" y="339"/>
                  </a:cubicBezTo>
                  <a:cubicBezTo>
                    <a:pt x="226" y="341"/>
                    <a:pt x="236" y="342"/>
                    <a:pt x="247" y="342"/>
                  </a:cubicBezTo>
                  <a:cubicBezTo>
                    <a:pt x="438" y="342"/>
                    <a:pt x="474" y="31"/>
                    <a:pt x="266" y="3"/>
                  </a:cubicBezTo>
                  <a:cubicBezTo>
                    <a:pt x="254" y="2"/>
                    <a:pt x="243" y="1"/>
                    <a:pt x="232" y="1"/>
                  </a:cubicBezTo>
                  <a:close/>
                </a:path>
              </a:pathLst>
            </a:custGeom>
            <a:solidFill>
              <a:srgbClr val="DEDF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39" name="Google Shape;939;p52"/>
            <p:cNvSpPr/>
            <p:nvPr/>
          </p:nvSpPr>
          <p:spPr>
            <a:xfrm>
              <a:off x="1900578" y="2857184"/>
              <a:ext cx="15650" cy="10945"/>
            </a:xfrm>
            <a:custGeom>
              <a:avLst/>
              <a:gdLst/>
              <a:ahLst/>
              <a:cxnLst/>
              <a:rect l="l" t="t" r="r" b="b"/>
              <a:pathLst>
                <a:path w="296" h="207" extrusionOk="0">
                  <a:moveTo>
                    <a:pt x="150" y="0"/>
                  </a:moveTo>
                  <a:cubicBezTo>
                    <a:pt x="30" y="0"/>
                    <a:pt x="1" y="184"/>
                    <a:pt x="135" y="205"/>
                  </a:cubicBezTo>
                  <a:cubicBezTo>
                    <a:pt x="141" y="206"/>
                    <a:pt x="148" y="207"/>
                    <a:pt x="154" y="207"/>
                  </a:cubicBezTo>
                  <a:cubicBezTo>
                    <a:pt x="269" y="207"/>
                    <a:pt x="295" y="22"/>
                    <a:pt x="164" y="1"/>
                  </a:cubicBezTo>
                  <a:cubicBezTo>
                    <a:pt x="159" y="0"/>
                    <a:pt x="155" y="0"/>
                    <a:pt x="150" y="0"/>
                  </a:cubicBezTo>
                  <a:close/>
                </a:path>
              </a:pathLst>
            </a:custGeom>
            <a:solidFill>
              <a:srgbClr val="DEDF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40" name="Google Shape;940;p52"/>
            <p:cNvSpPr/>
            <p:nvPr/>
          </p:nvSpPr>
          <p:spPr>
            <a:xfrm>
              <a:off x="1795151" y="2839366"/>
              <a:ext cx="21836" cy="15280"/>
            </a:xfrm>
            <a:custGeom>
              <a:avLst/>
              <a:gdLst/>
              <a:ahLst/>
              <a:cxnLst/>
              <a:rect l="l" t="t" r="r" b="b"/>
              <a:pathLst>
                <a:path w="413" h="289" extrusionOk="0">
                  <a:moveTo>
                    <a:pt x="204" y="0"/>
                  </a:moveTo>
                  <a:cubicBezTo>
                    <a:pt x="31" y="0"/>
                    <a:pt x="1" y="259"/>
                    <a:pt x="188" y="287"/>
                  </a:cubicBezTo>
                  <a:cubicBezTo>
                    <a:pt x="197" y="288"/>
                    <a:pt x="206" y="289"/>
                    <a:pt x="215" y="289"/>
                  </a:cubicBezTo>
                  <a:cubicBezTo>
                    <a:pt x="381" y="289"/>
                    <a:pt x="412" y="30"/>
                    <a:pt x="232" y="2"/>
                  </a:cubicBezTo>
                  <a:cubicBezTo>
                    <a:pt x="222" y="1"/>
                    <a:pt x="213" y="0"/>
                    <a:pt x="204" y="0"/>
                  </a:cubicBezTo>
                  <a:close/>
                </a:path>
              </a:pathLst>
            </a:custGeom>
            <a:solidFill>
              <a:srgbClr val="DEDF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41" name="Google Shape;941;p52"/>
            <p:cNvSpPr/>
            <p:nvPr/>
          </p:nvSpPr>
          <p:spPr>
            <a:xfrm>
              <a:off x="1691100" y="2822341"/>
              <a:ext cx="25537" cy="18400"/>
            </a:xfrm>
            <a:custGeom>
              <a:avLst/>
              <a:gdLst/>
              <a:ahLst/>
              <a:cxnLst/>
              <a:rect l="l" t="t" r="r" b="b"/>
              <a:pathLst>
                <a:path w="483" h="348" extrusionOk="0">
                  <a:moveTo>
                    <a:pt x="227" y="1"/>
                  </a:moveTo>
                  <a:cubicBezTo>
                    <a:pt x="36" y="1"/>
                    <a:pt x="0" y="312"/>
                    <a:pt x="208" y="346"/>
                  </a:cubicBezTo>
                  <a:cubicBezTo>
                    <a:pt x="217" y="347"/>
                    <a:pt x="227" y="348"/>
                    <a:pt x="235" y="348"/>
                  </a:cubicBezTo>
                  <a:cubicBezTo>
                    <a:pt x="445" y="348"/>
                    <a:pt x="483" y="31"/>
                    <a:pt x="259" y="3"/>
                  </a:cubicBezTo>
                  <a:cubicBezTo>
                    <a:pt x="248" y="1"/>
                    <a:pt x="237" y="1"/>
                    <a:pt x="227" y="1"/>
                  </a:cubicBezTo>
                  <a:close/>
                </a:path>
              </a:pathLst>
            </a:custGeom>
            <a:solidFill>
              <a:srgbClr val="DEDF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42" name="Google Shape;942;p52"/>
            <p:cNvSpPr/>
            <p:nvPr/>
          </p:nvSpPr>
          <p:spPr>
            <a:xfrm>
              <a:off x="1591437" y="2808859"/>
              <a:ext cx="19563" cy="13800"/>
            </a:xfrm>
            <a:custGeom>
              <a:avLst/>
              <a:gdLst/>
              <a:ahLst/>
              <a:cxnLst/>
              <a:rect l="l" t="t" r="r" b="b"/>
              <a:pathLst>
                <a:path w="370" h="261" extrusionOk="0">
                  <a:moveTo>
                    <a:pt x="178" y="1"/>
                  </a:moveTo>
                  <a:cubicBezTo>
                    <a:pt x="31" y="1"/>
                    <a:pt x="1" y="238"/>
                    <a:pt x="167" y="258"/>
                  </a:cubicBezTo>
                  <a:cubicBezTo>
                    <a:pt x="176" y="260"/>
                    <a:pt x="184" y="261"/>
                    <a:pt x="192" y="261"/>
                  </a:cubicBezTo>
                  <a:cubicBezTo>
                    <a:pt x="339" y="261"/>
                    <a:pt x="369" y="24"/>
                    <a:pt x="203" y="3"/>
                  </a:cubicBezTo>
                  <a:cubicBezTo>
                    <a:pt x="194" y="1"/>
                    <a:pt x="186" y="1"/>
                    <a:pt x="178" y="1"/>
                  </a:cubicBezTo>
                  <a:close/>
                </a:path>
              </a:pathLst>
            </a:custGeom>
            <a:solidFill>
              <a:srgbClr val="DEDF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43" name="Google Shape;943;p52"/>
            <p:cNvSpPr/>
            <p:nvPr/>
          </p:nvSpPr>
          <p:spPr>
            <a:xfrm>
              <a:off x="1606294" y="2726009"/>
              <a:ext cx="15703" cy="11315"/>
            </a:xfrm>
            <a:custGeom>
              <a:avLst/>
              <a:gdLst/>
              <a:ahLst/>
              <a:cxnLst/>
              <a:rect l="l" t="t" r="r" b="b"/>
              <a:pathLst>
                <a:path w="297" h="214" extrusionOk="0">
                  <a:moveTo>
                    <a:pt x="149" y="1"/>
                  </a:moveTo>
                  <a:cubicBezTo>
                    <a:pt x="22" y="1"/>
                    <a:pt x="0" y="185"/>
                    <a:pt x="134" y="213"/>
                  </a:cubicBezTo>
                  <a:cubicBezTo>
                    <a:pt x="138" y="213"/>
                    <a:pt x="143" y="214"/>
                    <a:pt x="147" y="214"/>
                  </a:cubicBezTo>
                  <a:cubicBezTo>
                    <a:pt x="267" y="214"/>
                    <a:pt x="297" y="22"/>
                    <a:pt x="163" y="1"/>
                  </a:cubicBezTo>
                  <a:cubicBezTo>
                    <a:pt x="158" y="1"/>
                    <a:pt x="153" y="1"/>
                    <a:pt x="149" y="1"/>
                  </a:cubicBezTo>
                  <a:close/>
                </a:path>
              </a:pathLst>
            </a:custGeom>
            <a:solidFill>
              <a:srgbClr val="DEDF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44" name="Google Shape;944;p52"/>
            <p:cNvSpPr/>
            <p:nvPr/>
          </p:nvSpPr>
          <p:spPr>
            <a:xfrm>
              <a:off x="1705164" y="2739121"/>
              <a:ext cx="22418" cy="16338"/>
            </a:xfrm>
            <a:custGeom>
              <a:avLst/>
              <a:gdLst/>
              <a:ahLst/>
              <a:cxnLst/>
              <a:rect l="l" t="t" r="r" b="b"/>
              <a:pathLst>
                <a:path w="424" h="309" extrusionOk="0">
                  <a:moveTo>
                    <a:pt x="220" y="0"/>
                  </a:moveTo>
                  <a:cubicBezTo>
                    <a:pt x="34" y="0"/>
                    <a:pt x="0" y="273"/>
                    <a:pt x="190" y="308"/>
                  </a:cubicBezTo>
                  <a:cubicBezTo>
                    <a:pt x="197" y="309"/>
                    <a:pt x="204" y="309"/>
                    <a:pt x="211" y="309"/>
                  </a:cubicBezTo>
                  <a:cubicBezTo>
                    <a:pt x="390" y="309"/>
                    <a:pt x="424" y="37"/>
                    <a:pt x="241" y="1"/>
                  </a:cubicBezTo>
                  <a:cubicBezTo>
                    <a:pt x="234" y="1"/>
                    <a:pt x="226" y="0"/>
                    <a:pt x="220" y="0"/>
                  </a:cubicBezTo>
                  <a:close/>
                </a:path>
              </a:pathLst>
            </a:custGeom>
            <a:solidFill>
              <a:srgbClr val="DEDF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45" name="Google Shape;945;p52"/>
            <p:cNvSpPr/>
            <p:nvPr/>
          </p:nvSpPr>
          <p:spPr>
            <a:xfrm>
              <a:off x="1806043" y="2753661"/>
              <a:ext cx="25590" cy="18453"/>
            </a:xfrm>
            <a:custGeom>
              <a:avLst/>
              <a:gdLst/>
              <a:ahLst/>
              <a:cxnLst/>
              <a:rect l="l" t="t" r="r" b="b"/>
              <a:pathLst>
                <a:path w="484" h="349" extrusionOk="0">
                  <a:moveTo>
                    <a:pt x="234" y="1"/>
                  </a:moveTo>
                  <a:cubicBezTo>
                    <a:pt x="36" y="1"/>
                    <a:pt x="1" y="312"/>
                    <a:pt x="215" y="347"/>
                  </a:cubicBezTo>
                  <a:cubicBezTo>
                    <a:pt x="225" y="348"/>
                    <a:pt x="234" y="348"/>
                    <a:pt x="243" y="348"/>
                  </a:cubicBezTo>
                  <a:cubicBezTo>
                    <a:pt x="445" y="348"/>
                    <a:pt x="483" y="39"/>
                    <a:pt x="266" y="4"/>
                  </a:cubicBezTo>
                  <a:cubicBezTo>
                    <a:pt x="255" y="2"/>
                    <a:pt x="244" y="1"/>
                    <a:pt x="234" y="1"/>
                  </a:cubicBezTo>
                  <a:close/>
                </a:path>
              </a:pathLst>
            </a:custGeom>
            <a:solidFill>
              <a:srgbClr val="DEDF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46" name="Google Shape;946;p52"/>
            <p:cNvSpPr/>
            <p:nvPr/>
          </p:nvSpPr>
          <p:spPr>
            <a:xfrm>
              <a:off x="1908667" y="2769470"/>
              <a:ext cx="25114" cy="18135"/>
            </a:xfrm>
            <a:custGeom>
              <a:avLst/>
              <a:gdLst/>
              <a:ahLst/>
              <a:cxnLst/>
              <a:rect l="l" t="t" r="r" b="b"/>
              <a:pathLst>
                <a:path w="475" h="343" extrusionOk="0">
                  <a:moveTo>
                    <a:pt x="233" y="1"/>
                  </a:moveTo>
                  <a:cubicBezTo>
                    <a:pt x="36" y="1"/>
                    <a:pt x="1" y="305"/>
                    <a:pt x="215" y="339"/>
                  </a:cubicBezTo>
                  <a:cubicBezTo>
                    <a:pt x="226" y="341"/>
                    <a:pt x="236" y="342"/>
                    <a:pt x="246" y="342"/>
                  </a:cubicBezTo>
                  <a:cubicBezTo>
                    <a:pt x="432" y="342"/>
                    <a:pt x="474" y="31"/>
                    <a:pt x="266" y="4"/>
                  </a:cubicBezTo>
                  <a:cubicBezTo>
                    <a:pt x="255" y="2"/>
                    <a:pt x="243" y="1"/>
                    <a:pt x="233" y="1"/>
                  </a:cubicBezTo>
                  <a:close/>
                </a:path>
              </a:pathLst>
            </a:custGeom>
            <a:solidFill>
              <a:srgbClr val="DEDF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47" name="Google Shape;947;p52"/>
            <p:cNvSpPr/>
            <p:nvPr/>
          </p:nvSpPr>
          <p:spPr>
            <a:xfrm>
              <a:off x="2016050" y="2788821"/>
              <a:ext cx="15174" cy="10680"/>
            </a:xfrm>
            <a:custGeom>
              <a:avLst/>
              <a:gdLst/>
              <a:ahLst/>
              <a:cxnLst/>
              <a:rect l="l" t="t" r="r" b="b"/>
              <a:pathLst>
                <a:path w="287" h="202" extrusionOk="0">
                  <a:moveTo>
                    <a:pt x="141" y="1"/>
                  </a:moveTo>
                  <a:cubicBezTo>
                    <a:pt x="20" y="1"/>
                    <a:pt x="1" y="186"/>
                    <a:pt x="132" y="200"/>
                  </a:cubicBezTo>
                  <a:cubicBezTo>
                    <a:pt x="139" y="201"/>
                    <a:pt x="145" y="201"/>
                    <a:pt x="151" y="201"/>
                  </a:cubicBezTo>
                  <a:cubicBezTo>
                    <a:pt x="266" y="201"/>
                    <a:pt x="286" y="16"/>
                    <a:pt x="161" y="3"/>
                  </a:cubicBezTo>
                  <a:cubicBezTo>
                    <a:pt x="154" y="1"/>
                    <a:pt x="148" y="1"/>
                    <a:pt x="141" y="1"/>
                  </a:cubicBezTo>
                  <a:close/>
                </a:path>
              </a:pathLst>
            </a:custGeom>
            <a:solidFill>
              <a:srgbClr val="DEDF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48" name="Google Shape;948;p52"/>
            <p:cNvSpPr/>
            <p:nvPr/>
          </p:nvSpPr>
          <p:spPr>
            <a:xfrm>
              <a:off x="2115290" y="2802303"/>
              <a:ext cx="21466" cy="15333"/>
            </a:xfrm>
            <a:custGeom>
              <a:avLst/>
              <a:gdLst/>
              <a:ahLst/>
              <a:cxnLst/>
              <a:rect l="l" t="t" r="r" b="b"/>
              <a:pathLst>
                <a:path w="406" h="290" extrusionOk="0">
                  <a:moveTo>
                    <a:pt x="198" y="1"/>
                  </a:moveTo>
                  <a:cubicBezTo>
                    <a:pt x="32" y="1"/>
                    <a:pt x="1" y="260"/>
                    <a:pt x="181" y="287"/>
                  </a:cubicBezTo>
                  <a:cubicBezTo>
                    <a:pt x="190" y="289"/>
                    <a:pt x="199" y="289"/>
                    <a:pt x="207" y="289"/>
                  </a:cubicBezTo>
                  <a:cubicBezTo>
                    <a:pt x="375" y="289"/>
                    <a:pt x="406" y="24"/>
                    <a:pt x="225" y="3"/>
                  </a:cubicBezTo>
                  <a:cubicBezTo>
                    <a:pt x="216" y="1"/>
                    <a:pt x="207" y="1"/>
                    <a:pt x="198" y="1"/>
                  </a:cubicBezTo>
                  <a:close/>
                </a:path>
              </a:pathLst>
            </a:custGeom>
            <a:solidFill>
              <a:srgbClr val="DEDF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49" name="Google Shape;949;p52"/>
            <p:cNvSpPr/>
            <p:nvPr/>
          </p:nvSpPr>
          <p:spPr>
            <a:xfrm>
              <a:off x="2216011" y="2816208"/>
              <a:ext cx="25167" cy="18453"/>
            </a:xfrm>
            <a:custGeom>
              <a:avLst/>
              <a:gdLst/>
              <a:ahLst/>
              <a:cxnLst/>
              <a:rect l="l" t="t" r="r" b="b"/>
              <a:pathLst>
                <a:path w="476" h="349" extrusionOk="0">
                  <a:moveTo>
                    <a:pt x="234" y="1"/>
                  </a:moveTo>
                  <a:cubicBezTo>
                    <a:pt x="38" y="1"/>
                    <a:pt x="0" y="311"/>
                    <a:pt x="210" y="345"/>
                  </a:cubicBezTo>
                  <a:cubicBezTo>
                    <a:pt x="221" y="347"/>
                    <a:pt x="232" y="348"/>
                    <a:pt x="243" y="348"/>
                  </a:cubicBezTo>
                  <a:cubicBezTo>
                    <a:pt x="440" y="348"/>
                    <a:pt x="476" y="37"/>
                    <a:pt x="261" y="3"/>
                  </a:cubicBezTo>
                  <a:cubicBezTo>
                    <a:pt x="252" y="1"/>
                    <a:pt x="243" y="1"/>
                    <a:pt x="234" y="1"/>
                  </a:cubicBezTo>
                  <a:close/>
                </a:path>
              </a:pathLst>
            </a:custGeom>
            <a:solidFill>
              <a:srgbClr val="DEDF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50" name="Google Shape;950;p52"/>
            <p:cNvSpPr/>
            <p:nvPr/>
          </p:nvSpPr>
          <p:spPr>
            <a:xfrm>
              <a:off x="2321437" y="2834396"/>
              <a:ext cx="18453" cy="13641"/>
            </a:xfrm>
            <a:custGeom>
              <a:avLst/>
              <a:gdLst/>
              <a:ahLst/>
              <a:cxnLst/>
              <a:rect l="l" t="t" r="r" b="b"/>
              <a:pathLst>
                <a:path w="349" h="258" extrusionOk="0">
                  <a:moveTo>
                    <a:pt x="179" y="1"/>
                  </a:moveTo>
                  <a:cubicBezTo>
                    <a:pt x="30" y="1"/>
                    <a:pt x="1" y="221"/>
                    <a:pt x="157" y="257"/>
                  </a:cubicBezTo>
                  <a:cubicBezTo>
                    <a:pt x="161" y="257"/>
                    <a:pt x="166" y="257"/>
                    <a:pt x="170" y="257"/>
                  </a:cubicBezTo>
                  <a:cubicBezTo>
                    <a:pt x="319" y="257"/>
                    <a:pt x="349" y="30"/>
                    <a:pt x="193" y="1"/>
                  </a:cubicBezTo>
                  <a:cubicBezTo>
                    <a:pt x="188" y="1"/>
                    <a:pt x="183" y="1"/>
                    <a:pt x="179" y="1"/>
                  </a:cubicBezTo>
                  <a:close/>
                </a:path>
              </a:pathLst>
            </a:custGeom>
            <a:solidFill>
              <a:srgbClr val="DEDF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51" name="Google Shape;951;p52"/>
            <p:cNvSpPr/>
            <p:nvPr/>
          </p:nvSpPr>
          <p:spPr>
            <a:xfrm>
              <a:off x="2336082" y="2751070"/>
              <a:ext cx="15386" cy="11738"/>
            </a:xfrm>
            <a:custGeom>
              <a:avLst/>
              <a:gdLst/>
              <a:ahLst/>
              <a:cxnLst/>
              <a:rect l="l" t="t" r="r" b="b"/>
              <a:pathLst>
                <a:path w="291" h="222" extrusionOk="0">
                  <a:moveTo>
                    <a:pt x="150" y="1"/>
                  </a:moveTo>
                  <a:cubicBezTo>
                    <a:pt x="24" y="1"/>
                    <a:pt x="1" y="192"/>
                    <a:pt x="128" y="220"/>
                  </a:cubicBezTo>
                  <a:cubicBezTo>
                    <a:pt x="132" y="221"/>
                    <a:pt x="137" y="221"/>
                    <a:pt x="142" y="221"/>
                  </a:cubicBezTo>
                  <a:cubicBezTo>
                    <a:pt x="268" y="221"/>
                    <a:pt x="291" y="30"/>
                    <a:pt x="164" y="2"/>
                  </a:cubicBezTo>
                  <a:cubicBezTo>
                    <a:pt x="159" y="1"/>
                    <a:pt x="155" y="1"/>
                    <a:pt x="150" y="1"/>
                  </a:cubicBezTo>
                  <a:close/>
                </a:path>
              </a:pathLst>
            </a:custGeom>
            <a:solidFill>
              <a:srgbClr val="DEDF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52" name="Google Shape;952;p52"/>
            <p:cNvSpPr/>
            <p:nvPr/>
          </p:nvSpPr>
          <p:spPr>
            <a:xfrm>
              <a:off x="2230286" y="2733252"/>
              <a:ext cx="22206" cy="16126"/>
            </a:xfrm>
            <a:custGeom>
              <a:avLst/>
              <a:gdLst/>
              <a:ahLst/>
              <a:cxnLst/>
              <a:rect l="l" t="t" r="r" b="b"/>
              <a:pathLst>
                <a:path w="420" h="305" extrusionOk="0">
                  <a:moveTo>
                    <a:pt x="205" y="1"/>
                  </a:moveTo>
                  <a:cubicBezTo>
                    <a:pt x="31" y="1"/>
                    <a:pt x="0" y="267"/>
                    <a:pt x="188" y="302"/>
                  </a:cubicBezTo>
                  <a:cubicBezTo>
                    <a:pt x="197" y="303"/>
                    <a:pt x="206" y="304"/>
                    <a:pt x="214" y="304"/>
                  </a:cubicBezTo>
                  <a:cubicBezTo>
                    <a:pt x="388" y="304"/>
                    <a:pt x="419" y="31"/>
                    <a:pt x="232" y="3"/>
                  </a:cubicBezTo>
                  <a:cubicBezTo>
                    <a:pt x="222" y="2"/>
                    <a:pt x="213" y="1"/>
                    <a:pt x="205" y="1"/>
                  </a:cubicBezTo>
                  <a:close/>
                </a:path>
              </a:pathLst>
            </a:custGeom>
            <a:solidFill>
              <a:srgbClr val="DEDF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53" name="Google Shape;953;p52"/>
            <p:cNvSpPr/>
            <p:nvPr/>
          </p:nvSpPr>
          <p:spPr>
            <a:xfrm>
              <a:off x="2126234" y="2716651"/>
              <a:ext cx="25432" cy="18082"/>
            </a:xfrm>
            <a:custGeom>
              <a:avLst/>
              <a:gdLst/>
              <a:ahLst/>
              <a:cxnLst/>
              <a:rect l="l" t="t" r="r" b="b"/>
              <a:pathLst>
                <a:path w="481" h="342" extrusionOk="0">
                  <a:moveTo>
                    <a:pt x="233" y="0"/>
                  </a:moveTo>
                  <a:cubicBezTo>
                    <a:pt x="35" y="0"/>
                    <a:pt x="1" y="304"/>
                    <a:pt x="215" y="339"/>
                  </a:cubicBezTo>
                  <a:cubicBezTo>
                    <a:pt x="226" y="341"/>
                    <a:pt x="237" y="342"/>
                    <a:pt x="247" y="342"/>
                  </a:cubicBezTo>
                  <a:cubicBezTo>
                    <a:pt x="439" y="342"/>
                    <a:pt x="481" y="31"/>
                    <a:pt x="266" y="3"/>
                  </a:cubicBezTo>
                  <a:cubicBezTo>
                    <a:pt x="255" y="1"/>
                    <a:pt x="243" y="0"/>
                    <a:pt x="233" y="0"/>
                  </a:cubicBezTo>
                  <a:close/>
                </a:path>
              </a:pathLst>
            </a:custGeom>
            <a:solidFill>
              <a:srgbClr val="DEDF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54" name="Google Shape;954;p52"/>
            <p:cNvSpPr/>
            <p:nvPr/>
          </p:nvSpPr>
          <p:spPr>
            <a:xfrm>
              <a:off x="2023875" y="2700895"/>
              <a:ext cx="25220" cy="18030"/>
            </a:xfrm>
            <a:custGeom>
              <a:avLst/>
              <a:gdLst/>
              <a:ahLst/>
              <a:cxnLst/>
              <a:rect l="l" t="t" r="r" b="b"/>
              <a:pathLst>
                <a:path w="477" h="341" extrusionOk="0">
                  <a:moveTo>
                    <a:pt x="242" y="0"/>
                  </a:moveTo>
                  <a:cubicBezTo>
                    <a:pt x="45" y="0"/>
                    <a:pt x="1" y="310"/>
                    <a:pt x="218" y="338"/>
                  </a:cubicBezTo>
                  <a:cubicBezTo>
                    <a:pt x="229" y="340"/>
                    <a:pt x="240" y="340"/>
                    <a:pt x="250" y="340"/>
                  </a:cubicBezTo>
                  <a:cubicBezTo>
                    <a:pt x="441" y="340"/>
                    <a:pt x="476" y="37"/>
                    <a:pt x="269" y="2"/>
                  </a:cubicBezTo>
                  <a:cubicBezTo>
                    <a:pt x="260" y="1"/>
                    <a:pt x="251" y="0"/>
                    <a:pt x="242" y="0"/>
                  </a:cubicBezTo>
                  <a:close/>
                </a:path>
              </a:pathLst>
            </a:custGeom>
            <a:solidFill>
              <a:srgbClr val="DEDF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55" name="Google Shape;955;p52"/>
            <p:cNvSpPr/>
            <p:nvPr/>
          </p:nvSpPr>
          <p:spPr>
            <a:xfrm>
              <a:off x="1926855" y="2688999"/>
              <a:ext cx="14699" cy="10892"/>
            </a:xfrm>
            <a:custGeom>
              <a:avLst/>
              <a:gdLst/>
              <a:ahLst/>
              <a:cxnLst/>
              <a:rect l="l" t="t" r="r" b="b"/>
              <a:pathLst>
                <a:path w="278" h="206" extrusionOk="0">
                  <a:moveTo>
                    <a:pt x="142" y="0"/>
                  </a:moveTo>
                  <a:cubicBezTo>
                    <a:pt x="22" y="0"/>
                    <a:pt x="0" y="177"/>
                    <a:pt x="127" y="205"/>
                  </a:cubicBezTo>
                  <a:cubicBezTo>
                    <a:pt x="129" y="205"/>
                    <a:pt x="131" y="205"/>
                    <a:pt x="133" y="205"/>
                  </a:cubicBezTo>
                  <a:cubicBezTo>
                    <a:pt x="252" y="205"/>
                    <a:pt x="277" y="22"/>
                    <a:pt x="156" y="1"/>
                  </a:cubicBezTo>
                  <a:cubicBezTo>
                    <a:pt x="151" y="0"/>
                    <a:pt x="146" y="0"/>
                    <a:pt x="142" y="0"/>
                  </a:cubicBezTo>
                  <a:close/>
                </a:path>
              </a:pathLst>
            </a:custGeom>
            <a:solidFill>
              <a:srgbClr val="DEDF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56" name="Google Shape;956;p52"/>
            <p:cNvSpPr/>
            <p:nvPr/>
          </p:nvSpPr>
          <p:spPr>
            <a:xfrm>
              <a:off x="1821640" y="2671181"/>
              <a:ext cx="19616" cy="15174"/>
            </a:xfrm>
            <a:custGeom>
              <a:avLst/>
              <a:gdLst/>
              <a:ahLst/>
              <a:cxnLst/>
              <a:rect l="l" t="t" r="r" b="b"/>
              <a:pathLst>
                <a:path w="371" h="287" extrusionOk="0">
                  <a:moveTo>
                    <a:pt x="198" y="1"/>
                  </a:moveTo>
                  <a:cubicBezTo>
                    <a:pt x="28" y="1"/>
                    <a:pt x="1" y="251"/>
                    <a:pt x="175" y="287"/>
                  </a:cubicBezTo>
                  <a:lnTo>
                    <a:pt x="175" y="287"/>
                  </a:lnTo>
                  <a:cubicBezTo>
                    <a:pt x="337" y="281"/>
                    <a:pt x="371" y="53"/>
                    <a:pt x="220" y="2"/>
                  </a:cubicBezTo>
                  <a:cubicBezTo>
                    <a:pt x="212" y="1"/>
                    <a:pt x="205" y="1"/>
                    <a:pt x="198" y="1"/>
                  </a:cubicBezTo>
                  <a:close/>
                  <a:moveTo>
                    <a:pt x="175" y="287"/>
                  </a:moveTo>
                  <a:cubicBezTo>
                    <a:pt x="173" y="287"/>
                    <a:pt x="171" y="287"/>
                    <a:pt x="168" y="287"/>
                  </a:cubicBezTo>
                  <a:lnTo>
                    <a:pt x="176" y="287"/>
                  </a:lnTo>
                  <a:cubicBezTo>
                    <a:pt x="176" y="287"/>
                    <a:pt x="175" y="287"/>
                    <a:pt x="175" y="287"/>
                  </a:cubicBezTo>
                  <a:close/>
                </a:path>
              </a:pathLst>
            </a:custGeom>
            <a:solidFill>
              <a:srgbClr val="DEDF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57" name="Google Shape;957;p52"/>
            <p:cNvSpPr/>
            <p:nvPr/>
          </p:nvSpPr>
          <p:spPr>
            <a:xfrm>
              <a:off x="1716796" y="2653839"/>
              <a:ext cx="25220" cy="18400"/>
            </a:xfrm>
            <a:custGeom>
              <a:avLst/>
              <a:gdLst/>
              <a:ahLst/>
              <a:cxnLst/>
              <a:rect l="l" t="t" r="r" b="b"/>
              <a:pathLst>
                <a:path w="477" h="348" extrusionOk="0">
                  <a:moveTo>
                    <a:pt x="235" y="0"/>
                  </a:moveTo>
                  <a:cubicBezTo>
                    <a:pt x="39" y="0"/>
                    <a:pt x="1" y="310"/>
                    <a:pt x="211" y="345"/>
                  </a:cubicBezTo>
                  <a:cubicBezTo>
                    <a:pt x="222" y="347"/>
                    <a:pt x="233" y="348"/>
                    <a:pt x="244" y="348"/>
                  </a:cubicBezTo>
                  <a:cubicBezTo>
                    <a:pt x="441" y="348"/>
                    <a:pt x="477" y="37"/>
                    <a:pt x="262" y="2"/>
                  </a:cubicBezTo>
                  <a:cubicBezTo>
                    <a:pt x="253" y="1"/>
                    <a:pt x="244" y="0"/>
                    <a:pt x="235" y="0"/>
                  </a:cubicBezTo>
                  <a:close/>
                </a:path>
              </a:pathLst>
            </a:custGeom>
            <a:solidFill>
              <a:srgbClr val="DEDF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58" name="Google Shape;958;p52"/>
            <p:cNvSpPr/>
            <p:nvPr/>
          </p:nvSpPr>
          <p:spPr>
            <a:xfrm>
              <a:off x="1617450" y="2640357"/>
              <a:ext cx="18453" cy="14011"/>
            </a:xfrm>
            <a:custGeom>
              <a:avLst/>
              <a:gdLst/>
              <a:ahLst/>
              <a:cxnLst/>
              <a:rect l="l" t="t" r="r" b="b"/>
              <a:pathLst>
                <a:path w="349" h="265" extrusionOk="0">
                  <a:moveTo>
                    <a:pt x="186" y="1"/>
                  </a:moveTo>
                  <a:cubicBezTo>
                    <a:pt x="30" y="1"/>
                    <a:pt x="0" y="229"/>
                    <a:pt x="156" y="264"/>
                  </a:cubicBezTo>
                  <a:cubicBezTo>
                    <a:pt x="161" y="265"/>
                    <a:pt x="166" y="265"/>
                    <a:pt x="170" y="265"/>
                  </a:cubicBezTo>
                  <a:cubicBezTo>
                    <a:pt x="319" y="265"/>
                    <a:pt x="349" y="37"/>
                    <a:pt x="200" y="2"/>
                  </a:cubicBezTo>
                  <a:cubicBezTo>
                    <a:pt x="195" y="1"/>
                    <a:pt x="190" y="1"/>
                    <a:pt x="186" y="1"/>
                  </a:cubicBezTo>
                  <a:close/>
                </a:path>
              </a:pathLst>
            </a:custGeom>
            <a:solidFill>
              <a:srgbClr val="DEDF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59" name="Google Shape;959;p52"/>
            <p:cNvSpPr/>
            <p:nvPr/>
          </p:nvSpPr>
          <p:spPr>
            <a:xfrm>
              <a:off x="1632095" y="2557454"/>
              <a:ext cx="15386" cy="11315"/>
            </a:xfrm>
            <a:custGeom>
              <a:avLst/>
              <a:gdLst/>
              <a:ahLst/>
              <a:cxnLst/>
              <a:rect l="l" t="t" r="r" b="b"/>
              <a:pathLst>
                <a:path w="291" h="214" extrusionOk="0">
                  <a:moveTo>
                    <a:pt x="150" y="0"/>
                  </a:moveTo>
                  <a:cubicBezTo>
                    <a:pt x="23" y="0"/>
                    <a:pt x="1" y="191"/>
                    <a:pt x="127" y="213"/>
                  </a:cubicBezTo>
                  <a:cubicBezTo>
                    <a:pt x="132" y="213"/>
                    <a:pt x="137" y="213"/>
                    <a:pt x="142" y="213"/>
                  </a:cubicBezTo>
                  <a:cubicBezTo>
                    <a:pt x="268" y="213"/>
                    <a:pt x="290" y="29"/>
                    <a:pt x="164" y="1"/>
                  </a:cubicBezTo>
                  <a:cubicBezTo>
                    <a:pt x="159" y="0"/>
                    <a:pt x="154" y="0"/>
                    <a:pt x="150" y="0"/>
                  </a:cubicBezTo>
                  <a:close/>
                </a:path>
              </a:pathLst>
            </a:custGeom>
            <a:solidFill>
              <a:srgbClr val="DEDF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60" name="Google Shape;960;p52"/>
            <p:cNvSpPr/>
            <p:nvPr/>
          </p:nvSpPr>
          <p:spPr>
            <a:xfrm>
              <a:off x="1731124" y="2570883"/>
              <a:ext cx="22312" cy="16020"/>
            </a:xfrm>
            <a:custGeom>
              <a:avLst/>
              <a:gdLst/>
              <a:ahLst/>
              <a:cxnLst/>
              <a:rect l="l" t="t" r="r" b="b"/>
              <a:pathLst>
                <a:path w="422" h="303" extrusionOk="0">
                  <a:moveTo>
                    <a:pt x="205" y="0"/>
                  </a:moveTo>
                  <a:cubicBezTo>
                    <a:pt x="31" y="0"/>
                    <a:pt x="0" y="267"/>
                    <a:pt x="188" y="301"/>
                  </a:cubicBezTo>
                  <a:cubicBezTo>
                    <a:pt x="195" y="302"/>
                    <a:pt x="202" y="303"/>
                    <a:pt x="208" y="303"/>
                  </a:cubicBezTo>
                  <a:cubicBezTo>
                    <a:pt x="388" y="303"/>
                    <a:pt x="421" y="30"/>
                    <a:pt x="232" y="2"/>
                  </a:cubicBezTo>
                  <a:cubicBezTo>
                    <a:pt x="222" y="1"/>
                    <a:pt x="213" y="0"/>
                    <a:pt x="205" y="0"/>
                  </a:cubicBezTo>
                  <a:close/>
                </a:path>
              </a:pathLst>
            </a:custGeom>
            <a:solidFill>
              <a:srgbClr val="DEDF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61" name="Google Shape;961;p52"/>
            <p:cNvSpPr/>
            <p:nvPr/>
          </p:nvSpPr>
          <p:spPr>
            <a:xfrm>
              <a:off x="1832426" y="2585582"/>
              <a:ext cx="24956" cy="17977"/>
            </a:xfrm>
            <a:custGeom>
              <a:avLst/>
              <a:gdLst/>
              <a:ahLst/>
              <a:cxnLst/>
              <a:rect l="l" t="t" r="r" b="b"/>
              <a:pathLst>
                <a:path w="472" h="340" extrusionOk="0">
                  <a:moveTo>
                    <a:pt x="235" y="0"/>
                  </a:moveTo>
                  <a:cubicBezTo>
                    <a:pt x="42" y="0"/>
                    <a:pt x="1" y="295"/>
                    <a:pt x="205" y="337"/>
                  </a:cubicBezTo>
                  <a:cubicBezTo>
                    <a:pt x="216" y="339"/>
                    <a:pt x="227" y="340"/>
                    <a:pt x="237" y="340"/>
                  </a:cubicBezTo>
                  <a:cubicBezTo>
                    <a:pt x="429" y="340"/>
                    <a:pt x="471" y="29"/>
                    <a:pt x="256" y="2"/>
                  </a:cubicBezTo>
                  <a:cubicBezTo>
                    <a:pt x="249" y="1"/>
                    <a:pt x="242" y="0"/>
                    <a:pt x="235" y="0"/>
                  </a:cubicBezTo>
                  <a:close/>
                </a:path>
              </a:pathLst>
            </a:custGeom>
            <a:solidFill>
              <a:srgbClr val="DEDF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62" name="Google Shape;962;p52"/>
            <p:cNvSpPr/>
            <p:nvPr/>
          </p:nvSpPr>
          <p:spPr>
            <a:xfrm>
              <a:off x="1934416" y="2600967"/>
              <a:ext cx="25273" cy="18400"/>
            </a:xfrm>
            <a:custGeom>
              <a:avLst/>
              <a:gdLst/>
              <a:ahLst/>
              <a:cxnLst/>
              <a:rect l="l" t="t" r="r" b="b"/>
              <a:pathLst>
                <a:path w="478" h="348" extrusionOk="0">
                  <a:moveTo>
                    <a:pt x="234" y="1"/>
                  </a:moveTo>
                  <a:cubicBezTo>
                    <a:pt x="38" y="1"/>
                    <a:pt x="0" y="310"/>
                    <a:pt x="217" y="345"/>
                  </a:cubicBezTo>
                  <a:cubicBezTo>
                    <a:pt x="226" y="346"/>
                    <a:pt x="235" y="347"/>
                    <a:pt x="243" y="347"/>
                  </a:cubicBezTo>
                  <a:cubicBezTo>
                    <a:pt x="440" y="347"/>
                    <a:pt x="478" y="37"/>
                    <a:pt x="261" y="2"/>
                  </a:cubicBezTo>
                  <a:cubicBezTo>
                    <a:pt x="252" y="1"/>
                    <a:pt x="243" y="1"/>
                    <a:pt x="234" y="1"/>
                  </a:cubicBezTo>
                  <a:close/>
                </a:path>
              </a:pathLst>
            </a:custGeom>
            <a:solidFill>
              <a:srgbClr val="DEDF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63" name="Google Shape;963;p52"/>
            <p:cNvSpPr/>
            <p:nvPr/>
          </p:nvSpPr>
          <p:spPr>
            <a:xfrm>
              <a:off x="2042168" y="2620318"/>
              <a:ext cx="14699" cy="10892"/>
            </a:xfrm>
            <a:custGeom>
              <a:avLst/>
              <a:gdLst/>
              <a:ahLst/>
              <a:cxnLst/>
              <a:rect l="l" t="t" r="r" b="b"/>
              <a:pathLst>
                <a:path w="278" h="206" extrusionOk="0">
                  <a:moveTo>
                    <a:pt x="142" y="0"/>
                  </a:moveTo>
                  <a:cubicBezTo>
                    <a:pt x="23" y="0"/>
                    <a:pt x="0" y="177"/>
                    <a:pt x="120" y="205"/>
                  </a:cubicBezTo>
                  <a:cubicBezTo>
                    <a:pt x="122" y="206"/>
                    <a:pt x="125" y="206"/>
                    <a:pt x="127" y="206"/>
                  </a:cubicBezTo>
                  <a:cubicBezTo>
                    <a:pt x="252" y="206"/>
                    <a:pt x="278" y="30"/>
                    <a:pt x="156" y="1"/>
                  </a:cubicBezTo>
                  <a:cubicBezTo>
                    <a:pt x="151" y="1"/>
                    <a:pt x="147" y="0"/>
                    <a:pt x="142" y="0"/>
                  </a:cubicBezTo>
                  <a:close/>
                </a:path>
              </a:pathLst>
            </a:custGeom>
            <a:solidFill>
              <a:srgbClr val="DEDF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64" name="Google Shape;964;p52"/>
            <p:cNvSpPr/>
            <p:nvPr/>
          </p:nvSpPr>
          <p:spPr>
            <a:xfrm>
              <a:off x="2141409" y="2633801"/>
              <a:ext cx="20938" cy="15227"/>
            </a:xfrm>
            <a:custGeom>
              <a:avLst/>
              <a:gdLst/>
              <a:ahLst/>
              <a:cxnLst/>
              <a:rect l="l" t="t" r="r" b="b"/>
              <a:pathLst>
                <a:path w="396" h="288" extrusionOk="0">
                  <a:moveTo>
                    <a:pt x="199" y="0"/>
                  </a:moveTo>
                  <a:cubicBezTo>
                    <a:pt x="34" y="0"/>
                    <a:pt x="1" y="251"/>
                    <a:pt x="176" y="286"/>
                  </a:cubicBezTo>
                  <a:cubicBezTo>
                    <a:pt x="183" y="287"/>
                    <a:pt x="190" y="287"/>
                    <a:pt x="197" y="287"/>
                  </a:cubicBezTo>
                  <a:cubicBezTo>
                    <a:pt x="362" y="287"/>
                    <a:pt x="395" y="37"/>
                    <a:pt x="220" y="2"/>
                  </a:cubicBezTo>
                  <a:cubicBezTo>
                    <a:pt x="213" y="1"/>
                    <a:pt x="206" y="0"/>
                    <a:pt x="199" y="0"/>
                  </a:cubicBezTo>
                  <a:close/>
                </a:path>
              </a:pathLst>
            </a:custGeom>
            <a:solidFill>
              <a:srgbClr val="DEDF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65" name="Google Shape;965;p52"/>
            <p:cNvSpPr/>
            <p:nvPr/>
          </p:nvSpPr>
          <p:spPr>
            <a:xfrm>
              <a:off x="2241918" y="2647970"/>
              <a:ext cx="24744" cy="18082"/>
            </a:xfrm>
            <a:custGeom>
              <a:avLst/>
              <a:gdLst/>
              <a:ahLst/>
              <a:cxnLst/>
              <a:rect l="l" t="t" r="r" b="b"/>
              <a:pathLst>
                <a:path w="468" h="342" extrusionOk="0">
                  <a:moveTo>
                    <a:pt x="228" y="1"/>
                  </a:moveTo>
                  <a:cubicBezTo>
                    <a:pt x="36" y="1"/>
                    <a:pt x="1" y="311"/>
                    <a:pt x="209" y="339"/>
                  </a:cubicBezTo>
                  <a:cubicBezTo>
                    <a:pt x="220" y="341"/>
                    <a:pt x="230" y="342"/>
                    <a:pt x="240" y="342"/>
                  </a:cubicBezTo>
                  <a:cubicBezTo>
                    <a:pt x="432" y="342"/>
                    <a:pt x="468" y="31"/>
                    <a:pt x="260" y="3"/>
                  </a:cubicBezTo>
                  <a:cubicBezTo>
                    <a:pt x="249" y="2"/>
                    <a:pt x="238" y="1"/>
                    <a:pt x="228" y="1"/>
                  </a:cubicBezTo>
                  <a:close/>
                </a:path>
              </a:pathLst>
            </a:custGeom>
            <a:solidFill>
              <a:srgbClr val="DEDF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66" name="Google Shape;966;p52"/>
            <p:cNvSpPr/>
            <p:nvPr/>
          </p:nvSpPr>
          <p:spPr>
            <a:xfrm>
              <a:off x="2347291" y="2665841"/>
              <a:ext cx="18453" cy="13641"/>
            </a:xfrm>
            <a:custGeom>
              <a:avLst/>
              <a:gdLst/>
              <a:ahLst/>
              <a:cxnLst/>
              <a:rect l="l" t="t" r="r" b="b"/>
              <a:pathLst>
                <a:path w="349" h="258" extrusionOk="0">
                  <a:moveTo>
                    <a:pt x="185" y="0"/>
                  </a:moveTo>
                  <a:cubicBezTo>
                    <a:pt x="30" y="0"/>
                    <a:pt x="1" y="221"/>
                    <a:pt x="156" y="256"/>
                  </a:cubicBezTo>
                  <a:cubicBezTo>
                    <a:pt x="161" y="257"/>
                    <a:pt x="166" y="257"/>
                    <a:pt x="171" y="257"/>
                  </a:cubicBezTo>
                  <a:cubicBezTo>
                    <a:pt x="319" y="257"/>
                    <a:pt x="349" y="36"/>
                    <a:pt x="200" y="1"/>
                  </a:cubicBezTo>
                  <a:cubicBezTo>
                    <a:pt x="195" y="1"/>
                    <a:pt x="190" y="0"/>
                    <a:pt x="185" y="0"/>
                  </a:cubicBezTo>
                  <a:close/>
                </a:path>
              </a:pathLst>
            </a:custGeom>
            <a:solidFill>
              <a:srgbClr val="DEDF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67" name="Google Shape;967;p52"/>
            <p:cNvSpPr/>
            <p:nvPr/>
          </p:nvSpPr>
          <p:spPr>
            <a:xfrm>
              <a:off x="2361566" y="2582885"/>
              <a:ext cx="15756" cy="11315"/>
            </a:xfrm>
            <a:custGeom>
              <a:avLst/>
              <a:gdLst/>
              <a:ahLst/>
              <a:cxnLst/>
              <a:rect l="l" t="t" r="r" b="b"/>
              <a:pathLst>
                <a:path w="298" h="214" extrusionOk="0">
                  <a:moveTo>
                    <a:pt x="150" y="1"/>
                  </a:moveTo>
                  <a:cubicBezTo>
                    <a:pt x="30" y="1"/>
                    <a:pt x="1" y="185"/>
                    <a:pt x="134" y="213"/>
                  </a:cubicBezTo>
                  <a:cubicBezTo>
                    <a:pt x="139" y="214"/>
                    <a:pt x="144" y="214"/>
                    <a:pt x="148" y="214"/>
                  </a:cubicBezTo>
                  <a:cubicBezTo>
                    <a:pt x="275" y="214"/>
                    <a:pt x="297" y="23"/>
                    <a:pt x="164" y="1"/>
                  </a:cubicBezTo>
                  <a:cubicBezTo>
                    <a:pt x="159" y="1"/>
                    <a:pt x="154" y="1"/>
                    <a:pt x="150" y="1"/>
                  </a:cubicBezTo>
                  <a:close/>
                </a:path>
              </a:pathLst>
            </a:custGeom>
            <a:solidFill>
              <a:srgbClr val="DEDF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68" name="Google Shape;968;p52"/>
            <p:cNvSpPr/>
            <p:nvPr/>
          </p:nvSpPr>
          <p:spPr>
            <a:xfrm>
              <a:off x="2255982" y="2564750"/>
              <a:ext cx="22471" cy="16390"/>
            </a:xfrm>
            <a:custGeom>
              <a:avLst/>
              <a:gdLst/>
              <a:ahLst/>
              <a:cxnLst/>
              <a:rect l="l" t="t" r="r" b="b"/>
              <a:pathLst>
                <a:path w="425" h="310" extrusionOk="0">
                  <a:moveTo>
                    <a:pt x="214" y="0"/>
                  </a:moveTo>
                  <a:cubicBezTo>
                    <a:pt x="35" y="0"/>
                    <a:pt x="1" y="273"/>
                    <a:pt x="191" y="308"/>
                  </a:cubicBezTo>
                  <a:cubicBezTo>
                    <a:pt x="198" y="309"/>
                    <a:pt x="205" y="309"/>
                    <a:pt x="211" y="309"/>
                  </a:cubicBezTo>
                  <a:cubicBezTo>
                    <a:pt x="391" y="309"/>
                    <a:pt x="424" y="37"/>
                    <a:pt x="234" y="2"/>
                  </a:cubicBezTo>
                  <a:cubicBezTo>
                    <a:pt x="227" y="1"/>
                    <a:pt x="220" y="0"/>
                    <a:pt x="214" y="0"/>
                  </a:cubicBezTo>
                  <a:close/>
                </a:path>
              </a:pathLst>
            </a:custGeom>
            <a:solidFill>
              <a:srgbClr val="DEDF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69" name="Google Shape;969;p52"/>
            <p:cNvSpPr/>
            <p:nvPr/>
          </p:nvSpPr>
          <p:spPr>
            <a:xfrm>
              <a:off x="2152089" y="2548096"/>
              <a:ext cx="25167" cy="18400"/>
            </a:xfrm>
            <a:custGeom>
              <a:avLst/>
              <a:gdLst/>
              <a:ahLst/>
              <a:cxnLst/>
              <a:rect l="l" t="t" r="r" b="b"/>
              <a:pathLst>
                <a:path w="476" h="348" extrusionOk="0">
                  <a:moveTo>
                    <a:pt x="233" y="0"/>
                  </a:moveTo>
                  <a:cubicBezTo>
                    <a:pt x="35" y="0"/>
                    <a:pt x="0" y="311"/>
                    <a:pt x="215" y="346"/>
                  </a:cubicBezTo>
                  <a:cubicBezTo>
                    <a:pt x="224" y="347"/>
                    <a:pt x="233" y="348"/>
                    <a:pt x="241" y="348"/>
                  </a:cubicBezTo>
                  <a:cubicBezTo>
                    <a:pt x="438" y="348"/>
                    <a:pt x="476" y="38"/>
                    <a:pt x="266" y="3"/>
                  </a:cubicBezTo>
                  <a:cubicBezTo>
                    <a:pt x="255" y="1"/>
                    <a:pt x="244" y="0"/>
                    <a:pt x="233" y="0"/>
                  </a:cubicBezTo>
                  <a:close/>
                </a:path>
              </a:pathLst>
            </a:custGeom>
            <a:solidFill>
              <a:srgbClr val="DEDF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70" name="Google Shape;970;p52"/>
            <p:cNvSpPr/>
            <p:nvPr/>
          </p:nvSpPr>
          <p:spPr>
            <a:xfrm>
              <a:off x="2050205" y="2532657"/>
              <a:ext cx="24850" cy="18030"/>
            </a:xfrm>
            <a:custGeom>
              <a:avLst/>
              <a:gdLst/>
              <a:ahLst/>
              <a:cxnLst/>
              <a:rect l="l" t="t" r="r" b="b"/>
              <a:pathLst>
                <a:path w="470" h="341" extrusionOk="0">
                  <a:moveTo>
                    <a:pt x="221" y="0"/>
                  </a:moveTo>
                  <a:cubicBezTo>
                    <a:pt x="36" y="0"/>
                    <a:pt x="0" y="304"/>
                    <a:pt x="201" y="339"/>
                  </a:cubicBezTo>
                  <a:cubicBezTo>
                    <a:pt x="211" y="340"/>
                    <a:pt x="220" y="340"/>
                    <a:pt x="229" y="340"/>
                  </a:cubicBezTo>
                  <a:cubicBezTo>
                    <a:pt x="431" y="340"/>
                    <a:pt x="469" y="31"/>
                    <a:pt x="252" y="3"/>
                  </a:cubicBezTo>
                  <a:cubicBezTo>
                    <a:pt x="241" y="1"/>
                    <a:pt x="231" y="0"/>
                    <a:pt x="221" y="0"/>
                  </a:cubicBezTo>
                  <a:close/>
                </a:path>
              </a:pathLst>
            </a:custGeom>
            <a:solidFill>
              <a:srgbClr val="DEDF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71" name="Google Shape;971;p52"/>
            <p:cNvSpPr/>
            <p:nvPr/>
          </p:nvSpPr>
          <p:spPr>
            <a:xfrm>
              <a:off x="1952656" y="2520761"/>
              <a:ext cx="14751" cy="10945"/>
            </a:xfrm>
            <a:custGeom>
              <a:avLst/>
              <a:gdLst/>
              <a:ahLst/>
              <a:cxnLst/>
              <a:rect l="l" t="t" r="r" b="b"/>
              <a:pathLst>
                <a:path w="279" h="207" extrusionOk="0">
                  <a:moveTo>
                    <a:pt x="142" y="1"/>
                  </a:moveTo>
                  <a:cubicBezTo>
                    <a:pt x="23" y="1"/>
                    <a:pt x="1" y="178"/>
                    <a:pt x="120" y="206"/>
                  </a:cubicBezTo>
                  <a:cubicBezTo>
                    <a:pt x="123" y="206"/>
                    <a:pt x="125" y="206"/>
                    <a:pt x="127" y="206"/>
                  </a:cubicBezTo>
                  <a:cubicBezTo>
                    <a:pt x="252" y="206"/>
                    <a:pt x="278" y="23"/>
                    <a:pt x="157" y="2"/>
                  </a:cubicBezTo>
                  <a:cubicBezTo>
                    <a:pt x="152" y="1"/>
                    <a:pt x="147" y="1"/>
                    <a:pt x="142" y="1"/>
                  </a:cubicBezTo>
                  <a:close/>
                </a:path>
              </a:pathLst>
            </a:custGeom>
            <a:solidFill>
              <a:srgbClr val="DEDF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72" name="Google Shape;972;p52"/>
            <p:cNvSpPr/>
            <p:nvPr/>
          </p:nvSpPr>
          <p:spPr>
            <a:xfrm>
              <a:off x="1847072" y="2502626"/>
              <a:ext cx="20938" cy="15227"/>
            </a:xfrm>
            <a:custGeom>
              <a:avLst/>
              <a:gdLst/>
              <a:ahLst/>
              <a:cxnLst/>
              <a:rect l="l" t="t" r="r" b="b"/>
              <a:pathLst>
                <a:path w="396" h="288" extrusionOk="0">
                  <a:moveTo>
                    <a:pt x="199" y="1"/>
                  </a:moveTo>
                  <a:cubicBezTo>
                    <a:pt x="35" y="1"/>
                    <a:pt x="1" y="251"/>
                    <a:pt x="176" y="286"/>
                  </a:cubicBezTo>
                  <a:cubicBezTo>
                    <a:pt x="183" y="287"/>
                    <a:pt x="190" y="288"/>
                    <a:pt x="197" y="288"/>
                  </a:cubicBezTo>
                  <a:cubicBezTo>
                    <a:pt x="362" y="288"/>
                    <a:pt x="395" y="37"/>
                    <a:pt x="220" y="2"/>
                  </a:cubicBezTo>
                  <a:cubicBezTo>
                    <a:pt x="213" y="1"/>
                    <a:pt x="206" y="1"/>
                    <a:pt x="199" y="1"/>
                  </a:cubicBezTo>
                  <a:close/>
                </a:path>
              </a:pathLst>
            </a:custGeom>
            <a:solidFill>
              <a:srgbClr val="DEDF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73" name="Google Shape;973;p52"/>
            <p:cNvSpPr/>
            <p:nvPr/>
          </p:nvSpPr>
          <p:spPr>
            <a:xfrm>
              <a:off x="1742967" y="2485654"/>
              <a:ext cx="24374" cy="17924"/>
            </a:xfrm>
            <a:custGeom>
              <a:avLst/>
              <a:gdLst/>
              <a:ahLst/>
              <a:cxnLst/>
              <a:rect l="l" t="t" r="r" b="b"/>
              <a:pathLst>
                <a:path w="461" h="339" extrusionOk="0">
                  <a:moveTo>
                    <a:pt x="234" y="1"/>
                  </a:moveTo>
                  <a:cubicBezTo>
                    <a:pt x="34" y="1"/>
                    <a:pt x="0" y="295"/>
                    <a:pt x="205" y="337"/>
                  </a:cubicBezTo>
                  <a:cubicBezTo>
                    <a:pt x="212" y="338"/>
                    <a:pt x="219" y="339"/>
                    <a:pt x="225" y="339"/>
                  </a:cubicBezTo>
                  <a:cubicBezTo>
                    <a:pt x="419" y="339"/>
                    <a:pt x="460" y="44"/>
                    <a:pt x="256" y="2"/>
                  </a:cubicBezTo>
                  <a:cubicBezTo>
                    <a:pt x="248" y="1"/>
                    <a:pt x="241" y="1"/>
                    <a:pt x="234" y="1"/>
                  </a:cubicBezTo>
                  <a:close/>
                </a:path>
              </a:pathLst>
            </a:custGeom>
            <a:solidFill>
              <a:srgbClr val="DEDF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74" name="Google Shape;974;p52"/>
            <p:cNvSpPr/>
            <p:nvPr/>
          </p:nvSpPr>
          <p:spPr>
            <a:xfrm>
              <a:off x="1643304" y="2472172"/>
              <a:ext cx="18453" cy="13641"/>
            </a:xfrm>
            <a:custGeom>
              <a:avLst/>
              <a:gdLst/>
              <a:ahLst/>
              <a:cxnLst/>
              <a:rect l="l" t="t" r="r" b="b"/>
              <a:pathLst>
                <a:path w="349" h="258" extrusionOk="0">
                  <a:moveTo>
                    <a:pt x="185" y="1"/>
                  </a:moveTo>
                  <a:cubicBezTo>
                    <a:pt x="30" y="1"/>
                    <a:pt x="0" y="221"/>
                    <a:pt x="156" y="257"/>
                  </a:cubicBezTo>
                  <a:cubicBezTo>
                    <a:pt x="161" y="257"/>
                    <a:pt x="166" y="258"/>
                    <a:pt x="170" y="258"/>
                  </a:cubicBezTo>
                  <a:cubicBezTo>
                    <a:pt x="319" y="258"/>
                    <a:pt x="348" y="37"/>
                    <a:pt x="200" y="1"/>
                  </a:cubicBezTo>
                  <a:cubicBezTo>
                    <a:pt x="195" y="1"/>
                    <a:pt x="190" y="1"/>
                    <a:pt x="185" y="1"/>
                  </a:cubicBezTo>
                  <a:close/>
                </a:path>
              </a:pathLst>
            </a:custGeom>
            <a:solidFill>
              <a:srgbClr val="DEDF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75" name="Google Shape;975;p52"/>
            <p:cNvSpPr/>
            <p:nvPr/>
          </p:nvSpPr>
          <p:spPr>
            <a:xfrm>
              <a:off x="1657579" y="2388846"/>
              <a:ext cx="15756" cy="11738"/>
            </a:xfrm>
            <a:custGeom>
              <a:avLst/>
              <a:gdLst/>
              <a:ahLst/>
              <a:cxnLst/>
              <a:rect l="l" t="t" r="r" b="b"/>
              <a:pathLst>
                <a:path w="298" h="222" extrusionOk="0">
                  <a:moveTo>
                    <a:pt x="150" y="1"/>
                  </a:moveTo>
                  <a:cubicBezTo>
                    <a:pt x="30" y="1"/>
                    <a:pt x="0" y="192"/>
                    <a:pt x="134" y="220"/>
                  </a:cubicBezTo>
                  <a:cubicBezTo>
                    <a:pt x="139" y="221"/>
                    <a:pt x="144" y="221"/>
                    <a:pt x="148" y="221"/>
                  </a:cubicBezTo>
                  <a:cubicBezTo>
                    <a:pt x="275" y="221"/>
                    <a:pt x="297" y="30"/>
                    <a:pt x="163" y="2"/>
                  </a:cubicBezTo>
                  <a:cubicBezTo>
                    <a:pt x="159" y="1"/>
                    <a:pt x="154" y="1"/>
                    <a:pt x="150" y="1"/>
                  </a:cubicBezTo>
                  <a:close/>
                </a:path>
              </a:pathLst>
            </a:custGeom>
            <a:solidFill>
              <a:srgbClr val="DEDF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76" name="Google Shape;976;p52"/>
            <p:cNvSpPr/>
            <p:nvPr/>
          </p:nvSpPr>
          <p:spPr>
            <a:xfrm>
              <a:off x="1756819" y="2402328"/>
              <a:ext cx="22101" cy="16020"/>
            </a:xfrm>
            <a:custGeom>
              <a:avLst/>
              <a:gdLst/>
              <a:ahLst/>
              <a:cxnLst/>
              <a:rect l="l" t="t" r="r" b="b"/>
              <a:pathLst>
                <a:path w="418" h="303" extrusionOk="0">
                  <a:moveTo>
                    <a:pt x="213" y="1"/>
                  </a:moveTo>
                  <a:cubicBezTo>
                    <a:pt x="34" y="1"/>
                    <a:pt x="1" y="266"/>
                    <a:pt x="191" y="301"/>
                  </a:cubicBezTo>
                  <a:cubicBezTo>
                    <a:pt x="198" y="302"/>
                    <a:pt x="204" y="302"/>
                    <a:pt x="211" y="302"/>
                  </a:cubicBezTo>
                  <a:cubicBezTo>
                    <a:pt x="383" y="302"/>
                    <a:pt x="417" y="37"/>
                    <a:pt x="234" y="2"/>
                  </a:cubicBezTo>
                  <a:cubicBezTo>
                    <a:pt x="227" y="1"/>
                    <a:pt x="220" y="1"/>
                    <a:pt x="213" y="1"/>
                  </a:cubicBezTo>
                  <a:close/>
                </a:path>
              </a:pathLst>
            </a:custGeom>
            <a:solidFill>
              <a:srgbClr val="DEDF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77" name="Google Shape;977;p52"/>
            <p:cNvSpPr/>
            <p:nvPr/>
          </p:nvSpPr>
          <p:spPr>
            <a:xfrm>
              <a:off x="1857752" y="2416921"/>
              <a:ext cx="25537" cy="18400"/>
            </a:xfrm>
            <a:custGeom>
              <a:avLst/>
              <a:gdLst/>
              <a:ahLst/>
              <a:cxnLst/>
              <a:rect l="l" t="t" r="r" b="b"/>
              <a:pathLst>
                <a:path w="483" h="348" extrusionOk="0">
                  <a:moveTo>
                    <a:pt x="234" y="0"/>
                  </a:moveTo>
                  <a:cubicBezTo>
                    <a:pt x="42" y="0"/>
                    <a:pt x="0" y="311"/>
                    <a:pt x="215" y="346"/>
                  </a:cubicBezTo>
                  <a:cubicBezTo>
                    <a:pt x="224" y="347"/>
                    <a:pt x="234" y="348"/>
                    <a:pt x="242" y="348"/>
                  </a:cubicBezTo>
                  <a:cubicBezTo>
                    <a:pt x="445" y="348"/>
                    <a:pt x="483" y="38"/>
                    <a:pt x="266" y="3"/>
                  </a:cubicBezTo>
                  <a:cubicBezTo>
                    <a:pt x="255" y="1"/>
                    <a:pt x="244" y="0"/>
                    <a:pt x="234" y="0"/>
                  </a:cubicBezTo>
                  <a:close/>
                </a:path>
              </a:pathLst>
            </a:custGeom>
            <a:solidFill>
              <a:srgbClr val="DEDF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78" name="Google Shape;978;p52"/>
            <p:cNvSpPr/>
            <p:nvPr/>
          </p:nvSpPr>
          <p:spPr>
            <a:xfrm>
              <a:off x="1959953" y="2432729"/>
              <a:ext cx="25485" cy="18082"/>
            </a:xfrm>
            <a:custGeom>
              <a:avLst/>
              <a:gdLst/>
              <a:ahLst/>
              <a:cxnLst/>
              <a:rect l="l" t="t" r="r" b="b"/>
              <a:pathLst>
                <a:path w="482" h="342" extrusionOk="0">
                  <a:moveTo>
                    <a:pt x="233" y="1"/>
                  </a:moveTo>
                  <a:cubicBezTo>
                    <a:pt x="36" y="1"/>
                    <a:pt x="1" y="304"/>
                    <a:pt x="216" y="339"/>
                  </a:cubicBezTo>
                  <a:cubicBezTo>
                    <a:pt x="227" y="341"/>
                    <a:pt x="237" y="342"/>
                    <a:pt x="247" y="342"/>
                  </a:cubicBezTo>
                  <a:cubicBezTo>
                    <a:pt x="440" y="342"/>
                    <a:pt x="481" y="31"/>
                    <a:pt x="267" y="3"/>
                  </a:cubicBezTo>
                  <a:cubicBezTo>
                    <a:pt x="255" y="1"/>
                    <a:pt x="244" y="1"/>
                    <a:pt x="233" y="1"/>
                  </a:cubicBezTo>
                  <a:close/>
                </a:path>
              </a:pathLst>
            </a:custGeom>
            <a:solidFill>
              <a:srgbClr val="DEDF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79" name="Google Shape;979;p52"/>
            <p:cNvSpPr/>
            <p:nvPr/>
          </p:nvSpPr>
          <p:spPr>
            <a:xfrm>
              <a:off x="2067758" y="2452081"/>
              <a:ext cx="15122" cy="10627"/>
            </a:xfrm>
            <a:custGeom>
              <a:avLst/>
              <a:gdLst/>
              <a:ahLst/>
              <a:cxnLst/>
              <a:rect l="l" t="t" r="r" b="b"/>
              <a:pathLst>
                <a:path w="286" h="201" extrusionOk="0">
                  <a:moveTo>
                    <a:pt x="134" y="0"/>
                  </a:moveTo>
                  <a:cubicBezTo>
                    <a:pt x="20" y="0"/>
                    <a:pt x="0" y="178"/>
                    <a:pt x="125" y="199"/>
                  </a:cubicBezTo>
                  <a:cubicBezTo>
                    <a:pt x="132" y="200"/>
                    <a:pt x="138" y="201"/>
                    <a:pt x="145" y="201"/>
                  </a:cubicBezTo>
                  <a:cubicBezTo>
                    <a:pt x="266" y="201"/>
                    <a:pt x="285" y="16"/>
                    <a:pt x="154" y="2"/>
                  </a:cubicBezTo>
                  <a:cubicBezTo>
                    <a:pt x="147" y="1"/>
                    <a:pt x="140" y="0"/>
                    <a:pt x="134" y="0"/>
                  </a:cubicBezTo>
                  <a:close/>
                </a:path>
              </a:pathLst>
            </a:custGeom>
            <a:solidFill>
              <a:srgbClr val="DEDF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80" name="Google Shape;980;p52"/>
            <p:cNvSpPr/>
            <p:nvPr/>
          </p:nvSpPr>
          <p:spPr>
            <a:xfrm>
              <a:off x="2166998" y="2465193"/>
              <a:ext cx="21572" cy="15650"/>
            </a:xfrm>
            <a:custGeom>
              <a:avLst/>
              <a:gdLst/>
              <a:ahLst/>
              <a:cxnLst/>
              <a:rect l="l" t="t" r="r" b="b"/>
              <a:pathLst>
                <a:path w="408" h="296" extrusionOk="0">
                  <a:moveTo>
                    <a:pt x="199" y="0"/>
                  </a:moveTo>
                  <a:cubicBezTo>
                    <a:pt x="31" y="0"/>
                    <a:pt x="0" y="266"/>
                    <a:pt x="181" y="294"/>
                  </a:cubicBezTo>
                  <a:cubicBezTo>
                    <a:pt x="188" y="295"/>
                    <a:pt x="195" y="295"/>
                    <a:pt x="201" y="295"/>
                  </a:cubicBezTo>
                  <a:cubicBezTo>
                    <a:pt x="374" y="295"/>
                    <a:pt x="407" y="30"/>
                    <a:pt x="225" y="2"/>
                  </a:cubicBezTo>
                  <a:cubicBezTo>
                    <a:pt x="216" y="1"/>
                    <a:pt x="207" y="0"/>
                    <a:pt x="199" y="0"/>
                  </a:cubicBezTo>
                  <a:close/>
                </a:path>
              </a:pathLst>
            </a:custGeom>
            <a:solidFill>
              <a:srgbClr val="DEDF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81" name="Google Shape;981;p52"/>
            <p:cNvSpPr/>
            <p:nvPr/>
          </p:nvSpPr>
          <p:spPr>
            <a:xfrm>
              <a:off x="2266926" y="2479468"/>
              <a:ext cx="25590" cy="18400"/>
            </a:xfrm>
            <a:custGeom>
              <a:avLst/>
              <a:gdLst/>
              <a:ahLst/>
              <a:cxnLst/>
              <a:rect l="l" t="t" r="r" b="b"/>
              <a:pathLst>
                <a:path w="484" h="348" extrusionOk="0">
                  <a:moveTo>
                    <a:pt x="248" y="0"/>
                  </a:moveTo>
                  <a:cubicBezTo>
                    <a:pt x="45" y="0"/>
                    <a:pt x="1" y="310"/>
                    <a:pt x="224" y="345"/>
                  </a:cubicBezTo>
                  <a:cubicBezTo>
                    <a:pt x="235" y="347"/>
                    <a:pt x="246" y="348"/>
                    <a:pt x="256" y="348"/>
                  </a:cubicBezTo>
                  <a:cubicBezTo>
                    <a:pt x="448" y="348"/>
                    <a:pt x="483" y="37"/>
                    <a:pt x="276" y="2"/>
                  </a:cubicBezTo>
                  <a:cubicBezTo>
                    <a:pt x="266" y="1"/>
                    <a:pt x="257" y="0"/>
                    <a:pt x="248" y="0"/>
                  </a:cubicBezTo>
                  <a:close/>
                </a:path>
              </a:pathLst>
            </a:custGeom>
            <a:solidFill>
              <a:srgbClr val="DEDF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82" name="Google Shape;982;p52"/>
            <p:cNvSpPr/>
            <p:nvPr/>
          </p:nvSpPr>
          <p:spPr>
            <a:xfrm>
              <a:off x="2372511" y="2497233"/>
              <a:ext cx="19616" cy="14117"/>
            </a:xfrm>
            <a:custGeom>
              <a:avLst/>
              <a:gdLst/>
              <a:ahLst/>
              <a:cxnLst/>
              <a:rect l="l" t="t" r="r" b="b"/>
              <a:pathLst>
                <a:path w="371" h="267" extrusionOk="0">
                  <a:moveTo>
                    <a:pt x="185" y="0"/>
                  </a:moveTo>
                  <a:cubicBezTo>
                    <a:pt x="34" y="0"/>
                    <a:pt x="0" y="236"/>
                    <a:pt x="168" y="264"/>
                  </a:cubicBezTo>
                  <a:cubicBezTo>
                    <a:pt x="177" y="266"/>
                    <a:pt x="186" y="267"/>
                    <a:pt x="195" y="267"/>
                  </a:cubicBezTo>
                  <a:cubicBezTo>
                    <a:pt x="347" y="267"/>
                    <a:pt x="371" y="29"/>
                    <a:pt x="205" y="2"/>
                  </a:cubicBezTo>
                  <a:cubicBezTo>
                    <a:pt x="198" y="1"/>
                    <a:pt x="191" y="0"/>
                    <a:pt x="185" y="0"/>
                  </a:cubicBezTo>
                  <a:close/>
                </a:path>
              </a:pathLst>
            </a:custGeom>
            <a:solidFill>
              <a:srgbClr val="DEDF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83" name="Google Shape;983;p52"/>
            <p:cNvSpPr/>
            <p:nvPr/>
          </p:nvSpPr>
          <p:spPr>
            <a:xfrm>
              <a:off x="2387156" y="2414277"/>
              <a:ext cx="16390" cy="11738"/>
            </a:xfrm>
            <a:custGeom>
              <a:avLst/>
              <a:gdLst/>
              <a:ahLst/>
              <a:cxnLst/>
              <a:rect l="l" t="t" r="r" b="b"/>
              <a:pathLst>
                <a:path w="310" h="222" extrusionOk="0">
                  <a:moveTo>
                    <a:pt x="149" y="1"/>
                  </a:moveTo>
                  <a:cubicBezTo>
                    <a:pt x="27" y="1"/>
                    <a:pt x="0" y="200"/>
                    <a:pt x="139" y="221"/>
                  </a:cubicBezTo>
                  <a:cubicBezTo>
                    <a:pt x="144" y="221"/>
                    <a:pt x="148" y="222"/>
                    <a:pt x="153" y="222"/>
                  </a:cubicBezTo>
                  <a:cubicBezTo>
                    <a:pt x="280" y="222"/>
                    <a:pt x="310" y="23"/>
                    <a:pt x="168" y="2"/>
                  </a:cubicBezTo>
                  <a:cubicBezTo>
                    <a:pt x="162" y="1"/>
                    <a:pt x="156" y="1"/>
                    <a:pt x="149" y="1"/>
                  </a:cubicBezTo>
                  <a:close/>
                </a:path>
              </a:pathLst>
            </a:custGeom>
            <a:solidFill>
              <a:srgbClr val="DEDF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84" name="Google Shape;984;p52"/>
            <p:cNvSpPr/>
            <p:nvPr/>
          </p:nvSpPr>
          <p:spPr>
            <a:xfrm>
              <a:off x="2281677" y="2396459"/>
              <a:ext cx="22524" cy="16126"/>
            </a:xfrm>
            <a:custGeom>
              <a:avLst/>
              <a:gdLst/>
              <a:ahLst/>
              <a:cxnLst/>
              <a:rect l="l" t="t" r="r" b="b"/>
              <a:pathLst>
                <a:path w="426" h="305" extrusionOk="0">
                  <a:moveTo>
                    <a:pt x="204" y="0"/>
                  </a:moveTo>
                  <a:cubicBezTo>
                    <a:pt x="29" y="0"/>
                    <a:pt x="0" y="275"/>
                    <a:pt x="186" y="303"/>
                  </a:cubicBezTo>
                  <a:cubicBezTo>
                    <a:pt x="196" y="304"/>
                    <a:pt x="205" y="305"/>
                    <a:pt x="214" y="305"/>
                  </a:cubicBezTo>
                  <a:cubicBezTo>
                    <a:pt x="394" y="305"/>
                    <a:pt x="425" y="31"/>
                    <a:pt x="237" y="3"/>
                  </a:cubicBezTo>
                  <a:cubicBezTo>
                    <a:pt x="226" y="1"/>
                    <a:pt x="215" y="0"/>
                    <a:pt x="204" y="0"/>
                  </a:cubicBezTo>
                  <a:close/>
                </a:path>
              </a:pathLst>
            </a:custGeom>
            <a:solidFill>
              <a:srgbClr val="DEDF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85" name="Google Shape;985;p52"/>
            <p:cNvSpPr/>
            <p:nvPr/>
          </p:nvSpPr>
          <p:spPr>
            <a:xfrm>
              <a:off x="2177837" y="2379540"/>
              <a:ext cx="25537" cy="18453"/>
            </a:xfrm>
            <a:custGeom>
              <a:avLst/>
              <a:gdLst/>
              <a:ahLst/>
              <a:cxnLst/>
              <a:rect l="l" t="t" r="r" b="b"/>
              <a:pathLst>
                <a:path w="483" h="349" extrusionOk="0">
                  <a:moveTo>
                    <a:pt x="241" y="1"/>
                  </a:moveTo>
                  <a:cubicBezTo>
                    <a:pt x="38" y="1"/>
                    <a:pt x="0" y="310"/>
                    <a:pt x="217" y="345"/>
                  </a:cubicBezTo>
                  <a:cubicBezTo>
                    <a:pt x="228" y="347"/>
                    <a:pt x="238" y="348"/>
                    <a:pt x="249" y="348"/>
                  </a:cubicBezTo>
                  <a:cubicBezTo>
                    <a:pt x="441" y="348"/>
                    <a:pt x="483" y="37"/>
                    <a:pt x="268" y="2"/>
                  </a:cubicBezTo>
                  <a:cubicBezTo>
                    <a:pt x="258" y="1"/>
                    <a:pt x="249" y="1"/>
                    <a:pt x="241" y="1"/>
                  </a:cubicBezTo>
                  <a:close/>
                </a:path>
              </a:pathLst>
            </a:custGeom>
            <a:solidFill>
              <a:srgbClr val="DEDF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86" name="Google Shape;986;p52"/>
            <p:cNvSpPr/>
            <p:nvPr/>
          </p:nvSpPr>
          <p:spPr>
            <a:xfrm>
              <a:off x="2075689" y="2364049"/>
              <a:ext cx="25062" cy="18082"/>
            </a:xfrm>
            <a:custGeom>
              <a:avLst/>
              <a:gdLst/>
              <a:ahLst/>
              <a:cxnLst/>
              <a:rect l="l" t="t" r="r" b="b"/>
              <a:pathLst>
                <a:path w="474" h="342" extrusionOk="0">
                  <a:moveTo>
                    <a:pt x="227" y="1"/>
                  </a:moveTo>
                  <a:cubicBezTo>
                    <a:pt x="36" y="1"/>
                    <a:pt x="0" y="312"/>
                    <a:pt x="208" y="339"/>
                  </a:cubicBezTo>
                  <a:cubicBezTo>
                    <a:pt x="219" y="341"/>
                    <a:pt x="230" y="342"/>
                    <a:pt x="241" y="342"/>
                  </a:cubicBezTo>
                  <a:cubicBezTo>
                    <a:pt x="439" y="342"/>
                    <a:pt x="474" y="31"/>
                    <a:pt x="259" y="4"/>
                  </a:cubicBezTo>
                  <a:cubicBezTo>
                    <a:pt x="248" y="2"/>
                    <a:pt x="237" y="1"/>
                    <a:pt x="227" y="1"/>
                  </a:cubicBezTo>
                  <a:close/>
                </a:path>
              </a:pathLst>
            </a:custGeom>
            <a:solidFill>
              <a:srgbClr val="DEDF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87" name="Google Shape;987;p52"/>
            <p:cNvSpPr/>
            <p:nvPr/>
          </p:nvSpPr>
          <p:spPr>
            <a:xfrm>
              <a:off x="1978246" y="2351783"/>
              <a:ext cx="15122" cy="11050"/>
            </a:xfrm>
            <a:custGeom>
              <a:avLst/>
              <a:gdLst/>
              <a:ahLst/>
              <a:cxnLst/>
              <a:rect l="l" t="t" r="r" b="b"/>
              <a:pathLst>
                <a:path w="286" h="209" extrusionOk="0">
                  <a:moveTo>
                    <a:pt x="135" y="0"/>
                  </a:moveTo>
                  <a:cubicBezTo>
                    <a:pt x="20" y="0"/>
                    <a:pt x="0" y="186"/>
                    <a:pt x="125" y="206"/>
                  </a:cubicBezTo>
                  <a:cubicBezTo>
                    <a:pt x="132" y="208"/>
                    <a:pt x="138" y="208"/>
                    <a:pt x="144" y="208"/>
                  </a:cubicBezTo>
                  <a:cubicBezTo>
                    <a:pt x="259" y="208"/>
                    <a:pt x="286" y="23"/>
                    <a:pt x="154" y="2"/>
                  </a:cubicBezTo>
                  <a:cubicBezTo>
                    <a:pt x="147" y="1"/>
                    <a:pt x="141" y="0"/>
                    <a:pt x="135" y="0"/>
                  </a:cubicBezTo>
                  <a:close/>
                </a:path>
              </a:pathLst>
            </a:custGeom>
            <a:solidFill>
              <a:srgbClr val="DEDF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88" name="Google Shape;988;p52"/>
            <p:cNvSpPr/>
            <p:nvPr/>
          </p:nvSpPr>
          <p:spPr>
            <a:xfrm>
              <a:off x="1872661" y="2334018"/>
              <a:ext cx="21572" cy="15650"/>
            </a:xfrm>
            <a:custGeom>
              <a:avLst/>
              <a:gdLst/>
              <a:ahLst/>
              <a:cxnLst/>
              <a:rect l="l" t="t" r="r" b="b"/>
              <a:pathLst>
                <a:path w="408" h="296" extrusionOk="0">
                  <a:moveTo>
                    <a:pt x="199" y="0"/>
                  </a:moveTo>
                  <a:cubicBezTo>
                    <a:pt x="32" y="0"/>
                    <a:pt x="0" y="267"/>
                    <a:pt x="181" y="294"/>
                  </a:cubicBezTo>
                  <a:cubicBezTo>
                    <a:pt x="188" y="295"/>
                    <a:pt x="195" y="296"/>
                    <a:pt x="202" y="296"/>
                  </a:cubicBezTo>
                  <a:cubicBezTo>
                    <a:pt x="374" y="296"/>
                    <a:pt x="408" y="31"/>
                    <a:pt x="225" y="3"/>
                  </a:cubicBezTo>
                  <a:cubicBezTo>
                    <a:pt x="216" y="1"/>
                    <a:pt x="207" y="0"/>
                    <a:pt x="199" y="0"/>
                  </a:cubicBezTo>
                  <a:close/>
                </a:path>
              </a:pathLst>
            </a:custGeom>
            <a:solidFill>
              <a:srgbClr val="DEDF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89" name="Google Shape;989;p52"/>
            <p:cNvSpPr/>
            <p:nvPr/>
          </p:nvSpPr>
          <p:spPr>
            <a:xfrm>
              <a:off x="1767870" y="2316993"/>
              <a:ext cx="25590" cy="18453"/>
            </a:xfrm>
            <a:custGeom>
              <a:avLst/>
              <a:gdLst/>
              <a:ahLst/>
              <a:cxnLst/>
              <a:rect l="l" t="t" r="r" b="b"/>
              <a:pathLst>
                <a:path w="484" h="349" extrusionOk="0">
                  <a:moveTo>
                    <a:pt x="241" y="1"/>
                  </a:moveTo>
                  <a:cubicBezTo>
                    <a:pt x="42" y="1"/>
                    <a:pt x="1" y="312"/>
                    <a:pt x="222" y="346"/>
                  </a:cubicBezTo>
                  <a:cubicBezTo>
                    <a:pt x="231" y="348"/>
                    <a:pt x="240" y="348"/>
                    <a:pt x="249" y="348"/>
                  </a:cubicBezTo>
                  <a:cubicBezTo>
                    <a:pt x="445" y="348"/>
                    <a:pt x="483" y="38"/>
                    <a:pt x="273" y="3"/>
                  </a:cubicBezTo>
                  <a:cubicBezTo>
                    <a:pt x="262" y="2"/>
                    <a:pt x="251" y="1"/>
                    <a:pt x="241" y="1"/>
                  </a:cubicBezTo>
                  <a:close/>
                </a:path>
              </a:pathLst>
            </a:custGeom>
            <a:solidFill>
              <a:srgbClr val="DEDF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90" name="Google Shape;990;p52"/>
            <p:cNvSpPr/>
            <p:nvPr/>
          </p:nvSpPr>
          <p:spPr>
            <a:xfrm>
              <a:off x="1668629" y="2303511"/>
              <a:ext cx="19616" cy="14170"/>
            </a:xfrm>
            <a:custGeom>
              <a:avLst/>
              <a:gdLst/>
              <a:ahLst/>
              <a:cxnLst/>
              <a:rect l="l" t="t" r="r" b="b"/>
              <a:pathLst>
                <a:path w="371" h="268" extrusionOk="0">
                  <a:moveTo>
                    <a:pt x="177" y="1"/>
                  </a:moveTo>
                  <a:cubicBezTo>
                    <a:pt x="31" y="1"/>
                    <a:pt x="0" y="238"/>
                    <a:pt x="166" y="266"/>
                  </a:cubicBezTo>
                  <a:cubicBezTo>
                    <a:pt x="173" y="267"/>
                    <a:pt x="180" y="267"/>
                    <a:pt x="187" y="267"/>
                  </a:cubicBezTo>
                  <a:cubicBezTo>
                    <a:pt x="344" y="267"/>
                    <a:pt x="370" y="31"/>
                    <a:pt x="202" y="3"/>
                  </a:cubicBezTo>
                  <a:cubicBezTo>
                    <a:pt x="194" y="2"/>
                    <a:pt x="185" y="1"/>
                    <a:pt x="177" y="1"/>
                  </a:cubicBezTo>
                  <a:close/>
                </a:path>
              </a:pathLst>
            </a:custGeom>
            <a:solidFill>
              <a:srgbClr val="DEDF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91" name="Google Shape;991;p52"/>
            <p:cNvSpPr/>
            <p:nvPr/>
          </p:nvSpPr>
          <p:spPr>
            <a:xfrm>
              <a:off x="1683169" y="2220608"/>
              <a:ext cx="16232" cy="11420"/>
            </a:xfrm>
            <a:custGeom>
              <a:avLst/>
              <a:gdLst/>
              <a:ahLst/>
              <a:cxnLst/>
              <a:rect l="l" t="t" r="r" b="b"/>
              <a:pathLst>
                <a:path w="307" h="216" extrusionOk="0">
                  <a:moveTo>
                    <a:pt x="149" y="1"/>
                  </a:moveTo>
                  <a:cubicBezTo>
                    <a:pt x="26" y="1"/>
                    <a:pt x="0" y="193"/>
                    <a:pt x="139" y="214"/>
                  </a:cubicBezTo>
                  <a:cubicBezTo>
                    <a:pt x="146" y="215"/>
                    <a:pt x="152" y="216"/>
                    <a:pt x="159" y="216"/>
                  </a:cubicBezTo>
                  <a:cubicBezTo>
                    <a:pt x="281" y="216"/>
                    <a:pt x="307" y="23"/>
                    <a:pt x="168" y="2"/>
                  </a:cubicBezTo>
                  <a:cubicBezTo>
                    <a:pt x="161" y="1"/>
                    <a:pt x="155" y="1"/>
                    <a:pt x="149" y="1"/>
                  </a:cubicBezTo>
                  <a:close/>
                </a:path>
              </a:pathLst>
            </a:custGeom>
            <a:solidFill>
              <a:srgbClr val="DEDF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92" name="Google Shape;992;p52"/>
            <p:cNvSpPr/>
            <p:nvPr/>
          </p:nvSpPr>
          <p:spPr>
            <a:xfrm>
              <a:off x="1782832" y="2233826"/>
              <a:ext cx="21625" cy="16285"/>
            </a:xfrm>
            <a:custGeom>
              <a:avLst/>
              <a:gdLst/>
              <a:ahLst/>
              <a:cxnLst/>
              <a:rect l="l" t="t" r="r" b="b"/>
              <a:pathLst>
                <a:path w="409" h="308" extrusionOk="0">
                  <a:moveTo>
                    <a:pt x="224" y="0"/>
                  </a:moveTo>
                  <a:cubicBezTo>
                    <a:pt x="40" y="0"/>
                    <a:pt x="0" y="264"/>
                    <a:pt x="180" y="307"/>
                  </a:cubicBezTo>
                  <a:cubicBezTo>
                    <a:pt x="185" y="307"/>
                    <a:pt x="190" y="308"/>
                    <a:pt x="194" y="308"/>
                  </a:cubicBezTo>
                  <a:cubicBezTo>
                    <a:pt x="372" y="308"/>
                    <a:pt x="409" y="43"/>
                    <a:pt x="231" y="1"/>
                  </a:cubicBezTo>
                  <a:cubicBezTo>
                    <a:pt x="229" y="0"/>
                    <a:pt x="226" y="0"/>
                    <a:pt x="224" y="0"/>
                  </a:cubicBezTo>
                  <a:close/>
                </a:path>
              </a:pathLst>
            </a:custGeom>
            <a:solidFill>
              <a:srgbClr val="DEDF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93" name="Google Shape;993;p52"/>
            <p:cNvSpPr/>
            <p:nvPr/>
          </p:nvSpPr>
          <p:spPr>
            <a:xfrm>
              <a:off x="1883077" y="2248366"/>
              <a:ext cx="25590" cy="18453"/>
            </a:xfrm>
            <a:custGeom>
              <a:avLst/>
              <a:gdLst/>
              <a:ahLst/>
              <a:cxnLst/>
              <a:rect l="l" t="t" r="r" b="b"/>
              <a:pathLst>
                <a:path w="484" h="349" extrusionOk="0">
                  <a:moveTo>
                    <a:pt x="249" y="1"/>
                  </a:moveTo>
                  <a:cubicBezTo>
                    <a:pt x="45" y="1"/>
                    <a:pt x="1" y="311"/>
                    <a:pt x="218" y="346"/>
                  </a:cubicBezTo>
                  <a:cubicBezTo>
                    <a:pt x="229" y="348"/>
                    <a:pt x="240" y="348"/>
                    <a:pt x="250" y="348"/>
                  </a:cubicBezTo>
                  <a:cubicBezTo>
                    <a:pt x="448" y="348"/>
                    <a:pt x="484" y="37"/>
                    <a:pt x="276" y="3"/>
                  </a:cubicBezTo>
                  <a:cubicBezTo>
                    <a:pt x="267" y="2"/>
                    <a:pt x="257" y="1"/>
                    <a:pt x="249" y="1"/>
                  </a:cubicBezTo>
                  <a:close/>
                </a:path>
              </a:pathLst>
            </a:custGeom>
            <a:solidFill>
              <a:srgbClr val="DEDF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94" name="Google Shape;994;p52"/>
            <p:cNvSpPr/>
            <p:nvPr/>
          </p:nvSpPr>
          <p:spPr>
            <a:xfrm>
              <a:off x="1985807" y="2264174"/>
              <a:ext cx="25114" cy="18082"/>
            </a:xfrm>
            <a:custGeom>
              <a:avLst/>
              <a:gdLst/>
              <a:ahLst/>
              <a:cxnLst/>
              <a:rect l="l" t="t" r="r" b="b"/>
              <a:pathLst>
                <a:path w="475" h="342" extrusionOk="0">
                  <a:moveTo>
                    <a:pt x="234" y="0"/>
                  </a:moveTo>
                  <a:cubicBezTo>
                    <a:pt x="36" y="0"/>
                    <a:pt x="1" y="311"/>
                    <a:pt x="215" y="339"/>
                  </a:cubicBezTo>
                  <a:cubicBezTo>
                    <a:pt x="226" y="340"/>
                    <a:pt x="237" y="341"/>
                    <a:pt x="247" y="341"/>
                  </a:cubicBezTo>
                  <a:cubicBezTo>
                    <a:pt x="432" y="341"/>
                    <a:pt x="474" y="38"/>
                    <a:pt x="266" y="3"/>
                  </a:cubicBezTo>
                  <a:cubicBezTo>
                    <a:pt x="255" y="1"/>
                    <a:pt x="244" y="0"/>
                    <a:pt x="234" y="0"/>
                  </a:cubicBezTo>
                  <a:close/>
                </a:path>
              </a:pathLst>
            </a:custGeom>
            <a:solidFill>
              <a:srgbClr val="DEDF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95" name="Google Shape;995;p52"/>
            <p:cNvSpPr/>
            <p:nvPr/>
          </p:nvSpPr>
          <p:spPr>
            <a:xfrm>
              <a:off x="2093189" y="2283525"/>
              <a:ext cx="15280" cy="10945"/>
            </a:xfrm>
            <a:custGeom>
              <a:avLst/>
              <a:gdLst/>
              <a:ahLst/>
              <a:cxnLst/>
              <a:rect l="l" t="t" r="r" b="b"/>
              <a:pathLst>
                <a:path w="289" h="207" extrusionOk="0">
                  <a:moveTo>
                    <a:pt x="142" y="0"/>
                  </a:moveTo>
                  <a:cubicBezTo>
                    <a:pt x="27" y="0"/>
                    <a:pt x="1" y="185"/>
                    <a:pt x="132" y="206"/>
                  </a:cubicBezTo>
                  <a:cubicBezTo>
                    <a:pt x="137" y="207"/>
                    <a:pt x="142" y="207"/>
                    <a:pt x="146" y="207"/>
                  </a:cubicBezTo>
                  <a:cubicBezTo>
                    <a:pt x="266" y="207"/>
                    <a:pt x="288" y="23"/>
                    <a:pt x="162" y="2"/>
                  </a:cubicBezTo>
                  <a:cubicBezTo>
                    <a:pt x="155" y="1"/>
                    <a:pt x="149" y="0"/>
                    <a:pt x="142" y="0"/>
                  </a:cubicBezTo>
                  <a:close/>
                </a:path>
              </a:pathLst>
            </a:custGeom>
            <a:solidFill>
              <a:srgbClr val="DEDF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96" name="Google Shape;996;p52"/>
            <p:cNvSpPr/>
            <p:nvPr/>
          </p:nvSpPr>
          <p:spPr>
            <a:xfrm>
              <a:off x="2192483" y="2296955"/>
              <a:ext cx="21413" cy="15333"/>
            </a:xfrm>
            <a:custGeom>
              <a:avLst/>
              <a:gdLst/>
              <a:ahLst/>
              <a:cxnLst/>
              <a:rect l="l" t="t" r="r" b="b"/>
              <a:pathLst>
                <a:path w="405" h="290" extrusionOk="0">
                  <a:moveTo>
                    <a:pt x="198" y="1"/>
                  </a:moveTo>
                  <a:cubicBezTo>
                    <a:pt x="31" y="1"/>
                    <a:pt x="0" y="260"/>
                    <a:pt x="181" y="288"/>
                  </a:cubicBezTo>
                  <a:cubicBezTo>
                    <a:pt x="190" y="289"/>
                    <a:pt x="199" y="290"/>
                    <a:pt x="207" y="290"/>
                  </a:cubicBezTo>
                  <a:cubicBezTo>
                    <a:pt x="374" y="290"/>
                    <a:pt x="405" y="31"/>
                    <a:pt x="224" y="3"/>
                  </a:cubicBezTo>
                  <a:cubicBezTo>
                    <a:pt x="215" y="2"/>
                    <a:pt x="206" y="1"/>
                    <a:pt x="198" y="1"/>
                  </a:cubicBezTo>
                  <a:close/>
                </a:path>
              </a:pathLst>
            </a:custGeom>
            <a:solidFill>
              <a:srgbClr val="DEDF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97" name="Google Shape;997;p52"/>
            <p:cNvSpPr/>
            <p:nvPr/>
          </p:nvSpPr>
          <p:spPr>
            <a:xfrm>
              <a:off x="2292886" y="2311230"/>
              <a:ext cx="25802" cy="18082"/>
            </a:xfrm>
            <a:custGeom>
              <a:avLst/>
              <a:gdLst/>
              <a:ahLst/>
              <a:cxnLst/>
              <a:rect l="l" t="t" r="r" b="b"/>
              <a:pathLst>
                <a:path w="488" h="342" extrusionOk="0">
                  <a:moveTo>
                    <a:pt x="233" y="0"/>
                  </a:moveTo>
                  <a:cubicBezTo>
                    <a:pt x="35" y="0"/>
                    <a:pt x="0" y="311"/>
                    <a:pt x="215" y="339"/>
                  </a:cubicBezTo>
                  <a:cubicBezTo>
                    <a:pt x="226" y="341"/>
                    <a:pt x="237" y="341"/>
                    <a:pt x="248" y="341"/>
                  </a:cubicBezTo>
                  <a:cubicBezTo>
                    <a:pt x="446" y="341"/>
                    <a:pt x="488" y="31"/>
                    <a:pt x="266" y="3"/>
                  </a:cubicBezTo>
                  <a:cubicBezTo>
                    <a:pt x="255" y="1"/>
                    <a:pt x="244" y="0"/>
                    <a:pt x="233" y="0"/>
                  </a:cubicBezTo>
                  <a:close/>
                </a:path>
              </a:pathLst>
            </a:custGeom>
            <a:solidFill>
              <a:srgbClr val="DEDF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98" name="Google Shape;998;p52"/>
            <p:cNvSpPr/>
            <p:nvPr/>
          </p:nvSpPr>
          <p:spPr>
            <a:xfrm>
              <a:off x="2398471" y="2328995"/>
              <a:ext cx="19510" cy="13800"/>
            </a:xfrm>
            <a:custGeom>
              <a:avLst/>
              <a:gdLst/>
              <a:ahLst/>
              <a:cxnLst/>
              <a:rect l="l" t="t" r="r" b="b"/>
              <a:pathLst>
                <a:path w="369" h="261" extrusionOk="0">
                  <a:moveTo>
                    <a:pt x="176" y="0"/>
                  </a:moveTo>
                  <a:cubicBezTo>
                    <a:pt x="24" y="0"/>
                    <a:pt x="0" y="237"/>
                    <a:pt x="166" y="258"/>
                  </a:cubicBezTo>
                  <a:cubicBezTo>
                    <a:pt x="175" y="260"/>
                    <a:pt x="183" y="260"/>
                    <a:pt x="191" y="260"/>
                  </a:cubicBezTo>
                  <a:cubicBezTo>
                    <a:pt x="338" y="260"/>
                    <a:pt x="368" y="23"/>
                    <a:pt x="203" y="3"/>
                  </a:cubicBezTo>
                  <a:cubicBezTo>
                    <a:pt x="193" y="1"/>
                    <a:pt x="185" y="0"/>
                    <a:pt x="176" y="0"/>
                  </a:cubicBezTo>
                  <a:close/>
                </a:path>
              </a:pathLst>
            </a:custGeom>
            <a:solidFill>
              <a:srgbClr val="DEDF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99" name="Google Shape;999;p52"/>
            <p:cNvSpPr/>
            <p:nvPr/>
          </p:nvSpPr>
          <p:spPr>
            <a:xfrm>
              <a:off x="2413275" y="2246145"/>
              <a:ext cx="15756" cy="11315"/>
            </a:xfrm>
            <a:custGeom>
              <a:avLst/>
              <a:gdLst/>
              <a:ahLst/>
              <a:cxnLst/>
              <a:rect l="l" t="t" r="r" b="b"/>
              <a:pathLst>
                <a:path w="298" h="214" extrusionOk="0">
                  <a:moveTo>
                    <a:pt x="149" y="0"/>
                  </a:moveTo>
                  <a:cubicBezTo>
                    <a:pt x="23" y="0"/>
                    <a:pt x="0" y="184"/>
                    <a:pt x="134" y="213"/>
                  </a:cubicBezTo>
                  <a:cubicBezTo>
                    <a:pt x="139" y="213"/>
                    <a:pt x="143" y="213"/>
                    <a:pt x="147" y="213"/>
                  </a:cubicBezTo>
                  <a:cubicBezTo>
                    <a:pt x="268" y="213"/>
                    <a:pt x="297" y="22"/>
                    <a:pt x="163" y="1"/>
                  </a:cubicBezTo>
                  <a:cubicBezTo>
                    <a:pt x="158" y="0"/>
                    <a:pt x="154" y="0"/>
                    <a:pt x="149" y="0"/>
                  </a:cubicBezTo>
                  <a:close/>
                </a:path>
              </a:pathLst>
            </a:custGeom>
            <a:solidFill>
              <a:srgbClr val="DEDF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000" name="Google Shape;1000;p52"/>
            <p:cNvSpPr/>
            <p:nvPr/>
          </p:nvSpPr>
          <p:spPr>
            <a:xfrm>
              <a:off x="2307426" y="2227957"/>
              <a:ext cx="22206" cy="16073"/>
            </a:xfrm>
            <a:custGeom>
              <a:avLst/>
              <a:gdLst/>
              <a:ahLst/>
              <a:cxnLst/>
              <a:rect l="l" t="t" r="r" b="b"/>
              <a:pathLst>
                <a:path w="420" h="304" extrusionOk="0">
                  <a:moveTo>
                    <a:pt x="205" y="0"/>
                  </a:moveTo>
                  <a:cubicBezTo>
                    <a:pt x="31" y="0"/>
                    <a:pt x="0" y="273"/>
                    <a:pt x="188" y="301"/>
                  </a:cubicBezTo>
                  <a:cubicBezTo>
                    <a:pt x="197" y="303"/>
                    <a:pt x="206" y="303"/>
                    <a:pt x="215" y="303"/>
                  </a:cubicBezTo>
                  <a:cubicBezTo>
                    <a:pt x="389" y="303"/>
                    <a:pt x="419" y="37"/>
                    <a:pt x="232" y="2"/>
                  </a:cubicBezTo>
                  <a:cubicBezTo>
                    <a:pt x="223" y="1"/>
                    <a:pt x="214" y="0"/>
                    <a:pt x="205" y="0"/>
                  </a:cubicBezTo>
                  <a:close/>
                </a:path>
              </a:pathLst>
            </a:custGeom>
            <a:solidFill>
              <a:srgbClr val="DEDF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001" name="Google Shape;1001;p52"/>
            <p:cNvSpPr/>
            <p:nvPr/>
          </p:nvSpPr>
          <p:spPr>
            <a:xfrm>
              <a:off x="2203374" y="2211303"/>
              <a:ext cx="25485" cy="18082"/>
            </a:xfrm>
            <a:custGeom>
              <a:avLst/>
              <a:gdLst/>
              <a:ahLst/>
              <a:cxnLst/>
              <a:rect l="l" t="t" r="r" b="b"/>
              <a:pathLst>
                <a:path w="482" h="342" extrusionOk="0">
                  <a:moveTo>
                    <a:pt x="234" y="1"/>
                  </a:moveTo>
                  <a:cubicBezTo>
                    <a:pt x="36" y="1"/>
                    <a:pt x="1" y="311"/>
                    <a:pt x="215" y="339"/>
                  </a:cubicBezTo>
                  <a:cubicBezTo>
                    <a:pt x="226" y="341"/>
                    <a:pt x="237" y="342"/>
                    <a:pt x="247" y="342"/>
                  </a:cubicBezTo>
                  <a:cubicBezTo>
                    <a:pt x="439" y="342"/>
                    <a:pt x="481" y="31"/>
                    <a:pt x="266" y="3"/>
                  </a:cubicBezTo>
                  <a:cubicBezTo>
                    <a:pt x="255" y="2"/>
                    <a:pt x="244" y="1"/>
                    <a:pt x="234" y="1"/>
                  </a:cubicBezTo>
                  <a:close/>
                </a:path>
              </a:pathLst>
            </a:custGeom>
            <a:solidFill>
              <a:srgbClr val="DEDF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002" name="Google Shape;1002;p52"/>
            <p:cNvSpPr/>
            <p:nvPr/>
          </p:nvSpPr>
          <p:spPr>
            <a:xfrm>
              <a:off x="2101067" y="2195547"/>
              <a:ext cx="25643" cy="18347"/>
            </a:xfrm>
            <a:custGeom>
              <a:avLst/>
              <a:gdLst/>
              <a:ahLst/>
              <a:cxnLst/>
              <a:rect l="l" t="t" r="r" b="b"/>
              <a:pathLst>
                <a:path w="485" h="347" extrusionOk="0">
                  <a:moveTo>
                    <a:pt x="241" y="0"/>
                  </a:moveTo>
                  <a:cubicBezTo>
                    <a:pt x="45" y="0"/>
                    <a:pt x="0" y="310"/>
                    <a:pt x="217" y="345"/>
                  </a:cubicBezTo>
                  <a:cubicBezTo>
                    <a:pt x="226" y="346"/>
                    <a:pt x="235" y="347"/>
                    <a:pt x="244" y="347"/>
                  </a:cubicBezTo>
                  <a:cubicBezTo>
                    <a:pt x="447" y="347"/>
                    <a:pt x="485" y="37"/>
                    <a:pt x="268" y="2"/>
                  </a:cubicBezTo>
                  <a:cubicBezTo>
                    <a:pt x="259" y="1"/>
                    <a:pt x="250" y="0"/>
                    <a:pt x="241" y="0"/>
                  </a:cubicBezTo>
                  <a:close/>
                </a:path>
              </a:pathLst>
            </a:custGeom>
            <a:solidFill>
              <a:srgbClr val="DEDF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003" name="Google Shape;1003;p52"/>
            <p:cNvSpPr/>
            <p:nvPr/>
          </p:nvSpPr>
          <p:spPr>
            <a:xfrm>
              <a:off x="2003731" y="2183598"/>
              <a:ext cx="15122" cy="10997"/>
            </a:xfrm>
            <a:custGeom>
              <a:avLst/>
              <a:gdLst/>
              <a:ahLst/>
              <a:cxnLst/>
              <a:rect l="l" t="t" r="r" b="b"/>
              <a:pathLst>
                <a:path w="286" h="208" extrusionOk="0">
                  <a:moveTo>
                    <a:pt x="141" y="0"/>
                  </a:moveTo>
                  <a:cubicBezTo>
                    <a:pt x="20" y="0"/>
                    <a:pt x="0" y="186"/>
                    <a:pt x="132" y="206"/>
                  </a:cubicBezTo>
                  <a:cubicBezTo>
                    <a:pt x="138" y="207"/>
                    <a:pt x="145" y="208"/>
                    <a:pt x="151" y="208"/>
                  </a:cubicBezTo>
                  <a:cubicBezTo>
                    <a:pt x="266" y="208"/>
                    <a:pt x="286" y="23"/>
                    <a:pt x="161" y="2"/>
                  </a:cubicBezTo>
                  <a:cubicBezTo>
                    <a:pt x="154" y="1"/>
                    <a:pt x="147" y="0"/>
                    <a:pt x="141" y="0"/>
                  </a:cubicBezTo>
                  <a:close/>
                </a:path>
              </a:pathLst>
            </a:custGeom>
            <a:solidFill>
              <a:srgbClr val="DEDF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004" name="Google Shape;1004;p52"/>
            <p:cNvSpPr/>
            <p:nvPr/>
          </p:nvSpPr>
          <p:spPr>
            <a:xfrm>
              <a:off x="1898146" y="2165833"/>
              <a:ext cx="21413" cy="15333"/>
            </a:xfrm>
            <a:custGeom>
              <a:avLst/>
              <a:gdLst/>
              <a:ahLst/>
              <a:cxnLst/>
              <a:rect l="l" t="t" r="r" b="b"/>
              <a:pathLst>
                <a:path w="405" h="290" extrusionOk="0">
                  <a:moveTo>
                    <a:pt x="198" y="0"/>
                  </a:moveTo>
                  <a:cubicBezTo>
                    <a:pt x="31" y="0"/>
                    <a:pt x="0" y="259"/>
                    <a:pt x="181" y="287"/>
                  </a:cubicBezTo>
                  <a:cubicBezTo>
                    <a:pt x="190" y="288"/>
                    <a:pt x="199" y="289"/>
                    <a:pt x="207" y="289"/>
                  </a:cubicBezTo>
                  <a:cubicBezTo>
                    <a:pt x="374" y="289"/>
                    <a:pt x="405" y="30"/>
                    <a:pt x="224" y="2"/>
                  </a:cubicBezTo>
                  <a:cubicBezTo>
                    <a:pt x="215" y="1"/>
                    <a:pt x="206" y="0"/>
                    <a:pt x="198" y="0"/>
                  </a:cubicBezTo>
                  <a:close/>
                </a:path>
              </a:pathLst>
            </a:custGeom>
            <a:solidFill>
              <a:srgbClr val="DEDF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005" name="Google Shape;1005;p52"/>
            <p:cNvSpPr/>
            <p:nvPr/>
          </p:nvSpPr>
          <p:spPr>
            <a:xfrm>
              <a:off x="1793935" y="2148491"/>
              <a:ext cx="25590" cy="18400"/>
            </a:xfrm>
            <a:custGeom>
              <a:avLst/>
              <a:gdLst/>
              <a:ahLst/>
              <a:cxnLst/>
              <a:rect l="l" t="t" r="r" b="b"/>
              <a:pathLst>
                <a:path w="484" h="348" extrusionOk="0">
                  <a:moveTo>
                    <a:pt x="236" y="0"/>
                  </a:moveTo>
                  <a:cubicBezTo>
                    <a:pt x="39" y="0"/>
                    <a:pt x="1" y="317"/>
                    <a:pt x="211" y="345"/>
                  </a:cubicBezTo>
                  <a:cubicBezTo>
                    <a:pt x="222" y="347"/>
                    <a:pt x="233" y="348"/>
                    <a:pt x="244" y="348"/>
                  </a:cubicBezTo>
                  <a:cubicBezTo>
                    <a:pt x="442" y="348"/>
                    <a:pt x="484" y="37"/>
                    <a:pt x="262" y="2"/>
                  </a:cubicBezTo>
                  <a:cubicBezTo>
                    <a:pt x="253" y="1"/>
                    <a:pt x="244" y="0"/>
                    <a:pt x="236" y="0"/>
                  </a:cubicBezTo>
                  <a:close/>
                </a:path>
              </a:pathLst>
            </a:custGeom>
            <a:solidFill>
              <a:srgbClr val="DEDF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006" name="Google Shape;1006;p52"/>
            <p:cNvSpPr/>
            <p:nvPr/>
          </p:nvSpPr>
          <p:spPr>
            <a:xfrm>
              <a:off x="1694325" y="2135009"/>
              <a:ext cx="19669" cy="14117"/>
            </a:xfrm>
            <a:custGeom>
              <a:avLst/>
              <a:gdLst/>
              <a:ahLst/>
              <a:cxnLst/>
              <a:rect l="l" t="t" r="r" b="b"/>
              <a:pathLst>
                <a:path w="372" h="267" extrusionOk="0">
                  <a:moveTo>
                    <a:pt x="184" y="0"/>
                  </a:moveTo>
                  <a:cubicBezTo>
                    <a:pt x="27" y="0"/>
                    <a:pt x="1" y="236"/>
                    <a:pt x="169" y="264"/>
                  </a:cubicBezTo>
                  <a:cubicBezTo>
                    <a:pt x="178" y="266"/>
                    <a:pt x="186" y="267"/>
                    <a:pt x="194" y="267"/>
                  </a:cubicBezTo>
                  <a:cubicBezTo>
                    <a:pt x="341" y="267"/>
                    <a:pt x="371" y="29"/>
                    <a:pt x="205" y="2"/>
                  </a:cubicBezTo>
                  <a:cubicBezTo>
                    <a:pt x="198" y="1"/>
                    <a:pt x="191" y="0"/>
                    <a:pt x="184" y="0"/>
                  </a:cubicBezTo>
                  <a:close/>
                </a:path>
              </a:pathLst>
            </a:custGeom>
            <a:solidFill>
              <a:srgbClr val="DEDF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007" name="Google Shape;1007;p52"/>
            <p:cNvSpPr/>
            <p:nvPr/>
          </p:nvSpPr>
          <p:spPr>
            <a:xfrm>
              <a:off x="1709288" y="2052476"/>
              <a:ext cx="15703" cy="11315"/>
            </a:xfrm>
            <a:custGeom>
              <a:avLst/>
              <a:gdLst/>
              <a:ahLst/>
              <a:cxnLst/>
              <a:rect l="l" t="t" r="r" b="b"/>
              <a:pathLst>
                <a:path w="297" h="214" extrusionOk="0">
                  <a:moveTo>
                    <a:pt x="149" y="1"/>
                  </a:moveTo>
                  <a:cubicBezTo>
                    <a:pt x="23" y="1"/>
                    <a:pt x="0" y="185"/>
                    <a:pt x="134" y="213"/>
                  </a:cubicBezTo>
                  <a:cubicBezTo>
                    <a:pt x="138" y="213"/>
                    <a:pt x="143" y="214"/>
                    <a:pt x="147" y="214"/>
                  </a:cubicBezTo>
                  <a:cubicBezTo>
                    <a:pt x="267" y="214"/>
                    <a:pt x="297" y="23"/>
                    <a:pt x="163" y="1"/>
                  </a:cubicBezTo>
                  <a:cubicBezTo>
                    <a:pt x="158" y="1"/>
                    <a:pt x="153" y="1"/>
                    <a:pt x="149" y="1"/>
                  </a:cubicBezTo>
                  <a:close/>
                </a:path>
              </a:pathLst>
            </a:custGeom>
            <a:solidFill>
              <a:srgbClr val="DEDF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008" name="Google Shape;1008;p52"/>
            <p:cNvSpPr/>
            <p:nvPr/>
          </p:nvSpPr>
          <p:spPr>
            <a:xfrm>
              <a:off x="1808264" y="2065535"/>
              <a:ext cx="22206" cy="16073"/>
            </a:xfrm>
            <a:custGeom>
              <a:avLst/>
              <a:gdLst/>
              <a:ahLst/>
              <a:cxnLst/>
              <a:rect l="l" t="t" r="r" b="b"/>
              <a:pathLst>
                <a:path w="420" h="304" extrusionOk="0">
                  <a:moveTo>
                    <a:pt x="205" y="0"/>
                  </a:moveTo>
                  <a:cubicBezTo>
                    <a:pt x="31" y="0"/>
                    <a:pt x="0" y="267"/>
                    <a:pt x="188" y="302"/>
                  </a:cubicBezTo>
                  <a:cubicBezTo>
                    <a:pt x="197" y="303"/>
                    <a:pt x="206" y="304"/>
                    <a:pt x="215" y="304"/>
                  </a:cubicBezTo>
                  <a:cubicBezTo>
                    <a:pt x="389" y="304"/>
                    <a:pt x="419" y="37"/>
                    <a:pt x="232" y="2"/>
                  </a:cubicBezTo>
                  <a:cubicBezTo>
                    <a:pt x="222" y="1"/>
                    <a:pt x="213" y="0"/>
                    <a:pt x="205" y="0"/>
                  </a:cubicBezTo>
                  <a:close/>
                </a:path>
              </a:pathLst>
            </a:custGeom>
            <a:solidFill>
              <a:srgbClr val="DEDF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009" name="Google Shape;1009;p52"/>
            <p:cNvSpPr/>
            <p:nvPr/>
          </p:nvSpPr>
          <p:spPr>
            <a:xfrm>
              <a:off x="1909407" y="2080181"/>
              <a:ext cx="25114" cy="18082"/>
            </a:xfrm>
            <a:custGeom>
              <a:avLst/>
              <a:gdLst/>
              <a:ahLst/>
              <a:cxnLst/>
              <a:rect l="l" t="t" r="r" b="b"/>
              <a:pathLst>
                <a:path w="475" h="342" extrusionOk="0">
                  <a:moveTo>
                    <a:pt x="228" y="0"/>
                  </a:moveTo>
                  <a:cubicBezTo>
                    <a:pt x="36" y="0"/>
                    <a:pt x="1" y="311"/>
                    <a:pt x="208" y="338"/>
                  </a:cubicBezTo>
                  <a:cubicBezTo>
                    <a:pt x="219" y="340"/>
                    <a:pt x="230" y="341"/>
                    <a:pt x="240" y="341"/>
                  </a:cubicBezTo>
                  <a:cubicBezTo>
                    <a:pt x="432" y="341"/>
                    <a:pt x="474" y="30"/>
                    <a:pt x="260" y="3"/>
                  </a:cubicBezTo>
                  <a:cubicBezTo>
                    <a:pt x="248" y="1"/>
                    <a:pt x="238" y="0"/>
                    <a:pt x="228" y="0"/>
                  </a:cubicBezTo>
                  <a:close/>
                </a:path>
              </a:pathLst>
            </a:custGeom>
            <a:solidFill>
              <a:srgbClr val="DEDF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010" name="Google Shape;1010;p52"/>
            <p:cNvSpPr/>
            <p:nvPr/>
          </p:nvSpPr>
          <p:spPr>
            <a:xfrm>
              <a:off x="2011661" y="2095989"/>
              <a:ext cx="25220" cy="18030"/>
            </a:xfrm>
            <a:custGeom>
              <a:avLst/>
              <a:gdLst/>
              <a:ahLst/>
              <a:cxnLst/>
              <a:rect l="l" t="t" r="r" b="b"/>
              <a:pathLst>
                <a:path w="477" h="341" extrusionOk="0">
                  <a:moveTo>
                    <a:pt x="234" y="0"/>
                  </a:moveTo>
                  <a:cubicBezTo>
                    <a:pt x="42" y="0"/>
                    <a:pt x="1" y="304"/>
                    <a:pt x="215" y="338"/>
                  </a:cubicBezTo>
                  <a:cubicBezTo>
                    <a:pt x="224" y="340"/>
                    <a:pt x="233" y="340"/>
                    <a:pt x="242" y="340"/>
                  </a:cubicBezTo>
                  <a:cubicBezTo>
                    <a:pt x="438" y="340"/>
                    <a:pt x="476" y="31"/>
                    <a:pt x="266" y="3"/>
                  </a:cubicBezTo>
                  <a:cubicBezTo>
                    <a:pt x="255" y="1"/>
                    <a:pt x="244" y="0"/>
                    <a:pt x="234" y="0"/>
                  </a:cubicBezTo>
                  <a:close/>
                </a:path>
              </a:pathLst>
            </a:custGeom>
            <a:solidFill>
              <a:srgbClr val="DEDF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011" name="Google Shape;1011;p52"/>
            <p:cNvSpPr/>
            <p:nvPr/>
          </p:nvSpPr>
          <p:spPr>
            <a:xfrm>
              <a:off x="2119202" y="2115023"/>
              <a:ext cx="14699" cy="10892"/>
            </a:xfrm>
            <a:custGeom>
              <a:avLst/>
              <a:gdLst/>
              <a:ahLst/>
              <a:cxnLst/>
              <a:rect l="l" t="t" r="r" b="b"/>
              <a:pathLst>
                <a:path w="278" h="206" extrusionOk="0">
                  <a:moveTo>
                    <a:pt x="151" y="0"/>
                  </a:moveTo>
                  <a:cubicBezTo>
                    <a:pt x="26" y="0"/>
                    <a:pt x="0" y="176"/>
                    <a:pt x="129" y="205"/>
                  </a:cubicBezTo>
                  <a:cubicBezTo>
                    <a:pt x="134" y="205"/>
                    <a:pt x="138" y="205"/>
                    <a:pt x="143" y="205"/>
                  </a:cubicBezTo>
                  <a:cubicBezTo>
                    <a:pt x="255" y="205"/>
                    <a:pt x="278" y="28"/>
                    <a:pt x="158" y="0"/>
                  </a:cubicBezTo>
                  <a:cubicBezTo>
                    <a:pt x="156" y="0"/>
                    <a:pt x="153" y="0"/>
                    <a:pt x="151" y="0"/>
                  </a:cubicBezTo>
                  <a:close/>
                </a:path>
              </a:pathLst>
            </a:custGeom>
            <a:solidFill>
              <a:srgbClr val="DEDF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012" name="Google Shape;1012;p52"/>
            <p:cNvSpPr/>
            <p:nvPr/>
          </p:nvSpPr>
          <p:spPr>
            <a:xfrm>
              <a:off x="2218601" y="2128453"/>
              <a:ext cx="20885" cy="15227"/>
            </a:xfrm>
            <a:custGeom>
              <a:avLst/>
              <a:gdLst/>
              <a:ahLst/>
              <a:cxnLst/>
              <a:rect l="l" t="t" r="r" b="b"/>
              <a:pathLst>
                <a:path w="395" h="288" extrusionOk="0">
                  <a:moveTo>
                    <a:pt x="199" y="0"/>
                  </a:moveTo>
                  <a:cubicBezTo>
                    <a:pt x="34" y="0"/>
                    <a:pt x="0" y="251"/>
                    <a:pt x="175" y="286"/>
                  </a:cubicBezTo>
                  <a:cubicBezTo>
                    <a:pt x="182" y="287"/>
                    <a:pt x="189" y="288"/>
                    <a:pt x="196" y="288"/>
                  </a:cubicBezTo>
                  <a:cubicBezTo>
                    <a:pt x="361" y="288"/>
                    <a:pt x="394" y="37"/>
                    <a:pt x="219" y="2"/>
                  </a:cubicBezTo>
                  <a:cubicBezTo>
                    <a:pt x="212" y="1"/>
                    <a:pt x="205" y="0"/>
                    <a:pt x="199" y="0"/>
                  </a:cubicBezTo>
                  <a:close/>
                </a:path>
              </a:pathLst>
            </a:custGeom>
            <a:solidFill>
              <a:srgbClr val="DEDF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013" name="Google Shape;1013;p52"/>
            <p:cNvSpPr/>
            <p:nvPr/>
          </p:nvSpPr>
          <p:spPr>
            <a:xfrm>
              <a:off x="2319269" y="2142728"/>
              <a:ext cx="24480" cy="18294"/>
            </a:xfrm>
            <a:custGeom>
              <a:avLst/>
              <a:gdLst/>
              <a:ahLst/>
              <a:cxnLst/>
              <a:rect l="l" t="t" r="r" b="b"/>
              <a:pathLst>
                <a:path w="463" h="346" extrusionOk="0">
                  <a:moveTo>
                    <a:pt x="235" y="1"/>
                  </a:moveTo>
                  <a:cubicBezTo>
                    <a:pt x="41" y="1"/>
                    <a:pt x="0" y="295"/>
                    <a:pt x="205" y="345"/>
                  </a:cubicBezTo>
                  <a:cubicBezTo>
                    <a:pt x="210" y="345"/>
                    <a:pt x="215" y="345"/>
                    <a:pt x="219" y="345"/>
                  </a:cubicBezTo>
                  <a:cubicBezTo>
                    <a:pt x="426" y="345"/>
                    <a:pt x="463" y="44"/>
                    <a:pt x="256" y="2"/>
                  </a:cubicBezTo>
                  <a:cubicBezTo>
                    <a:pt x="249" y="1"/>
                    <a:pt x="242" y="1"/>
                    <a:pt x="235" y="1"/>
                  </a:cubicBezTo>
                  <a:close/>
                </a:path>
              </a:pathLst>
            </a:custGeom>
            <a:solidFill>
              <a:srgbClr val="DEDF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014" name="Google Shape;1014;p52"/>
            <p:cNvSpPr/>
            <p:nvPr/>
          </p:nvSpPr>
          <p:spPr>
            <a:xfrm>
              <a:off x="2424801" y="2160493"/>
              <a:ext cx="18611" cy="14011"/>
            </a:xfrm>
            <a:custGeom>
              <a:avLst/>
              <a:gdLst/>
              <a:ahLst/>
              <a:cxnLst/>
              <a:rect l="l" t="t" r="r" b="b"/>
              <a:pathLst>
                <a:path w="352" h="265" extrusionOk="0">
                  <a:moveTo>
                    <a:pt x="180" y="1"/>
                  </a:moveTo>
                  <a:cubicBezTo>
                    <a:pt x="31" y="1"/>
                    <a:pt x="1" y="229"/>
                    <a:pt x="150" y="264"/>
                  </a:cubicBezTo>
                  <a:cubicBezTo>
                    <a:pt x="152" y="264"/>
                    <a:pt x="155" y="264"/>
                    <a:pt x="157" y="264"/>
                  </a:cubicBezTo>
                  <a:cubicBezTo>
                    <a:pt x="318" y="264"/>
                    <a:pt x="351" y="37"/>
                    <a:pt x="193" y="1"/>
                  </a:cubicBezTo>
                  <a:cubicBezTo>
                    <a:pt x="189" y="1"/>
                    <a:pt x="184" y="1"/>
                    <a:pt x="180" y="1"/>
                  </a:cubicBezTo>
                  <a:close/>
                </a:path>
              </a:pathLst>
            </a:custGeom>
            <a:solidFill>
              <a:srgbClr val="DEDF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015" name="Google Shape;1015;p52"/>
            <p:cNvSpPr/>
            <p:nvPr/>
          </p:nvSpPr>
          <p:spPr>
            <a:xfrm>
              <a:off x="1735089" y="1883498"/>
              <a:ext cx="15492" cy="11685"/>
            </a:xfrm>
            <a:custGeom>
              <a:avLst/>
              <a:gdLst/>
              <a:ahLst/>
              <a:cxnLst/>
              <a:rect l="l" t="t" r="r" b="b"/>
              <a:pathLst>
                <a:path w="293" h="221" extrusionOk="0">
                  <a:moveTo>
                    <a:pt x="150" y="1"/>
                  </a:moveTo>
                  <a:cubicBezTo>
                    <a:pt x="23" y="1"/>
                    <a:pt x="1" y="192"/>
                    <a:pt x="127" y="221"/>
                  </a:cubicBezTo>
                  <a:cubicBezTo>
                    <a:pt x="130" y="221"/>
                    <a:pt x="132" y="221"/>
                    <a:pt x="135" y="221"/>
                  </a:cubicBezTo>
                  <a:cubicBezTo>
                    <a:pt x="267" y="221"/>
                    <a:pt x="293" y="30"/>
                    <a:pt x="164" y="2"/>
                  </a:cubicBezTo>
                  <a:cubicBezTo>
                    <a:pt x="159" y="1"/>
                    <a:pt x="154" y="1"/>
                    <a:pt x="150" y="1"/>
                  </a:cubicBezTo>
                  <a:close/>
                </a:path>
              </a:pathLst>
            </a:custGeom>
            <a:solidFill>
              <a:srgbClr val="DEDF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016" name="Google Shape;1016;p52"/>
            <p:cNvSpPr/>
            <p:nvPr/>
          </p:nvSpPr>
          <p:spPr>
            <a:xfrm>
              <a:off x="1833959" y="1896980"/>
              <a:ext cx="22471" cy="16390"/>
            </a:xfrm>
            <a:custGeom>
              <a:avLst/>
              <a:gdLst/>
              <a:ahLst/>
              <a:cxnLst/>
              <a:rect l="l" t="t" r="r" b="b"/>
              <a:pathLst>
                <a:path w="425" h="310" extrusionOk="0">
                  <a:moveTo>
                    <a:pt x="214" y="1"/>
                  </a:moveTo>
                  <a:cubicBezTo>
                    <a:pt x="35" y="1"/>
                    <a:pt x="1" y="273"/>
                    <a:pt x="191" y="309"/>
                  </a:cubicBezTo>
                  <a:cubicBezTo>
                    <a:pt x="198" y="309"/>
                    <a:pt x="205" y="310"/>
                    <a:pt x="212" y="310"/>
                  </a:cubicBezTo>
                  <a:cubicBezTo>
                    <a:pt x="391" y="310"/>
                    <a:pt x="424" y="37"/>
                    <a:pt x="235" y="2"/>
                  </a:cubicBezTo>
                  <a:cubicBezTo>
                    <a:pt x="227" y="1"/>
                    <a:pt x="221" y="1"/>
                    <a:pt x="214" y="1"/>
                  </a:cubicBezTo>
                  <a:close/>
                </a:path>
              </a:pathLst>
            </a:custGeom>
            <a:solidFill>
              <a:srgbClr val="DEDF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017" name="Google Shape;1017;p52"/>
            <p:cNvSpPr/>
            <p:nvPr/>
          </p:nvSpPr>
          <p:spPr>
            <a:xfrm>
              <a:off x="1934786" y="1911626"/>
              <a:ext cx="25696" cy="18400"/>
            </a:xfrm>
            <a:custGeom>
              <a:avLst/>
              <a:gdLst/>
              <a:ahLst/>
              <a:cxnLst/>
              <a:rect l="l" t="t" r="r" b="b"/>
              <a:pathLst>
                <a:path w="486" h="348" extrusionOk="0">
                  <a:moveTo>
                    <a:pt x="242" y="1"/>
                  </a:moveTo>
                  <a:cubicBezTo>
                    <a:pt x="45" y="1"/>
                    <a:pt x="0" y="310"/>
                    <a:pt x="217" y="345"/>
                  </a:cubicBezTo>
                  <a:cubicBezTo>
                    <a:pt x="227" y="346"/>
                    <a:pt x="236" y="347"/>
                    <a:pt x="245" y="347"/>
                  </a:cubicBezTo>
                  <a:cubicBezTo>
                    <a:pt x="447" y="347"/>
                    <a:pt x="485" y="37"/>
                    <a:pt x="268" y="2"/>
                  </a:cubicBezTo>
                  <a:cubicBezTo>
                    <a:pt x="259" y="1"/>
                    <a:pt x="250" y="1"/>
                    <a:pt x="242" y="1"/>
                  </a:cubicBezTo>
                  <a:close/>
                </a:path>
              </a:pathLst>
            </a:custGeom>
            <a:solidFill>
              <a:srgbClr val="DEDF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018" name="Google Shape;1018;p52"/>
            <p:cNvSpPr/>
            <p:nvPr/>
          </p:nvSpPr>
          <p:spPr>
            <a:xfrm>
              <a:off x="2037516" y="1927381"/>
              <a:ext cx="25062" cy="18082"/>
            </a:xfrm>
            <a:custGeom>
              <a:avLst/>
              <a:gdLst/>
              <a:ahLst/>
              <a:cxnLst/>
              <a:rect l="l" t="t" r="r" b="b"/>
              <a:pathLst>
                <a:path w="474" h="342" extrusionOk="0">
                  <a:moveTo>
                    <a:pt x="226" y="1"/>
                  </a:moveTo>
                  <a:cubicBezTo>
                    <a:pt x="35" y="1"/>
                    <a:pt x="0" y="305"/>
                    <a:pt x="208" y="339"/>
                  </a:cubicBezTo>
                  <a:cubicBezTo>
                    <a:pt x="219" y="341"/>
                    <a:pt x="230" y="342"/>
                    <a:pt x="240" y="342"/>
                  </a:cubicBezTo>
                  <a:cubicBezTo>
                    <a:pt x="432" y="342"/>
                    <a:pt x="473" y="38"/>
                    <a:pt x="259" y="3"/>
                  </a:cubicBezTo>
                  <a:cubicBezTo>
                    <a:pt x="248" y="2"/>
                    <a:pt x="237" y="1"/>
                    <a:pt x="226" y="1"/>
                  </a:cubicBezTo>
                  <a:close/>
                </a:path>
              </a:pathLst>
            </a:custGeom>
            <a:solidFill>
              <a:srgbClr val="DEDF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019" name="Google Shape;1019;p52"/>
            <p:cNvSpPr/>
            <p:nvPr/>
          </p:nvSpPr>
          <p:spPr>
            <a:xfrm>
              <a:off x="2145057" y="1946838"/>
              <a:ext cx="14699" cy="10892"/>
            </a:xfrm>
            <a:custGeom>
              <a:avLst/>
              <a:gdLst/>
              <a:ahLst/>
              <a:cxnLst/>
              <a:rect l="l" t="t" r="r" b="b"/>
              <a:pathLst>
                <a:path w="278" h="206" extrusionOk="0">
                  <a:moveTo>
                    <a:pt x="151" y="0"/>
                  </a:moveTo>
                  <a:cubicBezTo>
                    <a:pt x="26" y="0"/>
                    <a:pt x="0" y="176"/>
                    <a:pt x="122" y="205"/>
                  </a:cubicBezTo>
                  <a:cubicBezTo>
                    <a:pt x="127" y="205"/>
                    <a:pt x="131" y="205"/>
                    <a:pt x="136" y="205"/>
                  </a:cubicBezTo>
                  <a:cubicBezTo>
                    <a:pt x="255" y="205"/>
                    <a:pt x="278" y="28"/>
                    <a:pt x="158" y="0"/>
                  </a:cubicBezTo>
                  <a:cubicBezTo>
                    <a:pt x="156" y="0"/>
                    <a:pt x="153" y="0"/>
                    <a:pt x="151" y="0"/>
                  </a:cubicBezTo>
                  <a:close/>
                </a:path>
              </a:pathLst>
            </a:custGeom>
            <a:solidFill>
              <a:srgbClr val="DEDF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020" name="Google Shape;1020;p52"/>
            <p:cNvSpPr/>
            <p:nvPr/>
          </p:nvSpPr>
          <p:spPr>
            <a:xfrm>
              <a:off x="2244403" y="1960268"/>
              <a:ext cx="20673" cy="15174"/>
            </a:xfrm>
            <a:custGeom>
              <a:avLst/>
              <a:gdLst/>
              <a:ahLst/>
              <a:cxnLst/>
              <a:rect l="l" t="t" r="r" b="b"/>
              <a:pathLst>
                <a:path w="391" h="287" extrusionOk="0">
                  <a:moveTo>
                    <a:pt x="199" y="0"/>
                  </a:moveTo>
                  <a:cubicBezTo>
                    <a:pt x="35" y="0"/>
                    <a:pt x="1" y="251"/>
                    <a:pt x="176" y="286"/>
                  </a:cubicBezTo>
                  <a:cubicBezTo>
                    <a:pt x="181" y="287"/>
                    <a:pt x="186" y="287"/>
                    <a:pt x="191" y="287"/>
                  </a:cubicBezTo>
                  <a:cubicBezTo>
                    <a:pt x="360" y="287"/>
                    <a:pt x="390" y="37"/>
                    <a:pt x="220" y="2"/>
                  </a:cubicBezTo>
                  <a:cubicBezTo>
                    <a:pt x="213" y="1"/>
                    <a:pt x="206" y="0"/>
                    <a:pt x="199" y="0"/>
                  </a:cubicBezTo>
                  <a:close/>
                </a:path>
              </a:pathLst>
            </a:custGeom>
            <a:solidFill>
              <a:srgbClr val="DEDF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021" name="Google Shape;1021;p52"/>
            <p:cNvSpPr/>
            <p:nvPr/>
          </p:nvSpPr>
          <p:spPr>
            <a:xfrm>
              <a:off x="2344436" y="1974120"/>
              <a:ext cx="25220" cy="18400"/>
            </a:xfrm>
            <a:custGeom>
              <a:avLst/>
              <a:gdLst/>
              <a:ahLst/>
              <a:cxnLst/>
              <a:rect l="l" t="t" r="r" b="b"/>
              <a:pathLst>
                <a:path w="477" h="348" extrusionOk="0">
                  <a:moveTo>
                    <a:pt x="241" y="1"/>
                  </a:moveTo>
                  <a:cubicBezTo>
                    <a:pt x="39" y="1"/>
                    <a:pt x="1" y="310"/>
                    <a:pt x="218" y="345"/>
                  </a:cubicBezTo>
                  <a:cubicBezTo>
                    <a:pt x="229" y="347"/>
                    <a:pt x="239" y="348"/>
                    <a:pt x="249" y="348"/>
                  </a:cubicBezTo>
                  <a:cubicBezTo>
                    <a:pt x="441" y="348"/>
                    <a:pt x="477" y="37"/>
                    <a:pt x="269" y="2"/>
                  </a:cubicBezTo>
                  <a:cubicBezTo>
                    <a:pt x="259" y="1"/>
                    <a:pt x="250" y="1"/>
                    <a:pt x="241" y="1"/>
                  </a:cubicBezTo>
                  <a:close/>
                </a:path>
              </a:pathLst>
            </a:custGeom>
            <a:solidFill>
              <a:srgbClr val="DEDF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022" name="Google Shape;1022;p52"/>
            <p:cNvSpPr/>
            <p:nvPr/>
          </p:nvSpPr>
          <p:spPr>
            <a:xfrm>
              <a:off x="2450285" y="1992308"/>
              <a:ext cx="18453" cy="13641"/>
            </a:xfrm>
            <a:custGeom>
              <a:avLst/>
              <a:gdLst/>
              <a:ahLst/>
              <a:cxnLst/>
              <a:rect l="l" t="t" r="r" b="b"/>
              <a:pathLst>
                <a:path w="349" h="258" extrusionOk="0">
                  <a:moveTo>
                    <a:pt x="185" y="1"/>
                  </a:moveTo>
                  <a:cubicBezTo>
                    <a:pt x="30" y="1"/>
                    <a:pt x="1" y="221"/>
                    <a:pt x="156" y="257"/>
                  </a:cubicBezTo>
                  <a:cubicBezTo>
                    <a:pt x="161" y="257"/>
                    <a:pt x="166" y="257"/>
                    <a:pt x="170" y="257"/>
                  </a:cubicBezTo>
                  <a:cubicBezTo>
                    <a:pt x="319" y="257"/>
                    <a:pt x="349" y="30"/>
                    <a:pt x="200" y="1"/>
                  </a:cubicBezTo>
                  <a:cubicBezTo>
                    <a:pt x="195" y="1"/>
                    <a:pt x="190" y="1"/>
                    <a:pt x="185" y="1"/>
                  </a:cubicBezTo>
                  <a:close/>
                </a:path>
              </a:pathLst>
            </a:custGeom>
            <a:solidFill>
              <a:srgbClr val="DEDF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023" name="Google Shape;1023;p52"/>
            <p:cNvSpPr/>
            <p:nvPr/>
          </p:nvSpPr>
          <p:spPr>
            <a:xfrm>
              <a:off x="2439076" y="2077537"/>
              <a:ext cx="15386" cy="11315"/>
            </a:xfrm>
            <a:custGeom>
              <a:avLst/>
              <a:gdLst/>
              <a:ahLst/>
              <a:cxnLst/>
              <a:rect l="l" t="t" r="r" b="b"/>
              <a:pathLst>
                <a:path w="291" h="214" extrusionOk="0">
                  <a:moveTo>
                    <a:pt x="150" y="1"/>
                  </a:moveTo>
                  <a:cubicBezTo>
                    <a:pt x="24" y="1"/>
                    <a:pt x="1" y="192"/>
                    <a:pt x="128" y="213"/>
                  </a:cubicBezTo>
                  <a:cubicBezTo>
                    <a:pt x="133" y="214"/>
                    <a:pt x="137" y="214"/>
                    <a:pt x="142" y="214"/>
                  </a:cubicBezTo>
                  <a:cubicBezTo>
                    <a:pt x="268" y="214"/>
                    <a:pt x="291" y="30"/>
                    <a:pt x="164" y="2"/>
                  </a:cubicBezTo>
                  <a:cubicBezTo>
                    <a:pt x="159" y="1"/>
                    <a:pt x="155" y="1"/>
                    <a:pt x="150" y="1"/>
                  </a:cubicBezTo>
                  <a:close/>
                </a:path>
              </a:pathLst>
            </a:custGeom>
            <a:solidFill>
              <a:srgbClr val="DEDF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024" name="Google Shape;1024;p52"/>
            <p:cNvSpPr/>
            <p:nvPr/>
          </p:nvSpPr>
          <p:spPr>
            <a:xfrm>
              <a:off x="2333174" y="2059402"/>
              <a:ext cx="22418" cy="16390"/>
            </a:xfrm>
            <a:custGeom>
              <a:avLst/>
              <a:gdLst/>
              <a:ahLst/>
              <a:cxnLst/>
              <a:rect l="l" t="t" r="r" b="b"/>
              <a:pathLst>
                <a:path w="424" h="310" extrusionOk="0">
                  <a:moveTo>
                    <a:pt x="213" y="1"/>
                  </a:moveTo>
                  <a:cubicBezTo>
                    <a:pt x="34" y="1"/>
                    <a:pt x="0" y="273"/>
                    <a:pt x="190" y="308"/>
                  </a:cubicBezTo>
                  <a:cubicBezTo>
                    <a:pt x="197" y="309"/>
                    <a:pt x="204" y="309"/>
                    <a:pt x="211" y="309"/>
                  </a:cubicBezTo>
                  <a:cubicBezTo>
                    <a:pt x="390" y="309"/>
                    <a:pt x="424" y="37"/>
                    <a:pt x="234" y="2"/>
                  </a:cubicBezTo>
                  <a:cubicBezTo>
                    <a:pt x="227" y="1"/>
                    <a:pt x="220" y="1"/>
                    <a:pt x="213" y="1"/>
                  </a:cubicBezTo>
                  <a:close/>
                </a:path>
              </a:pathLst>
            </a:custGeom>
            <a:solidFill>
              <a:srgbClr val="DEDF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025" name="Google Shape;1025;p52"/>
            <p:cNvSpPr/>
            <p:nvPr/>
          </p:nvSpPr>
          <p:spPr>
            <a:xfrm>
              <a:off x="2229493" y="2042800"/>
              <a:ext cx="24797" cy="18294"/>
            </a:xfrm>
            <a:custGeom>
              <a:avLst/>
              <a:gdLst/>
              <a:ahLst/>
              <a:cxnLst/>
              <a:rect l="l" t="t" r="r" b="b"/>
              <a:pathLst>
                <a:path w="469" h="346" extrusionOk="0">
                  <a:moveTo>
                    <a:pt x="235" y="0"/>
                  </a:moveTo>
                  <a:cubicBezTo>
                    <a:pt x="39" y="0"/>
                    <a:pt x="0" y="310"/>
                    <a:pt x="210" y="345"/>
                  </a:cubicBezTo>
                  <a:cubicBezTo>
                    <a:pt x="215" y="345"/>
                    <a:pt x="220" y="345"/>
                    <a:pt x="224" y="345"/>
                  </a:cubicBezTo>
                  <a:cubicBezTo>
                    <a:pt x="424" y="345"/>
                    <a:pt x="468" y="45"/>
                    <a:pt x="261" y="2"/>
                  </a:cubicBezTo>
                  <a:cubicBezTo>
                    <a:pt x="252" y="1"/>
                    <a:pt x="243" y="0"/>
                    <a:pt x="235" y="0"/>
                  </a:cubicBezTo>
                  <a:close/>
                </a:path>
              </a:pathLst>
            </a:custGeom>
            <a:solidFill>
              <a:srgbClr val="DEDF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026" name="Google Shape;1026;p52"/>
            <p:cNvSpPr/>
            <p:nvPr/>
          </p:nvSpPr>
          <p:spPr>
            <a:xfrm>
              <a:off x="2127027" y="2027309"/>
              <a:ext cx="25062" cy="18082"/>
            </a:xfrm>
            <a:custGeom>
              <a:avLst/>
              <a:gdLst/>
              <a:ahLst/>
              <a:cxnLst/>
              <a:rect l="l" t="t" r="r" b="b"/>
              <a:pathLst>
                <a:path w="474" h="342" extrusionOk="0">
                  <a:moveTo>
                    <a:pt x="232" y="0"/>
                  </a:moveTo>
                  <a:cubicBezTo>
                    <a:pt x="35" y="0"/>
                    <a:pt x="0" y="304"/>
                    <a:pt x="215" y="339"/>
                  </a:cubicBezTo>
                  <a:cubicBezTo>
                    <a:pt x="226" y="341"/>
                    <a:pt x="236" y="341"/>
                    <a:pt x="247" y="341"/>
                  </a:cubicBezTo>
                  <a:cubicBezTo>
                    <a:pt x="438" y="341"/>
                    <a:pt x="474" y="31"/>
                    <a:pt x="266" y="3"/>
                  </a:cubicBezTo>
                  <a:cubicBezTo>
                    <a:pt x="254" y="1"/>
                    <a:pt x="243" y="0"/>
                    <a:pt x="232" y="0"/>
                  </a:cubicBezTo>
                  <a:close/>
                </a:path>
              </a:pathLst>
            </a:custGeom>
            <a:solidFill>
              <a:srgbClr val="DEDF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027" name="Google Shape;1027;p52"/>
            <p:cNvSpPr/>
            <p:nvPr/>
          </p:nvSpPr>
          <p:spPr>
            <a:xfrm>
              <a:off x="2029691" y="2015096"/>
              <a:ext cx="14751" cy="10892"/>
            </a:xfrm>
            <a:custGeom>
              <a:avLst/>
              <a:gdLst/>
              <a:ahLst/>
              <a:cxnLst/>
              <a:rect l="l" t="t" r="r" b="b"/>
              <a:pathLst>
                <a:path w="279" h="206" extrusionOk="0">
                  <a:moveTo>
                    <a:pt x="151" y="0"/>
                  </a:moveTo>
                  <a:cubicBezTo>
                    <a:pt x="26" y="0"/>
                    <a:pt x="1" y="184"/>
                    <a:pt x="122" y="205"/>
                  </a:cubicBezTo>
                  <a:cubicBezTo>
                    <a:pt x="127" y="206"/>
                    <a:pt x="132" y="206"/>
                    <a:pt x="136" y="206"/>
                  </a:cubicBezTo>
                  <a:cubicBezTo>
                    <a:pt x="256" y="206"/>
                    <a:pt x="278" y="29"/>
                    <a:pt x="159" y="1"/>
                  </a:cubicBezTo>
                  <a:cubicBezTo>
                    <a:pt x="156" y="1"/>
                    <a:pt x="154" y="0"/>
                    <a:pt x="151" y="0"/>
                  </a:cubicBezTo>
                  <a:close/>
                </a:path>
              </a:pathLst>
            </a:custGeom>
            <a:solidFill>
              <a:srgbClr val="DEDF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028" name="Google Shape;1028;p52"/>
            <p:cNvSpPr/>
            <p:nvPr/>
          </p:nvSpPr>
          <p:spPr>
            <a:xfrm>
              <a:off x="1924264" y="1997278"/>
              <a:ext cx="20885" cy="15227"/>
            </a:xfrm>
            <a:custGeom>
              <a:avLst/>
              <a:gdLst/>
              <a:ahLst/>
              <a:cxnLst/>
              <a:rect l="l" t="t" r="r" b="b"/>
              <a:pathLst>
                <a:path w="395" h="288" extrusionOk="0">
                  <a:moveTo>
                    <a:pt x="199" y="1"/>
                  </a:moveTo>
                  <a:cubicBezTo>
                    <a:pt x="34" y="1"/>
                    <a:pt x="0" y="252"/>
                    <a:pt x="176" y="287"/>
                  </a:cubicBezTo>
                  <a:cubicBezTo>
                    <a:pt x="183" y="287"/>
                    <a:pt x="189" y="288"/>
                    <a:pt x="196" y="288"/>
                  </a:cubicBezTo>
                  <a:cubicBezTo>
                    <a:pt x="361" y="288"/>
                    <a:pt x="395" y="37"/>
                    <a:pt x="219" y="2"/>
                  </a:cubicBezTo>
                  <a:cubicBezTo>
                    <a:pt x="212" y="1"/>
                    <a:pt x="205" y="1"/>
                    <a:pt x="199" y="1"/>
                  </a:cubicBezTo>
                  <a:close/>
                </a:path>
              </a:pathLst>
            </a:custGeom>
            <a:solidFill>
              <a:srgbClr val="DEDF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029" name="Google Shape;1029;p52"/>
            <p:cNvSpPr/>
            <p:nvPr/>
          </p:nvSpPr>
          <p:spPr>
            <a:xfrm>
              <a:off x="1820107" y="1980306"/>
              <a:ext cx="25009" cy="18347"/>
            </a:xfrm>
            <a:custGeom>
              <a:avLst/>
              <a:gdLst/>
              <a:ahLst/>
              <a:cxnLst/>
              <a:rect l="l" t="t" r="r" b="b"/>
              <a:pathLst>
                <a:path w="473" h="347" extrusionOk="0">
                  <a:moveTo>
                    <a:pt x="235" y="1"/>
                  </a:moveTo>
                  <a:cubicBezTo>
                    <a:pt x="41" y="1"/>
                    <a:pt x="0" y="296"/>
                    <a:pt x="205" y="345"/>
                  </a:cubicBezTo>
                  <a:cubicBezTo>
                    <a:pt x="214" y="346"/>
                    <a:pt x="222" y="347"/>
                    <a:pt x="231" y="347"/>
                  </a:cubicBezTo>
                  <a:cubicBezTo>
                    <a:pt x="428" y="347"/>
                    <a:pt x="473" y="30"/>
                    <a:pt x="256" y="2"/>
                  </a:cubicBezTo>
                  <a:cubicBezTo>
                    <a:pt x="249" y="1"/>
                    <a:pt x="242" y="1"/>
                    <a:pt x="235" y="1"/>
                  </a:cubicBezTo>
                  <a:close/>
                </a:path>
              </a:pathLst>
            </a:custGeom>
            <a:solidFill>
              <a:srgbClr val="DEDF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030" name="Google Shape;1030;p52"/>
            <p:cNvSpPr/>
            <p:nvPr/>
          </p:nvSpPr>
          <p:spPr>
            <a:xfrm>
              <a:off x="1720814" y="1966877"/>
              <a:ext cx="18453" cy="13588"/>
            </a:xfrm>
            <a:custGeom>
              <a:avLst/>
              <a:gdLst/>
              <a:ahLst/>
              <a:cxnLst/>
              <a:rect l="l" t="t" r="r" b="b"/>
              <a:pathLst>
                <a:path w="349" h="257" extrusionOk="0">
                  <a:moveTo>
                    <a:pt x="179" y="0"/>
                  </a:moveTo>
                  <a:cubicBezTo>
                    <a:pt x="31" y="0"/>
                    <a:pt x="1" y="221"/>
                    <a:pt x="149" y="256"/>
                  </a:cubicBezTo>
                  <a:cubicBezTo>
                    <a:pt x="154" y="256"/>
                    <a:pt x="159" y="257"/>
                    <a:pt x="164" y="257"/>
                  </a:cubicBezTo>
                  <a:cubicBezTo>
                    <a:pt x="319" y="257"/>
                    <a:pt x="349" y="36"/>
                    <a:pt x="193" y="1"/>
                  </a:cubicBezTo>
                  <a:cubicBezTo>
                    <a:pt x="188" y="0"/>
                    <a:pt x="183" y="0"/>
                    <a:pt x="179" y="0"/>
                  </a:cubicBezTo>
                  <a:close/>
                </a:path>
              </a:pathLst>
            </a:custGeom>
            <a:solidFill>
              <a:srgbClr val="DEDF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031" name="Google Shape;1031;p52"/>
          <p:cNvGrpSpPr/>
          <p:nvPr/>
        </p:nvGrpSpPr>
        <p:grpSpPr>
          <a:xfrm>
            <a:off x="1304933" y="1425659"/>
            <a:ext cx="1164752" cy="868989"/>
            <a:chOff x="3928025" y="2001338"/>
            <a:chExt cx="1164752" cy="868989"/>
          </a:xfrm>
        </p:grpSpPr>
        <p:sp>
          <p:nvSpPr>
            <p:cNvPr id="1032" name="Google Shape;1032;p52"/>
            <p:cNvSpPr/>
            <p:nvPr/>
          </p:nvSpPr>
          <p:spPr>
            <a:xfrm>
              <a:off x="3928025" y="2001338"/>
              <a:ext cx="1164752" cy="868989"/>
            </a:xfrm>
            <a:custGeom>
              <a:avLst/>
              <a:gdLst/>
              <a:ahLst/>
              <a:cxnLst/>
              <a:rect l="l" t="t" r="r" b="b"/>
              <a:pathLst>
                <a:path w="26799" h="19994" extrusionOk="0">
                  <a:moveTo>
                    <a:pt x="12428" y="0"/>
                  </a:moveTo>
                  <a:cubicBezTo>
                    <a:pt x="6470" y="0"/>
                    <a:pt x="2255" y="3930"/>
                    <a:pt x="2255" y="3930"/>
                  </a:cubicBezTo>
                  <a:cubicBezTo>
                    <a:pt x="2255" y="3930"/>
                    <a:pt x="847" y="3930"/>
                    <a:pt x="423" y="4558"/>
                  </a:cubicBezTo>
                  <a:cubicBezTo>
                    <a:pt x="0" y="5192"/>
                    <a:pt x="1124" y="6389"/>
                    <a:pt x="1124" y="6389"/>
                  </a:cubicBezTo>
                  <a:cubicBezTo>
                    <a:pt x="1124" y="6389"/>
                    <a:pt x="1708" y="17742"/>
                    <a:pt x="11039" y="19609"/>
                  </a:cubicBezTo>
                  <a:cubicBezTo>
                    <a:pt x="12389" y="19879"/>
                    <a:pt x="13640" y="19993"/>
                    <a:pt x="14791" y="19993"/>
                  </a:cubicBezTo>
                  <a:cubicBezTo>
                    <a:pt x="21437" y="19993"/>
                    <a:pt x="24756" y="16166"/>
                    <a:pt x="24756" y="16166"/>
                  </a:cubicBezTo>
                  <a:cubicBezTo>
                    <a:pt x="24756" y="16166"/>
                    <a:pt x="26514" y="16027"/>
                    <a:pt x="26660" y="15392"/>
                  </a:cubicBezTo>
                  <a:cubicBezTo>
                    <a:pt x="26799" y="14757"/>
                    <a:pt x="25748" y="13707"/>
                    <a:pt x="25748" y="13707"/>
                  </a:cubicBezTo>
                  <a:cubicBezTo>
                    <a:pt x="25748" y="13707"/>
                    <a:pt x="26244" y="4879"/>
                    <a:pt x="18146" y="1252"/>
                  </a:cubicBezTo>
                  <a:cubicBezTo>
                    <a:pt x="16129" y="349"/>
                    <a:pt x="14201" y="0"/>
                    <a:pt x="124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033" name="Google Shape;1033;p52"/>
            <p:cNvSpPr/>
            <p:nvPr/>
          </p:nvSpPr>
          <p:spPr>
            <a:xfrm>
              <a:off x="4220133" y="2186136"/>
              <a:ext cx="124172" cy="113611"/>
            </a:xfrm>
            <a:custGeom>
              <a:avLst/>
              <a:gdLst/>
              <a:ahLst/>
              <a:cxnLst/>
              <a:rect l="l" t="t" r="r" b="b"/>
              <a:pathLst>
                <a:path w="2857" h="2614" extrusionOk="0">
                  <a:moveTo>
                    <a:pt x="1471" y="0"/>
                  </a:moveTo>
                  <a:cubicBezTo>
                    <a:pt x="274" y="0"/>
                    <a:pt x="0" y="2426"/>
                    <a:pt x="1334" y="2604"/>
                  </a:cubicBezTo>
                  <a:cubicBezTo>
                    <a:pt x="1382" y="2610"/>
                    <a:pt x="1428" y="2614"/>
                    <a:pt x="1472" y="2614"/>
                  </a:cubicBezTo>
                  <a:cubicBezTo>
                    <a:pt x="2711" y="2614"/>
                    <a:pt x="2857" y="154"/>
                    <a:pt x="1575" y="6"/>
                  </a:cubicBezTo>
                  <a:cubicBezTo>
                    <a:pt x="1539" y="2"/>
                    <a:pt x="1505" y="0"/>
                    <a:pt x="147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034" name="Google Shape;1034;p52"/>
            <p:cNvSpPr/>
            <p:nvPr/>
          </p:nvSpPr>
          <p:spPr>
            <a:xfrm>
              <a:off x="4228086" y="2191786"/>
              <a:ext cx="98877" cy="88837"/>
            </a:xfrm>
            <a:custGeom>
              <a:avLst/>
              <a:gdLst/>
              <a:ahLst/>
              <a:cxnLst/>
              <a:rect l="l" t="t" r="r" b="b"/>
              <a:pathLst>
                <a:path w="2275" h="2044" extrusionOk="0">
                  <a:moveTo>
                    <a:pt x="1129" y="0"/>
                  </a:moveTo>
                  <a:cubicBezTo>
                    <a:pt x="144" y="0"/>
                    <a:pt x="0" y="2044"/>
                    <a:pt x="1113" y="2044"/>
                  </a:cubicBezTo>
                  <a:cubicBezTo>
                    <a:pt x="1121" y="2044"/>
                    <a:pt x="1129" y="2044"/>
                    <a:pt x="1137" y="2043"/>
                  </a:cubicBezTo>
                  <a:cubicBezTo>
                    <a:pt x="2275" y="2021"/>
                    <a:pt x="2224" y="0"/>
                    <a:pt x="11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035" name="Google Shape;1035;p52"/>
            <p:cNvSpPr/>
            <p:nvPr/>
          </p:nvSpPr>
          <p:spPr>
            <a:xfrm>
              <a:off x="4451611" y="2172489"/>
              <a:ext cx="124259" cy="113611"/>
            </a:xfrm>
            <a:custGeom>
              <a:avLst/>
              <a:gdLst/>
              <a:ahLst/>
              <a:cxnLst/>
              <a:rect l="l" t="t" r="r" b="b"/>
              <a:pathLst>
                <a:path w="2859" h="2614" extrusionOk="0">
                  <a:moveTo>
                    <a:pt x="1471" y="1"/>
                  </a:moveTo>
                  <a:cubicBezTo>
                    <a:pt x="281" y="1"/>
                    <a:pt x="1" y="2420"/>
                    <a:pt x="1334" y="2604"/>
                  </a:cubicBezTo>
                  <a:cubicBezTo>
                    <a:pt x="1380" y="2610"/>
                    <a:pt x="1424" y="2613"/>
                    <a:pt x="1468" y="2613"/>
                  </a:cubicBezTo>
                  <a:cubicBezTo>
                    <a:pt x="2711" y="2613"/>
                    <a:pt x="2858" y="155"/>
                    <a:pt x="1575" y="7"/>
                  </a:cubicBezTo>
                  <a:cubicBezTo>
                    <a:pt x="1540" y="3"/>
                    <a:pt x="1505" y="1"/>
                    <a:pt x="147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036" name="Google Shape;1036;p52"/>
            <p:cNvSpPr/>
            <p:nvPr/>
          </p:nvSpPr>
          <p:spPr>
            <a:xfrm>
              <a:off x="4459390" y="2180617"/>
              <a:ext cx="101572" cy="88620"/>
            </a:xfrm>
            <a:custGeom>
              <a:avLst/>
              <a:gdLst/>
              <a:ahLst/>
              <a:cxnLst/>
              <a:rect l="l" t="t" r="r" b="b"/>
              <a:pathLst>
                <a:path w="2337" h="2039" extrusionOk="0">
                  <a:moveTo>
                    <a:pt x="1207" y="0"/>
                  </a:moveTo>
                  <a:cubicBezTo>
                    <a:pt x="263" y="0"/>
                    <a:pt x="1" y="1988"/>
                    <a:pt x="1126" y="2038"/>
                  </a:cubicBezTo>
                  <a:cubicBezTo>
                    <a:pt x="1142" y="2039"/>
                    <a:pt x="1158" y="2039"/>
                    <a:pt x="1174" y="2039"/>
                  </a:cubicBezTo>
                  <a:cubicBezTo>
                    <a:pt x="2267" y="2039"/>
                    <a:pt x="2336" y="81"/>
                    <a:pt x="1257" y="2"/>
                  </a:cubicBezTo>
                  <a:cubicBezTo>
                    <a:pt x="1240" y="1"/>
                    <a:pt x="1223" y="0"/>
                    <a:pt x="12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037" name="Google Shape;1037;p52"/>
            <p:cNvSpPr/>
            <p:nvPr/>
          </p:nvSpPr>
          <p:spPr>
            <a:xfrm>
              <a:off x="4361818" y="2236813"/>
              <a:ext cx="69801" cy="59848"/>
            </a:xfrm>
            <a:custGeom>
              <a:avLst/>
              <a:gdLst/>
              <a:ahLst/>
              <a:cxnLst/>
              <a:rect l="l" t="t" r="r" b="b"/>
              <a:pathLst>
                <a:path w="1606" h="1377" extrusionOk="0">
                  <a:moveTo>
                    <a:pt x="920" y="1"/>
                  </a:moveTo>
                  <a:cubicBezTo>
                    <a:pt x="307" y="1"/>
                    <a:pt x="0" y="745"/>
                    <a:pt x="438" y="1175"/>
                  </a:cubicBezTo>
                  <a:cubicBezTo>
                    <a:pt x="577" y="1314"/>
                    <a:pt x="748" y="1376"/>
                    <a:pt x="915" y="1376"/>
                  </a:cubicBezTo>
                  <a:cubicBezTo>
                    <a:pt x="1267" y="1376"/>
                    <a:pt x="1605" y="1102"/>
                    <a:pt x="1605" y="686"/>
                  </a:cubicBezTo>
                  <a:cubicBezTo>
                    <a:pt x="1605" y="307"/>
                    <a:pt x="1299" y="1"/>
                    <a:pt x="9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038" name="Google Shape;1038;p52"/>
            <p:cNvSpPr/>
            <p:nvPr/>
          </p:nvSpPr>
          <p:spPr>
            <a:xfrm>
              <a:off x="4313532" y="2312306"/>
              <a:ext cx="179587" cy="65976"/>
            </a:xfrm>
            <a:custGeom>
              <a:avLst/>
              <a:gdLst/>
              <a:ahLst/>
              <a:cxnLst/>
              <a:rect l="l" t="t" r="r" b="b"/>
              <a:pathLst>
                <a:path w="4132" h="1518" extrusionOk="0">
                  <a:moveTo>
                    <a:pt x="3933" y="0"/>
                  </a:moveTo>
                  <a:cubicBezTo>
                    <a:pt x="3876" y="0"/>
                    <a:pt x="3818" y="30"/>
                    <a:pt x="3789" y="102"/>
                  </a:cubicBezTo>
                  <a:cubicBezTo>
                    <a:pt x="3488" y="777"/>
                    <a:pt x="2812" y="1204"/>
                    <a:pt x="2075" y="1204"/>
                  </a:cubicBezTo>
                  <a:cubicBezTo>
                    <a:pt x="2063" y="1204"/>
                    <a:pt x="2050" y="1204"/>
                    <a:pt x="2038" y="1204"/>
                  </a:cubicBezTo>
                  <a:cubicBezTo>
                    <a:pt x="747" y="1204"/>
                    <a:pt x="353" y="204"/>
                    <a:pt x="338" y="153"/>
                  </a:cubicBezTo>
                  <a:cubicBezTo>
                    <a:pt x="311" y="83"/>
                    <a:pt x="253" y="53"/>
                    <a:pt x="196" y="53"/>
                  </a:cubicBezTo>
                  <a:cubicBezTo>
                    <a:pt x="98" y="53"/>
                    <a:pt x="0" y="139"/>
                    <a:pt x="46" y="263"/>
                  </a:cubicBezTo>
                  <a:cubicBezTo>
                    <a:pt x="53" y="277"/>
                    <a:pt x="520" y="1518"/>
                    <a:pt x="2038" y="1518"/>
                  </a:cubicBezTo>
                  <a:cubicBezTo>
                    <a:pt x="2044" y="1518"/>
                    <a:pt x="2050" y="1518"/>
                    <a:pt x="2056" y="1518"/>
                  </a:cubicBezTo>
                  <a:cubicBezTo>
                    <a:pt x="2925" y="1518"/>
                    <a:pt x="3719" y="1008"/>
                    <a:pt x="4081" y="212"/>
                  </a:cubicBezTo>
                  <a:cubicBezTo>
                    <a:pt x="4132" y="91"/>
                    <a:pt x="4033" y="0"/>
                    <a:pt x="39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039" name="Google Shape;1039;p52"/>
            <p:cNvSpPr/>
            <p:nvPr/>
          </p:nvSpPr>
          <p:spPr>
            <a:xfrm>
              <a:off x="4726811" y="2725148"/>
              <a:ext cx="35857" cy="30728"/>
            </a:xfrm>
            <a:custGeom>
              <a:avLst/>
              <a:gdLst/>
              <a:ahLst/>
              <a:cxnLst/>
              <a:rect l="l" t="t" r="r" b="b"/>
              <a:pathLst>
                <a:path w="825" h="707" extrusionOk="0">
                  <a:moveTo>
                    <a:pt x="474" y="0"/>
                  </a:moveTo>
                  <a:cubicBezTo>
                    <a:pt x="153" y="0"/>
                    <a:pt x="0" y="380"/>
                    <a:pt x="219" y="606"/>
                  </a:cubicBezTo>
                  <a:cubicBezTo>
                    <a:pt x="291" y="676"/>
                    <a:pt x="379" y="707"/>
                    <a:pt x="465" y="707"/>
                  </a:cubicBezTo>
                  <a:cubicBezTo>
                    <a:pt x="648" y="707"/>
                    <a:pt x="825" y="564"/>
                    <a:pt x="825" y="351"/>
                  </a:cubicBezTo>
                  <a:cubicBezTo>
                    <a:pt x="825" y="161"/>
                    <a:pt x="664" y="0"/>
                    <a:pt x="474" y="0"/>
                  </a:cubicBezTo>
                  <a:close/>
                </a:path>
              </a:pathLst>
            </a:custGeom>
            <a:solidFill>
              <a:srgbClr val="191919">
                <a:alpha val="11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040" name="Google Shape;1040;p52"/>
            <p:cNvSpPr/>
            <p:nvPr/>
          </p:nvSpPr>
          <p:spPr>
            <a:xfrm>
              <a:off x="4824470" y="2523486"/>
              <a:ext cx="35857" cy="30641"/>
            </a:xfrm>
            <a:custGeom>
              <a:avLst/>
              <a:gdLst/>
              <a:ahLst/>
              <a:cxnLst/>
              <a:rect l="l" t="t" r="r" b="b"/>
              <a:pathLst>
                <a:path w="825" h="705" extrusionOk="0">
                  <a:moveTo>
                    <a:pt x="475" y="0"/>
                  </a:moveTo>
                  <a:cubicBezTo>
                    <a:pt x="161" y="0"/>
                    <a:pt x="0" y="380"/>
                    <a:pt x="226" y="598"/>
                  </a:cubicBezTo>
                  <a:cubicBezTo>
                    <a:pt x="297" y="672"/>
                    <a:pt x="385" y="704"/>
                    <a:pt x="472" y="704"/>
                  </a:cubicBezTo>
                  <a:cubicBezTo>
                    <a:pt x="651" y="704"/>
                    <a:pt x="825" y="562"/>
                    <a:pt x="825" y="350"/>
                  </a:cubicBezTo>
                  <a:cubicBezTo>
                    <a:pt x="825" y="161"/>
                    <a:pt x="664" y="0"/>
                    <a:pt x="475" y="0"/>
                  </a:cubicBezTo>
                  <a:close/>
                </a:path>
              </a:pathLst>
            </a:custGeom>
            <a:solidFill>
              <a:srgbClr val="191919">
                <a:alpha val="11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041" name="Google Shape;1041;p52"/>
            <p:cNvSpPr/>
            <p:nvPr/>
          </p:nvSpPr>
          <p:spPr>
            <a:xfrm>
              <a:off x="4894835" y="2630314"/>
              <a:ext cx="35900" cy="30858"/>
            </a:xfrm>
            <a:custGeom>
              <a:avLst/>
              <a:gdLst/>
              <a:ahLst/>
              <a:cxnLst/>
              <a:rect l="l" t="t" r="r" b="b"/>
              <a:pathLst>
                <a:path w="826" h="710" extrusionOk="0">
                  <a:moveTo>
                    <a:pt x="475" y="1"/>
                  </a:moveTo>
                  <a:cubicBezTo>
                    <a:pt x="162" y="1"/>
                    <a:pt x="1" y="380"/>
                    <a:pt x="220" y="606"/>
                  </a:cubicBezTo>
                  <a:cubicBezTo>
                    <a:pt x="293" y="677"/>
                    <a:pt x="383" y="709"/>
                    <a:pt x="470" y="709"/>
                  </a:cubicBezTo>
                  <a:cubicBezTo>
                    <a:pt x="652" y="709"/>
                    <a:pt x="825" y="571"/>
                    <a:pt x="825" y="358"/>
                  </a:cubicBezTo>
                  <a:cubicBezTo>
                    <a:pt x="825" y="161"/>
                    <a:pt x="665" y="1"/>
                    <a:pt x="475" y="1"/>
                  </a:cubicBezTo>
                  <a:close/>
                </a:path>
              </a:pathLst>
            </a:custGeom>
            <a:solidFill>
              <a:srgbClr val="191919">
                <a:alpha val="11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042" name="Google Shape;1042;p52"/>
            <p:cNvSpPr/>
            <p:nvPr/>
          </p:nvSpPr>
          <p:spPr>
            <a:xfrm>
              <a:off x="4665574" y="2557082"/>
              <a:ext cx="35900" cy="30641"/>
            </a:xfrm>
            <a:custGeom>
              <a:avLst/>
              <a:gdLst/>
              <a:ahLst/>
              <a:cxnLst/>
              <a:rect l="l" t="t" r="r" b="b"/>
              <a:pathLst>
                <a:path w="826" h="705" extrusionOk="0">
                  <a:moveTo>
                    <a:pt x="475" y="1"/>
                  </a:moveTo>
                  <a:cubicBezTo>
                    <a:pt x="161" y="1"/>
                    <a:pt x="1" y="380"/>
                    <a:pt x="220" y="599"/>
                  </a:cubicBezTo>
                  <a:cubicBezTo>
                    <a:pt x="293" y="672"/>
                    <a:pt x="383" y="705"/>
                    <a:pt x="470" y="705"/>
                  </a:cubicBezTo>
                  <a:cubicBezTo>
                    <a:pt x="652" y="705"/>
                    <a:pt x="825" y="563"/>
                    <a:pt x="825" y="351"/>
                  </a:cubicBezTo>
                  <a:cubicBezTo>
                    <a:pt x="825" y="154"/>
                    <a:pt x="665" y="1"/>
                    <a:pt x="475" y="1"/>
                  </a:cubicBezTo>
                  <a:close/>
                </a:path>
              </a:pathLst>
            </a:custGeom>
            <a:solidFill>
              <a:srgbClr val="191919">
                <a:alpha val="11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043" name="Google Shape;1043;p52"/>
            <p:cNvSpPr/>
            <p:nvPr/>
          </p:nvSpPr>
          <p:spPr>
            <a:xfrm>
              <a:off x="4561569" y="2743532"/>
              <a:ext cx="35900" cy="30641"/>
            </a:xfrm>
            <a:custGeom>
              <a:avLst/>
              <a:gdLst/>
              <a:ahLst/>
              <a:cxnLst/>
              <a:rect l="l" t="t" r="r" b="b"/>
              <a:pathLst>
                <a:path w="826" h="705" extrusionOk="0">
                  <a:moveTo>
                    <a:pt x="475" y="1"/>
                  </a:moveTo>
                  <a:cubicBezTo>
                    <a:pt x="161" y="1"/>
                    <a:pt x="1" y="380"/>
                    <a:pt x="227" y="599"/>
                  </a:cubicBezTo>
                  <a:cubicBezTo>
                    <a:pt x="298" y="672"/>
                    <a:pt x="386" y="705"/>
                    <a:pt x="472" y="705"/>
                  </a:cubicBezTo>
                  <a:cubicBezTo>
                    <a:pt x="652" y="705"/>
                    <a:pt x="825" y="563"/>
                    <a:pt x="825" y="351"/>
                  </a:cubicBezTo>
                  <a:cubicBezTo>
                    <a:pt x="825" y="161"/>
                    <a:pt x="672" y="1"/>
                    <a:pt x="475" y="1"/>
                  </a:cubicBezTo>
                  <a:close/>
                </a:path>
              </a:pathLst>
            </a:custGeom>
            <a:solidFill>
              <a:srgbClr val="191919">
                <a:alpha val="11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044" name="Google Shape;1044;p52"/>
          <p:cNvGrpSpPr/>
          <p:nvPr/>
        </p:nvGrpSpPr>
        <p:grpSpPr>
          <a:xfrm>
            <a:off x="6719308" y="1325515"/>
            <a:ext cx="783269" cy="1069274"/>
            <a:chOff x="6792375" y="1901194"/>
            <a:chExt cx="783269" cy="1069274"/>
          </a:xfrm>
        </p:grpSpPr>
        <p:grpSp>
          <p:nvGrpSpPr>
            <p:cNvPr id="1045" name="Google Shape;1045;p52"/>
            <p:cNvGrpSpPr/>
            <p:nvPr/>
          </p:nvGrpSpPr>
          <p:grpSpPr>
            <a:xfrm>
              <a:off x="6792375" y="1901194"/>
              <a:ext cx="783269" cy="1069274"/>
              <a:chOff x="6792375" y="1901194"/>
              <a:chExt cx="783269" cy="1069274"/>
            </a:xfrm>
          </p:grpSpPr>
          <p:sp>
            <p:nvSpPr>
              <p:cNvPr id="1046" name="Google Shape;1046;p52"/>
              <p:cNvSpPr/>
              <p:nvPr/>
            </p:nvSpPr>
            <p:spPr>
              <a:xfrm>
                <a:off x="6792375" y="2288609"/>
                <a:ext cx="572764" cy="681859"/>
              </a:xfrm>
              <a:custGeom>
                <a:avLst/>
                <a:gdLst/>
                <a:ahLst/>
                <a:cxnLst/>
                <a:rect l="l" t="t" r="r" b="b"/>
                <a:pathLst>
                  <a:path w="12448" h="14819" extrusionOk="0">
                    <a:moveTo>
                      <a:pt x="3321" y="0"/>
                    </a:moveTo>
                    <a:cubicBezTo>
                      <a:pt x="3321" y="0"/>
                      <a:pt x="1" y="5144"/>
                      <a:pt x="23" y="8668"/>
                    </a:cubicBezTo>
                    <a:cubicBezTo>
                      <a:pt x="44" y="11908"/>
                      <a:pt x="4198" y="14818"/>
                      <a:pt x="5485" y="14818"/>
                    </a:cubicBezTo>
                    <a:cubicBezTo>
                      <a:pt x="5537" y="14818"/>
                      <a:pt x="5584" y="14814"/>
                      <a:pt x="5626" y="14804"/>
                    </a:cubicBezTo>
                    <a:cubicBezTo>
                      <a:pt x="6458" y="14614"/>
                      <a:pt x="10668" y="14753"/>
                      <a:pt x="11974" y="9419"/>
                    </a:cubicBezTo>
                    <a:cubicBezTo>
                      <a:pt x="12324" y="7968"/>
                      <a:pt x="12448" y="2211"/>
                      <a:pt x="12448" y="2211"/>
                    </a:cubicBezTo>
                    <a:lnTo>
                      <a:pt x="332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047" name="Google Shape;1047;p52"/>
              <p:cNvSpPr/>
              <p:nvPr/>
            </p:nvSpPr>
            <p:spPr>
              <a:xfrm>
                <a:off x="6794077" y="2698477"/>
                <a:ext cx="501904" cy="271980"/>
              </a:xfrm>
              <a:custGeom>
                <a:avLst/>
                <a:gdLst/>
                <a:ahLst/>
                <a:cxnLst/>
                <a:rect l="l" t="t" r="r" b="b"/>
                <a:pathLst>
                  <a:path w="10908" h="5911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218" y="3141"/>
                      <a:pt x="4198" y="5910"/>
                      <a:pt x="5449" y="5910"/>
                    </a:cubicBezTo>
                    <a:cubicBezTo>
                      <a:pt x="5501" y="5910"/>
                      <a:pt x="5547" y="5905"/>
                      <a:pt x="5589" y="5896"/>
                    </a:cubicBezTo>
                    <a:cubicBezTo>
                      <a:pt x="6260" y="5743"/>
                      <a:pt x="9135" y="5808"/>
                      <a:pt x="10908" y="3021"/>
                    </a:cubicBezTo>
                    <a:lnTo>
                      <a:pt x="10908" y="3021"/>
                    </a:lnTo>
                    <a:cubicBezTo>
                      <a:pt x="9418" y="3849"/>
                      <a:pt x="8058" y="4188"/>
                      <a:pt x="6829" y="4188"/>
                    </a:cubicBezTo>
                    <a:cubicBezTo>
                      <a:pt x="3692" y="4188"/>
                      <a:pt x="1411" y="1972"/>
                      <a:pt x="0" y="1"/>
                    </a:cubicBezTo>
                    <a:close/>
                  </a:path>
                </a:pathLst>
              </a:custGeom>
              <a:solidFill>
                <a:srgbClr val="191919">
                  <a:alpha val="112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048" name="Google Shape;1048;p52"/>
              <p:cNvSpPr/>
              <p:nvPr/>
            </p:nvSpPr>
            <p:spPr>
              <a:xfrm>
                <a:off x="6882005" y="2288241"/>
                <a:ext cx="483131" cy="236090"/>
              </a:xfrm>
              <a:custGeom>
                <a:avLst/>
                <a:gdLst/>
                <a:ahLst/>
                <a:cxnLst/>
                <a:rect l="l" t="t" r="r" b="b"/>
                <a:pathLst>
                  <a:path w="10500" h="5131" extrusionOk="0">
                    <a:moveTo>
                      <a:pt x="1373" y="1"/>
                    </a:moveTo>
                    <a:cubicBezTo>
                      <a:pt x="1373" y="1"/>
                      <a:pt x="723" y="1008"/>
                      <a:pt x="1" y="2438"/>
                    </a:cubicBezTo>
                    <a:cubicBezTo>
                      <a:pt x="2403" y="3436"/>
                      <a:pt x="7000" y="5130"/>
                      <a:pt x="10321" y="5130"/>
                    </a:cubicBezTo>
                    <a:cubicBezTo>
                      <a:pt x="10349" y="5130"/>
                      <a:pt x="10377" y="5130"/>
                      <a:pt x="10405" y="5130"/>
                    </a:cubicBezTo>
                    <a:cubicBezTo>
                      <a:pt x="10471" y="3576"/>
                      <a:pt x="10500" y="2219"/>
                      <a:pt x="10500" y="2219"/>
                    </a:cubicBezTo>
                    <a:lnTo>
                      <a:pt x="1373" y="1"/>
                    </a:lnTo>
                    <a:close/>
                  </a:path>
                </a:pathLst>
              </a:custGeom>
              <a:solidFill>
                <a:srgbClr val="191919">
                  <a:alpha val="112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049" name="Google Shape;1049;p52"/>
              <p:cNvSpPr/>
              <p:nvPr/>
            </p:nvSpPr>
            <p:spPr>
              <a:xfrm>
                <a:off x="6847128" y="1901194"/>
                <a:ext cx="728516" cy="609344"/>
              </a:xfrm>
              <a:custGeom>
                <a:avLst/>
                <a:gdLst/>
                <a:ahLst/>
                <a:cxnLst/>
                <a:rect l="l" t="t" r="r" b="b"/>
                <a:pathLst>
                  <a:path w="15833" h="13243" extrusionOk="0">
                    <a:moveTo>
                      <a:pt x="11455" y="1"/>
                    </a:moveTo>
                    <a:cubicBezTo>
                      <a:pt x="8529" y="183"/>
                      <a:pt x="7085" y="5429"/>
                      <a:pt x="7085" y="5429"/>
                    </a:cubicBezTo>
                    <a:cubicBezTo>
                      <a:pt x="6368" y="5224"/>
                      <a:pt x="5697" y="5134"/>
                      <a:pt x="5076" y="5134"/>
                    </a:cubicBezTo>
                    <a:cubicBezTo>
                      <a:pt x="1868" y="5134"/>
                      <a:pt x="1" y="7546"/>
                      <a:pt x="80" y="9062"/>
                    </a:cubicBezTo>
                    <a:cubicBezTo>
                      <a:pt x="183" y="10879"/>
                      <a:pt x="12644" y="13243"/>
                      <a:pt x="12644" y="13243"/>
                    </a:cubicBezTo>
                    <a:cubicBezTo>
                      <a:pt x="15833" y="7873"/>
                      <a:pt x="8091" y="5852"/>
                      <a:pt x="8091" y="5852"/>
                    </a:cubicBezTo>
                    <a:cubicBezTo>
                      <a:pt x="9492" y="1752"/>
                      <a:pt x="11608" y="2080"/>
                      <a:pt x="12039" y="1781"/>
                    </a:cubicBezTo>
                    <a:cubicBezTo>
                      <a:pt x="12469" y="1474"/>
                      <a:pt x="11455" y="1"/>
                      <a:pt x="114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050" name="Google Shape;1050;p52"/>
              <p:cNvSpPr/>
              <p:nvPr/>
            </p:nvSpPr>
            <p:spPr>
              <a:xfrm>
                <a:off x="6929167" y="2163412"/>
                <a:ext cx="157777" cy="66672"/>
              </a:xfrm>
              <a:custGeom>
                <a:avLst/>
                <a:gdLst/>
                <a:ahLst/>
                <a:cxnLst/>
                <a:rect l="l" t="t" r="r" b="b"/>
                <a:pathLst>
                  <a:path w="3429" h="1449" extrusionOk="0">
                    <a:moveTo>
                      <a:pt x="2620" y="1"/>
                    </a:moveTo>
                    <a:cubicBezTo>
                      <a:pt x="1698" y="1"/>
                      <a:pt x="1" y="999"/>
                      <a:pt x="442" y="1320"/>
                    </a:cubicBezTo>
                    <a:cubicBezTo>
                      <a:pt x="564" y="1408"/>
                      <a:pt x="775" y="1448"/>
                      <a:pt x="1028" y="1448"/>
                    </a:cubicBezTo>
                    <a:cubicBezTo>
                      <a:pt x="1950" y="1448"/>
                      <a:pt x="3428" y="919"/>
                      <a:pt x="3142" y="255"/>
                    </a:cubicBezTo>
                    <a:cubicBezTo>
                      <a:pt x="3064" y="74"/>
                      <a:pt x="2871" y="1"/>
                      <a:pt x="2620" y="1"/>
                    </a:cubicBezTo>
                    <a:close/>
                  </a:path>
                </a:pathLst>
              </a:custGeom>
              <a:solidFill>
                <a:srgbClr val="FFFFFF">
                  <a:alpha val="22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051" name="Google Shape;1051;p52"/>
              <p:cNvSpPr/>
              <p:nvPr/>
            </p:nvSpPr>
            <p:spPr>
              <a:xfrm>
                <a:off x="7233853" y="2588878"/>
                <a:ext cx="111580" cy="234572"/>
              </a:xfrm>
              <a:custGeom>
                <a:avLst/>
                <a:gdLst/>
                <a:ahLst/>
                <a:cxnLst/>
                <a:rect l="l" t="t" r="r" b="b"/>
                <a:pathLst>
                  <a:path w="2425" h="5098" extrusionOk="0">
                    <a:moveTo>
                      <a:pt x="1814" y="0"/>
                    </a:moveTo>
                    <a:cubicBezTo>
                      <a:pt x="1582" y="0"/>
                      <a:pt x="1391" y="1394"/>
                      <a:pt x="1022" y="2638"/>
                    </a:cubicBezTo>
                    <a:cubicBezTo>
                      <a:pt x="635" y="3944"/>
                      <a:pt x="0" y="5053"/>
                      <a:pt x="533" y="5097"/>
                    </a:cubicBezTo>
                    <a:cubicBezTo>
                      <a:pt x="543" y="5098"/>
                      <a:pt x="554" y="5098"/>
                      <a:pt x="564" y="5098"/>
                    </a:cubicBezTo>
                    <a:cubicBezTo>
                      <a:pt x="1671" y="5098"/>
                      <a:pt x="2425" y="887"/>
                      <a:pt x="1904" y="70"/>
                    </a:cubicBezTo>
                    <a:cubicBezTo>
                      <a:pt x="1873" y="22"/>
                      <a:pt x="1844" y="0"/>
                      <a:pt x="1814" y="0"/>
                    </a:cubicBezTo>
                    <a:close/>
                  </a:path>
                </a:pathLst>
              </a:custGeom>
              <a:solidFill>
                <a:srgbClr val="191919">
                  <a:alpha val="112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052" name="Google Shape;1052;p52"/>
              <p:cNvSpPr/>
              <p:nvPr/>
            </p:nvSpPr>
            <p:spPr>
              <a:xfrm>
                <a:off x="7286720" y="2530628"/>
                <a:ext cx="48221" cy="37822"/>
              </a:xfrm>
              <a:custGeom>
                <a:avLst/>
                <a:gdLst/>
                <a:ahLst/>
                <a:cxnLst/>
                <a:rect l="l" t="t" r="r" b="b"/>
                <a:pathLst>
                  <a:path w="1048" h="822" extrusionOk="0">
                    <a:moveTo>
                      <a:pt x="652" y="0"/>
                    </a:moveTo>
                    <a:cubicBezTo>
                      <a:pt x="352" y="0"/>
                      <a:pt x="1" y="490"/>
                      <a:pt x="456" y="738"/>
                    </a:cubicBezTo>
                    <a:cubicBezTo>
                      <a:pt x="568" y="796"/>
                      <a:pt x="659" y="821"/>
                      <a:pt x="733" y="821"/>
                    </a:cubicBezTo>
                    <a:cubicBezTo>
                      <a:pt x="1047" y="821"/>
                      <a:pt x="1042" y="371"/>
                      <a:pt x="865" y="117"/>
                    </a:cubicBezTo>
                    <a:cubicBezTo>
                      <a:pt x="808" y="35"/>
                      <a:pt x="732" y="0"/>
                      <a:pt x="652" y="0"/>
                    </a:cubicBezTo>
                    <a:close/>
                  </a:path>
                </a:pathLst>
              </a:custGeom>
              <a:solidFill>
                <a:srgbClr val="191919">
                  <a:alpha val="112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sp>
          <p:nvSpPr>
            <p:cNvPr id="1053" name="Google Shape;1053;p52"/>
            <p:cNvSpPr/>
            <p:nvPr/>
          </p:nvSpPr>
          <p:spPr>
            <a:xfrm>
              <a:off x="6847128" y="1901194"/>
              <a:ext cx="728516" cy="609344"/>
            </a:xfrm>
            <a:custGeom>
              <a:avLst/>
              <a:gdLst/>
              <a:ahLst/>
              <a:cxnLst/>
              <a:rect l="l" t="t" r="r" b="b"/>
              <a:pathLst>
                <a:path w="15833" h="13243" extrusionOk="0">
                  <a:moveTo>
                    <a:pt x="11455" y="1"/>
                  </a:moveTo>
                  <a:cubicBezTo>
                    <a:pt x="8529" y="183"/>
                    <a:pt x="7085" y="5429"/>
                    <a:pt x="7085" y="5429"/>
                  </a:cubicBezTo>
                  <a:cubicBezTo>
                    <a:pt x="6368" y="5224"/>
                    <a:pt x="5697" y="5134"/>
                    <a:pt x="5076" y="5134"/>
                  </a:cubicBezTo>
                  <a:cubicBezTo>
                    <a:pt x="1868" y="5134"/>
                    <a:pt x="1" y="7546"/>
                    <a:pt x="80" y="9062"/>
                  </a:cubicBezTo>
                  <a:cubicBezTo>
                    <a:pt x="183" y="10879"/>
                    <a:pt x="12644" y="13243"/>
                    <a:pt x="12644" y="13243"/>
                  </a:cubicBezTo>
                  <a:cubicBezTo>
                    <a:pt x="15833" y="7873"/>
                    <a:pt x="8091" y="5852"/>
                    <a:pt x="8091" y="5852"/>
                  </a:cubicBezTo>
                  <a:cubicBezTo>
                    <a:pt x="9492" y="1752"/>
                    <a:pt x="11608" y="2080"/>
                    <a:pt x="12039" y="1781"/>
                  </a:cubicBezTo>
                  <a:cubicBezTo>
                    <a:pt x="12469" y="1474"/>
                    <a:pt x="11455" y="1"/>
                    <a:pt x="11455" y="1"/>
                  </a:cubicBezTo>
                  <a:close/>
                </a:path>
              </a:pathLst>
            </a:custGeom>
            <a:solidFill>
              <a:srgbClr val="191919">
                <a:alpha val="11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054" name="Google Shape;1054;p52"/>
            <p:cNvSpPr/>
            <p:nvPr/>
          </p:nvSpPr>
          <p:spPr>
            <a:xfrm>
              <a:off x="6847128" y="1901194"/>
              <a:ext cx="728516" cy="609344"/>
            </a:xfrm>
            <a:custGeom>
              <a:avLst/>
              <a:gdLst/>
              <a:ahLst/>
              <a:cxnLst/>
              <a:rect l="l" t="t" r="r" b="b"/>
              <a:pathLst>
                <a:path w="15833" h="13243" extrusionOk="0">
                  <a:moveTo>
                    <a:pt x="11455" y="1"/>
                  </a:moveTo>
                  <a:cubicBezTo>
                    <a:pt x="8529" y="183"/>
                    <a:pt x="7085" y="5429"/>
                    <a:pt x="7085" y="5429"/>
                  </a:cubicBezTo>
                  <a:cubicBezTo>
                    <a:pt x="6368" y="5224"/>
                    <a:pt x="5697" y="5134"/>
                    <a:pt x="5076" y="5134"/>
                  </a:cubicBezTo>
                  <a:cubicBezTo>
                    <a:pt x="1868" y="5134"/>
                    <a:pt x="1" y="7546"/>
                    <a:pt x="80" y="9062"/>
                  </a:cubicBezTo>
                  <a:cubicBezTo>
                    <a:pt x="183" y="10879"/>
                    <a:pt x="12644" y="13243"/>
                    <a:pt x="12644" y="13243"/>
                  </a:cubicBezTo>
                  <a:cubicBezTo>
                    <a:pt x="15833" y="7873"/>
                    <a:pt x="8091" y="5852"/>
                    <a:pt x="8091" y="5852"/>
                  </a:cubicBezTo>
                  <a:cubicBezTo>
                    <a:pt x="9492" y="1752"/>
                    <a:pt x="11608" y="2080"/>
                    <a:pt x="12039" y="1781"/>
                  </a:cubicBezTo>
                  <a:cubicBezTo>
                    <a:pt x="12469" y="1474"/>
                    <a:pt x="11455" y="1"/>
                    <a:pt x="11455" y="1"/>
                  </a:cubicBezTo>
                  <a:close/>
                </a:path>
              </a:pathLst>
            </a:custGeom>
            <a:solidFill>
              <a:srgbClr val="191919">
                <a:alpha val="11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055" name="Google Shape;1055;p52"/>
            <p:cNvSpPr/>
            <p:nvPr/>
          </p:nvSpPr>
          <p:spPr>
            <a:xfrm>
              <a:off x="6847128" y="1901194"/>
              <a:ext cx="728516" cy="609344"/>
            </a:xfrm>
            <a:custGeom>
              <a:avLst/>
              <a:gdLst/>
              <a:ahLst/>
              <a:cxnLst/>
              <a:rect l="l" t="t" r="r" b="b"/>
              <a:pathLst>
                <a:path w="15833" h="13243" extrusionOk="0">
                  <a:moveTo>
                    <a:pt x="11455" y="1"/>
                  </a:moveTo>
                  <a:cubicBezTo>
                    <a:pt x="8529" y="183"/>
                    <a:pt x="7085" y="5429"/>
                    <a:pt x="7085" y="5429"/>
                  </a:cubicBezTo>
                  <a:cubicBezTo>
                    <a:pt x="6368" y="5224"/>
                    <a:pt x="5697" y="5134"/>
                    <a:pt x="5076" y="5134"/>
                  </a:cubicBezTo>
                  <a:cubicBezTo>
                    <a:pt x="1868" y="5134"/>
                    <a:pt x="1" y="7546"/>
                    <a:pt x="80" y="9062"/>
                  </a:cubicBezTo>
                  <a:cubicBezTo>
                    <a:pt x="183" y="10879"/>
                    <a:pt x="12644" y="13243"/>
                    <a:pt x="12644" y="13243"/>
                  </a:cubicBezTo>
                  <a:cubicBezTo>
                    <a:pt x="15833" y="7873"/>
                    <a:pt x="8091" y="5852"/>
                    <a:pt x="8091" y="5852"/>
                  </a:cubicBezTo>
                  <a:cubicBezTo>
                    <a:pt x="9492" y="1752"/>
                    <a:pt x="11608" y="2080"/>
                    <a:pt x="12039" y="1781"/>
                  </a:cubicBezTo>
                  <a:cubicBezTo>
                    <a:pt x="12469" y="1474"/>
                    <a:pt x="11455" y="1"/>
                    <a:pt x="11455" y="1"/>
                  </a:cubicBezTo>
                  <a:close/>
                </a:path>
              </a:pathLst>
            </a:custGeom>
            <a:solidFill>
              <a:srgbClr val="191919">
                <a:alpha val="11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174" name="Google Shape;886;p52">
            <a:extLst>
              <a:ext uri="{FF2B5EF4-FFF2-40B4-BE49-F238E27FC236}">
                <a16:creationId xmlns:a16="http://schemas.microsoft.com/office/drawing/2014/main" xmlns="" id="{A51BABAC-6700-42A3-A3A9-BA6EF3929FE3}"/>
              </a:ext>
            </a:extLst>
          </p:cNvPr>
          <p:cNvSpPr txBox="1">
            <a:spLocks/>
          </p:cNvSpPr>
          <p:nvPr/>
        </p:nvSpPr>
        <p:spPr>
          <a:xfrm>
            <a:off x="3729677" y="2497991"/>
            <a:ext cx="1864177" cy="1540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ntarell"/>
              <a:buChar char="●"/>
              <a:defRPr sz="1400" b="0" i="0" u="none" strike="noStrike" cap="none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ntarell"/>
              <a:buChar char="○"/>
              <a:defRPr sz="1400" b="0" i="0" u="none" strike="noStrike" cap="none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ntarell"/>
              <a:buChar char="■"/>
              <a:defRPr sz="1400" b="0" i="0" u="none" strike="noStrike" cap="none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ntarell"/>
              <a:buChar char="●"/>
              <a:defRPr sz="1400" b="0" i="0" u="none" strike="noStrike" cap="none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ntarell"/>
              <a:buChar char="○"/>
              <a:defRPr sz="1400" b="0" i="0" u="none" strike="noStrike" cap="none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ntarell"/>
              <a:buChar char="■"/>
              <a:defRPr sz="1400" b="0" i="0" u="none" strike="noStrike" cap="none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ntarell"/>
              <a:buChar char="●"/>
              <a:defRPr sz="1400" b="0" i="0" u="none" strike="noStrike" cap="none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ntarell"/>
              <a:buChar char="○"/>
              <a:defRPr sz="1400" b="0" i="0" u="none" strike="noStrike" cap="none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Cantarell"/>
              <a:buChar char="■"/>
              <a:defRPr sz="1400" b="0" i="0" u="none" strike="noStrike" cap="none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defRPr>
            </a:lvl9pPr>
          </a:lstStyle>
          <a:p>
            <a:pPr marL="0" indent="0" algn="ctr">
              <a:spcAft>
                <a:spcPts val="1600"/>
              </a:spcAft>
              <a:buFont typeface="Cantarell"/>
              <a:buNone/>
            </a:pP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2.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giới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thiệu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tới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1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thơ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5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thơ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ấy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nghệ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thuật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đặc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sắc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vi-VN" sz="1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5" name="Google Shape;886;p52">
            <a:extLst>
              <a:ext uri="{FF2B5EF4-FFF2-40B4-BE49-F238E27FC236}">
                <a16:creationId xmlns:a16="http://schemas.microsoft.com/office/drawing/2014/main" xmlns="" id="{A70BFBF8-B243-479A-8717-EED33B8DE0BA}"/>
              </a:ext>
            </a:extLst>
          </p:cNvPr>
          <p:cNvSpPr txBox="1">
            <a:spLocks/>
          </p:cNvSpPr>
          <p:nvPr/>
        </p:nvSpPr>
        <p:spPr>
          <a:xfrm>
            <a:off x="6081788" y="2335710"/>
            <a:ext cx="1864177" cy="1540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ntarell"/>
              <a:buChar char="●"/>
              <a:defRPr sz="1400" b="0" i="0" u="none" strike="noStrike" cap="none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ntarell"/>
              <a:buChar char="○"/>
              <a:defRPr sz="1400" b="0" i="0" u="none" strike="noStrike" cap="none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ntarell"/>
              <a:buChar char="■"/>
              <a:defRPr sz="1400" b="0" i="0" u="none" strike="noStrike" cap="none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ntarell"/>
              <a:buChar char="●"/>
              <a:defRPr sz="1400" b="0" i="0" u="none" strike="noStrike" cap="none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ntarell"/>
              <a:buChar char="○"/>
              <a:defRPr sz="1400" b="0" i="0" u="none" strike="noStrike" cap="none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ntarell"/>
              <a:buChar char="■"/>
              <a:defRPr sz="1400" b="0" i="0" u="none" strike="noStrike" cap="none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ntarell"/>
              <a:buChar char="●"/>
              <a:defRPr sz="1400" b="0" i="0" u="none" strike="noStrike" cap="none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ntarell"/>
              <a:buChar char="○"/>
              <a:defRPr sz="1400" b="0" i="0" u="none" strike="noStrike" cap="none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Cantarell"/>
              <a:buChar char="■"/>
              <a:defRPr sz="1400" b="0" i="0" u="none" strike="noStrike" cap="none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defRPr>
            </a:lvl9pPr>
          </a:lstStyle>
          <a:p>
            <a:pPr marL="0" indent="0" algn="ctr">
              <a:spcAft>
                <a:spcPts val="1600"/>
              </a:spcAft>
              <a:buFont typeface="Cantarell"/>
              <a:buNone/>
            </a:pP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3.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sơ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đồ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hóa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kiến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thức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thơ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bốn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5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vở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tập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vi-VN" sz="1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44"/>
          <p:cNvSpPr/>
          <p:nvPr/>
        </p:nvSpPr>
        <p:spPr>
          <a:xfrm>
            <a:off x="2066875" y="3363110"/>
            <a:ext cx="674100" cy="674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83" name="Google Shape;383;p44"/>
          <p:cNvSpPr/>
          <p:nvPr/>
        </p:nvSpPr>
        <p:spPr>
          <a:xfrm>
            <a:off x="2066850" y="2251533"/>
            <a:ext cx="674100" cy="674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84" name="Google Shape;384;p44"/>
          <p:cNvSpPr/>
          <p:nvPr/>
        </p:nvSpPr>
        <p:spPr>
          <a:xfrm>
            <a:off x="2066963" y="1121725"/>
            <a:ext cx="674100" cy="6741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85" name="Google Shape;385;p44"/>
          <p:cNvSpPr txBox="1">
            <a:spLocks noGrp="1"/>
          </p:cNvSpPr>
          <p:nvPr>
            <p:ph type="title"/>
          </p:nvPr>
        </p:nvSpPr>
        <p:spPr>
          <a:xfrm>
            <a:off x="3046102" y="1061950"/>
            <a:ext cx="4125300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Hs</a:t>
            </a:r>
            <a:r>
              <a:rPr lang="en" sz="2000" b="1" dirty="0">
                <a:latin typeface="Cambria" panose="02040503050406030204" pitchFamily="18" charset="0"/>
                <a:ea typeface="Cambria" panose="02040503050406030204" pitchFamily="18" charset="0"/>
              </a:rPr>
              <a:t> trình bày</a:t>
            </a:r>
            <a:endParaRPr sz="2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86" name="Google Shape;386;p44"/>
          <p:cNvSpPr txBox="1">
            <a:spLocks noGrp="1"/>
          </p:cNvSpPr>
          <p:nvPr>
            <p:ph type="title" idx="2"/>
          </p:nvPr>
        </p:nvSpPr>
        <p:spPr>
          <a:xfrm>
            <a:off x="1972663" y="1284300"/>
            <a:ext cx="862800" cy="34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Cambria" panose="02040503050406030204" pitchFamily="18" charset="0"/>
                <a:ea typeface="Cambria" panose="02040503050406030204" pitchFamily="18" charset="0"/>
              </a:rPr>
              <a:t>01</a:t>
            </a:r>
            <a:endParaRPr b="1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87" name="Google Shape;387;p44"/>
          <p:cNvSpPr txBox="1">
            <a:spLocks noGrp="1"/>
          </p:cNvSpPr>
          <p:nvPr>
            <p:ph type="subTitle" idx="1"/>
          </p:nvPr>
        </p:nvSpPr>
        <p:spPr>
          <a:xfrm>
            <a:off x="3045938" y="1511350"/>
            <a:ext cx="41253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latin typeface="Cambria" panose="02040503050406030204" pitchFamily="18" charset="0"/>
                <a:ea typeface="Cambria" panose="02040503050406030204" pitchFamily="18" charset="0"/>
              </a:rPr>
              <a:t>Những kiến thức trọng tâm trong chủ đề.</a:t>
            </a:r>
            <a:endParaRPr sz="1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88" name="Google Shape;388;p44"/>
          <p:cNvSpPr txBox="1">
            <a:spLocks noGrp="1"/>
          </p:cNvSpPr>
          <p:nvPr>
            <p:ph type="title" idx="3"/>
          </p:nvPr>
        </p:nvSpPr>
        <p:spPr>
          <a:xfrm>
            <a:off x="3045775" y="3283218"/>
            <a:ext cx="4125000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latin typeface="Cambria" panose="02040503050406030204" pitchFamily="18" charset="0"/>
                <a:ea typeface="Cambria" panose="02040503050406030204" pitchFamily="18" charset="0"/>
              </a:rPr>
              <a:t>Hs hệ thống hóa</a:t>
            </a:r>
            <a:endParaRPr sz="2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89" name="Google Shape;389;p44"/>
          <p:cNvSpPr txBox="1">
            <a:spLocks noGrp="1"/>
          </p:cNvSpPr>
          <p:nvPr>
            <p:ph type="title" idx="4"/>
          </p:nvPr>
        </p:nvSpPr>
        <p:spPr>
          <a:xfrm>
            <a:off x="1972525" y="2414108"/>
            <a:ext cx="862800" cy="34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Cambria" panose="02040503050406030204" pitchFamily="18" charset="0"/>
                <a:ea typeface="Cambria" panose="02040503050406030204" pitchFamily="18" charset="0"/>
              </a:rPr>
              <a:t>02</a:t>
            </a:r>
            <a:endParaRPr b="1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90" name="Google Shape;390;p44"/>
          <p:cNvSpPr txBox="1">
            <a:spLocks noGrp="1"/>
          </p:cNvSpPr>
          <p:nvPr>
            <p:ph type="subTitle" idx="5"/>
          </p:nvPr>
        </p:nvSpPr>
        <p:spPr>
          <a:xfrm>
            <a:off x="3045775" y="3737398"/>
            <a:ext cx="41250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latin typeface="Cambria" panose="02040503050406030204" pitchFamily="18" charset="0"/>
                <a:ea typeface="Cambria" panose="02040503050406030204" pitchFamily="18" charset="0"/>
              </a:rPr>
              <a:t>Kiến thức trong chủ đề và có kế hoạch học tập cụ thể.</a:t>
            </a:r>
            <a:endParaRPr sz="1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91" name="Google Shape;391;p44"/>
          <p:cNvSpPr txBox="1">
            <a:spLocks noGrp="1"/>
          </p:cNvSpPr>
          <p:nvPr>
            <p:ph type="title" idx="6"/>
          </p:nvPr>
        </p:nvSpPr>
        <p:spPr>
          <a:xfrm>
            <a:off x="3045938" y="2181700"/>
            <a:ext cx="4125000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latin typeface="Cambria" panose="02040503050406030204" pitchFamily="18" charset="0"/>
                <a:ea typeface="Cambria" panose="02040503050406030204" pitchFamily="18" charset="0"/>
              </a:rPr>
              <a:t>Hs nhận diện</a:t>
            </a:r>
            <a:endParaRPr sz="2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92" name="Google Shape;392;p44"/>
          <p:cNvSpPr txBox="1">
            <a:spLocks noGrp="1"/>
          </p:cNvSpPr>
          <p:nvPr>
            <p:ph type="title" idx="7"/>
          </p:nvPr>
        </p:nvSpPr>
        <p:spPr>
          <a:xfrm>
            <a:off x="1972575" y="3525710"/>
            <a:ext cx="862800" cy="34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Cambria" panose="02040503050406030204" pitchFamily="18" charset="0"/>
                <a:ea typeface="Cambria" panose="02040503050406030204" pitchFamily="18" charset="0"/>
              </a:rPr>
              <a:t>03</a:t>
            </a:r>
            <a:endParaRPr b="1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93" name="Google Shape;393;p44"/>
          <p:cNvSpPr txBox="1">
            <a:spLocks noGrp="1"/>
          </p:cNvSpPr>
          <p:nvPr>
            <p:ph type="subTitle" idx="8"/>
          </p:nvPr>
        </p:nvSpPr>
        <p:spPr>
          <a:xfrm>
            <a:off x="3045775" y="2637560"/>
            <a:ext cx="41250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latin typeface="Cambria" panose="02040503050406030204" pitchFamily="18" charset="0"/>
                <a:ea typeface="Cambria" panose="02040503050406030204" pitchFamily="18" charset="0"/>
              </a:rPr>
              <a:t>Những nội dung bài học mới.</a:t>
            </a:r>
            <a:endParaRPr sz="1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97" name="Google Shape;397;p44"/>
          <p:cNvSpPr txBox="1">
            <a:spLocks noGrp="1"/>
          </p:cNvSpPr>
          <p:nvPr>
            <p:ph type="title" idx="15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Cambria" panose="02040503050406030204" pitchFamily="18" charset="0"/>
                <a:ea typeface="Cambria" panose="02040503050406030204" pitchFamily="18" charset="0"/>
              </a:rPr>
              <a:t>MỤC TIÊU BÀI HỌC</a:t>
            </a:r>
            <a:endParaRPr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98" name="Google Shape;398;p44"/>
          <p:cNvSpPr/>
          <p:nvPr/>
        </p:nvSpPr>
        <p:spPr>
          <a:xfrm>
            <a:off x="1227681" y="1246903"/>
            <a:ext cx="41" cy="41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404" name="Google Shape;404;p44"/>
          <p:cNvGrpSpPr/>
          <p:nvPr/>
        </p:nvGrpSpPr>
        <p:grpSpPr>
          <a:xfrm>
            <a:off x="7784350" y="4080163"/>
            <a:ext cx="1131335" cy="797088"/>
            <a:chOff x="7784350" y="4080163"/>
            <a:chExt cx="1131335" cy="797088"/>
          </a:xfrm>
        </p:grpSpPr>
        <p:sp>
          <p:nvSpPr>
            <p:cNvPr id="405" name="Google Shape;405;p44"/>
            <p:cNvSpPr/>
            <p:nvPr/>
          </p:nvSpPr>
          <p:spPr>
            <a:xfrm>
              <a:off x="7784350" y="4080163"/>
              <a:ext cx="1131335" cy="797088"/>
            </a:xfrm>
            <a:custGeom>
              <a:avLst/>
              <a:gdLst/>
              <a:ahLst/>
              <a:cxnLst/>
              <a:rect l="l" t="t" r="r" b="b"/>
              <a:pathLst>
                <a:path w="21009" h="14802" extrusionOk="0">
                  <a:moveTo>
                    <a:pt x="6310" y="0"/>
                  </a:moveTo>
                  <a:cubicBezTo>
                    <a:pt x="4925" y="0"/>
                    <a:pt x="3630" y="870"/>
                    <a:pt x="3155" y="2253"/>
                  </a:cubicBezTo>
                  <a:lnTo>
                    <a:pt x="2879" y="3072"/>
                  </a:lnTo>
                  <a:cubicBezTo>
                    <a:pt x="2114" y="2942"/>
                    <a:pt x="1218" y="2360"/>
                    <a:pt x="636" y="599"/>
                  </a:cubicBezTo>
                  <a:lnTo>
                    <a:pt x="636" y="599"/>
                  </a:lnTo>
                  <a:cubicBezTo>
                    <a:pt x="636" y="599"/>
                    <a:pt x="1" y="2965"/>
                    <a:pt x="2435" y="4366"/>
                  </a:cubicBezTo>
                  <a:lnTo>
                    <a:pt x="1654" y="6670"/>
                  </a:lnTo>
                  <a:cubicBezTo>
                    <a:pt x="1065" y="8408"/>
                    <a:pt x="1999" y="10299"/>
                    <a:pt x="3737" y="10897"/>
                  </a:cubicBezTo>
                  <a:lnTo>
                    <a:pt x="14700" y="14625"/>
                  </a:lnTo>
                  <a:cubicBezTo>
                    <a:pt x="15054" y="14745"/>
                    <a:pt x="15413" y="14802"/>
                    <a:pt x="15767" y="14802"/>
                  </a:cubicBezTo>
                  <a:cubicBezTo>
                    <a:pt x="17154" y="14802"/>
                    <a:pt x="18451" y="13929"/>
                    <a:pt x="18926" y="12550"/>
                  </a:cubicBezTo>
                  <a:lnTo>
                    <a:pt x="20427" y="8133"/>
                  </a:lnTo>
                  <a:cubicBezTo>
                    <a:pt x="21009" y="6395"/>
                    <a:pt x="20083" y="4511"/>
                    <a:pt x="18352" y="3914"/>
                  </a:cubicBezTo>
                  <a:lnTo>
                    <a:pt x="7381" y="178"/>
                  </a:lnTo>
                  <a:cubicBezTo>
                    <a:pt x="7026" y="58"/>
                    <a:pt x="6665" y="0"/>
                    <a:pt x="63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06" name="Google Shape;406;p44"/>
            <p:cNvSpPr/>
            <p:nvPr/>
          </p:nvSpPr>
          <p:spPr>
            <a:xfrm>
              <a:off x="7998727" y="4239074"/>
              <a:ext cx="695150" cy="478350"/>
            </a:xfrm>
            <a:custGeom>
              <a:avLst/>
              <a:gdLst/>
              <a:ahLst/>
              <a:cxnLst/>
              <a:rect l="l" t="t" r="r" b="b"/>
              <a:pathLst>
                <a:path w="12909" h="8883" extrusionOk="0">
                  <a:moveTo>
                    <a:pt x="3683" y="1101"/>
                  </a:moveTo>
                  <a:lnTo>
                    <a:pt x="3683" y="1101"/>
                  </a:lnTo>
                  <a:cubicBezTo>
                    <a:pt x="3676" y="1170"/>
                    <a:pt x="3668" y="1231"/>
                    <a:pt x="3653" y="1277"/>
                  </a:cubicBezTo>
                  <a:cubicBezTo>
                    <a:pt x="3622" y="1461"/>
                    <a:pt x="3538" y="1629"/>
                    <a:pt x="3415" y="1767"/>
                  </a:cubicBezTo>
                  <a:cubicBezTo>
                    <a:pt x="3346" y="1844"/>
                    <a:pt x="3262" y="1913"/>
                    <a:pt x="3178" y="1966"/>
                  </a:cubicBezTo>
                  <a:cubicBezTo>
                    <a:pt x="3048" y="2050"/>
                    <a:pt x="2910" y="2119"/>
                    <a:pt x="2772" y="2165"/>
                  </a:cubicBezTo>
                  <a:cubicBezTo>
                    <a:pt x="2657" y="2203"/>
                    <a:pt x="2550" y="2226"/>
                    <a:pt x="2435" y="2249"/>
                  </a:cubicBezTo>
                  <a:lnTo>
                    <a:pt x="2451" y="2219"/>
                  </a:lnTo>
                  <a:lnTo>
                    <a:pt x="2489" y="2142"/>
                  </a:lnTo>
                  <a:cubicBezTo>
                    <a:pt x="2565" y="1981"/>
                    <a:pt x="2673" y="1828"/>
                    <a:pt x="2795" y="1690"/>
                  </a:cubicBezTo>
                  <a:cubicBezTo>
                    <a:pt x="2910" y="1560"/>
                    <a:pt x="3048" y="1445"/>
                    <a:pt x="3193" y="1346"/>
                  </a:cubicBezTo>
                  <a:cubicBezTo>
                    <a:pt x="3346" y="1246"/>
                    <a:pt x="3507" y="1162"/>
                    <a:pt x="3683" y="1101"/>
                  </a:cubicBezTo>
                  <a:close/>
                  <a:moveTo>
                    <a:pt x="2812" y="233"/>
                  </a:moveTo>
                  <a:cubicBezTo>
                    <a:pt x="2898" y="233"/>
                    <a:pt x="2985" y="242"/>
                    <a:pt x="3071" y="259"/>
                  </a:cubicBezTo>
                  <a:cubicBezTo>
                    <a:pt x="3117" y="266"/>
                    <a:pt x="3155" y="274"/>
                    <a:pt x="3201" y="289"/>
                  </a:cubicBezTo>
                  <a:cubicBezTo>
                    <a:pt x="3232" y="305"/>
                    <a:pt x="3262" y="312"/>
                    <a:pt x="3293" y="328"/>
                  </a:cubicBezTo>
                  <a:cubicBezTo>
                    <a:pt x="3346" y="358"/>
                    <a:pt x="3400" y="389"/>
                    <a:pt x="3446" y="427"/>
                  </a:cubicBezTo>
                  <a:cubicBezTo>
                    <a:pt x="3522" y="496"/>
                    <a:pt x="3584" y="588"/>
                    <a:pt x="3614" y="688"/>
                  </a:cubicBezTo>
                  <a:cubicBezTo>
                    <a:pt x="3637" y="749"/>
                    <a:pt x="3645" y="810"/>
                    <a:pt x="3653" y="871"/>
                  </a:cubicBezTo>
                  <a:cubicBezTo>
                    <a:pt x="3377" y="963"/>
                    <a:pt x="3117" y="1101"/>
                    <a:pt x="2887" y="1285"/>
                  </a:cubicBezTo>
                  <a:cubicBezTo>
                    <a:pt x="2634" y="1484"/>
                    <a:pt x="2428" y="1736"/>
                    <a:pt x="2282" y="2027"/>
                  </a:cubicBezTo>
                  <a:cubicBezTo>
                    <a:pt x="2236" y="2112"/>
                    <a:pt x="2198" y="2203"/>
                    <a:pt x="2167" y="2295"/>
                  </a:cubicBezTo>
                  <a:lnTo>
                    <a:pt x="2121" y="2295"/>
                  </a:lnTo>
                  <a:lnTo>
                    <a:pt x="2014" y="2311"/>
                  </a:lnTo>
                  <a:cubicBezTo>
                    <a:pt x="1911" y="2314"/>
                    <a:pt x="1809" y="2316"/>
                    <a:pt x="1708" y="2316"/>
                  </a:cubicBezTo>
                  <a:cubicBezTo>
                    <a:pt x="1607" y="2316"/>
                    <a:pt x="1505" y="2314"/>
                    <a:pt x="1402" y="2311"/>
                  </a:cubicBezTo>
                  <a:lnTo>
                    <a:pt x="1379" y="2272"/>
                  </a:lnTo>
                  <a:lnTo>
                    <a:pt x="1348" y="2226"/>
                  </a:lnTo>
                  <a:cubicBezTo>
                    <a:pt x="1279" y="2127"/>
                    <a:pt x="1226" y="2020"/>
                    <a:pt x="1187" y="1913"/>
                  </a:cubicBezTo>
                  <a:cubicBezTo>
                    <a:pt x="1157" y="1821"/>
                    <a:pt x="1141" y="1736"/>
                    <a:pt x="1134" y="1645"/>
                  </a:cubicBezTo>
                  <a:cubicBezTo>
                    <a:pt x="1126" y="1560"/>
                    <a:pt x="1134" y="1476"/>
                    <a:pt x="1149" y="1392"/>
                  </a:cubicBezTo>
                  <a:cubicBezTo>
                    <a:pt x="1164" y="1300"/>
                    <a:pt x="1203" y="1208"/>
                    <a:pt x="1241" y="1124"/>
                  </a:cubicBezTo>
                  <a:cubicBezTo>
                    <a:pt x="1295" y="1032"/>
                    <a:pt x="1356" y="940"/>
                    <a:pt x="1425" y="856"/>
                  </a:cubicBezTo>
                  <a:lnTo>
                    <a:pt x="1425" y="864"/>
                  </a:lnTo>
                  <a:cubicBezTo>
                    <a:pt x="1524" y="749"/>
                    <a:pt x="1639" y="657"/>
                    <a:pt x="1762" y="573"/>
                  </a:cubicBezTo>
                  <a:cubicBezTo>
                    <a:pt x="1907" y="481"/>
                    <a:pt x="2068" y="397"/>
                    <a:pt x="2236" y="343"/>
                  </a:cubicBezTo>
                  <a:cubicBezTo>
                    <a:pt x="2389" y="289"/>
                    <a:pt x="2550" y="251"/>
                    <a:pt x="2711" y="236"/>
                  </a:cubicBezTo>
                  <a:lnTo>
                    <a:pt x="2726" y="236"/>
                  </a:lnTo>
                  <a:cubicBezTo>
                    <a:pt x="2755" y="234"/>
                    <a:pt x="2784" y="233"/>
                    <a:pt x="2812" y="233"/>
                  </a:cubicBezTo>
                  <a:close/>
                  <a:moveTo>
                    <a:pt x="7140" y="437"/>
                  </a:moveTo>
                  <a:cubicBezTo>
                    <a:pt x="7284" y="437"/>
                    <a:pt x="7429" y="452"/>
                    <a:pt x="7565" y="481"/>
                  </a:cubicBezTo>
                  <a:cubicBezTo>
                    <a:pt x="7680" y="504"/>
                    <a:pt x="7787" y="534"/>
                    <a:pt x="7894" y="565"/>
                  </a:cubicBezTo>
                  <a:cubicBezTo>
                    <a:pt x="8009" y="611"/>
                    <a:pt x="8124" y="657"/>
                    <a:pt x="8231" y="711"/>
                  </a:cubicBezTo>
                  <a:cubicBezTo>
                    <a:pt x="8476" y="833"/>
                    <a:pt x="8706" y="986"/>
                    <a:pt x="8912" y="1170"/>
                  </a:cubicBezTo>
                  <a:lnTo>
                    <a:pt x="8928" y="1170"/>
                  </a:lnTo>
                  <a:cubicBezTo>
                    <a:pt x="9104" y="1331"/>
                    <a:pt x="9257" y="1514"/>
                    <a:pt x="9395" y="1713"/>
                  </a:cubicBezTo>
                  <a:cubicBezTo>
                    <a:pt x="9410" y="1744"/>
                    <a:pt x="9433" y="1767"/>
                    <a:pt x="9448" y="1798"/>
                  </a:cubicBezTo>
                  <a:cubicBezTo>
                    <a:pt x="9379" y="1821"/>
                    <a:pt x="9318" y="1844"/>
                    <a:pt x="9257" y="1867"/>
                  </a:cubicBezTo>
                  <a:cubicBezTo>
                    <a:pt x="9073" y="1951"/>
                    <a:pt x="8905" y="2058"/>
                    <a:pt x="8744" y="2173"/>
                  </a:cubicBezTo>
                  <a:cubicBezTo>
                    <a:pt x="8598" y="2288"/>
                    <a:pt x="8461" y="2410"/>
                    <a:pt x="8346" y="2556"/>
                  </a:cubicBezTo>
                  <a:cubicBezTo>
                    <a:pt x="8300" y="2602"/>
                    <a:pt x="8262" y="2648"/>
                    <a:pt x="8231" y="2701"/>
                  </a:cubicBezTo>
                  <a:cubicBezTo>
                    <a:pt x="8170" y="2701"/>
                    <a:pt x="8108" y="2709"/>
                    <a:pt x="8047" y="2716"/>
                  </a:cubicBezTo>
                  <a:cubicBezTo>
                    <a:pt x="7991" y="2714"/>
                    <a:pt x="7936" y="2713"/>
                    <a:pt x="7881" y="2713"/>
                  </a:cubicBezTo>
                  <a:cubicBezTo>
                    <a:pt x="7750" y="2713"/>
                    <a:pt x="7623" y="2719"/>
                    <a:pt x="7504" y="2724"/>
                  </a:cubicBezTo>
                  <a:cubicBezTo>
                    <a:pt x="7496" y="2693"/>
                    <a:pt x="7488" y="2663"/>
                    <a:pt x="7481" y="2632"/>
                  </a:cubicBezTo>
                  <a:cubicBezTo>
                    <a:pt x="7351" y="2272"/>
                    <a:pt x="7151" y="1951"/>
                    <a:pt x="6884" y="1675"/>
                  </a:cubicBezTo>
                  <a:cubicBezTo>
                    <a:pt x="6631" y="1407"/>
                    <a:pt x="6332" y="1185"/>
                    <a:pt x="6003" y="1024"/>
                  </a:cubicBezTo>
                  <a:lnTo>
                    <a:pt x="5873" y="963"/>
                  </a:lnTo>
                  <a:lnTo>
                    <a:pt x="5873" y="956"/>
                  </a:lnTo>
                  <a:lnTo>
                    <a:pt x="5881" y="956"/>
                  </a:lnTo>
                  <a:cubicBezTo>
                    <a:pt x="5965" y="864"/>
                    <a:pt x="6057" y="787"/>
                    <a:pt x="6156" y="718"/>
                  </a:cubicBezTo>
                  <a:cubicBezTo>
                    <a:pt x="6271" y="642"/>
                    <a:pt x="6401" y="580"/>
                    <a:pt x="6539" y="534"/>
                  </a:cubicBezTo>
                  <a:cubicBezTo>
                    <a:pt x="6684" y="488"/>
                    <a:pt x="6838" y="450"/>
                    <a:pt x="6991" y="443"/>
                  </a:cubicBezTo>
                  <a:cubicBezTo>
                    <a:pt x="7040" y="439"/>
                    <a:pt x="7090" y="437"/>
                    <a:pt x="7140" y="437"/>
                  </a:cubicBezTo>
                  <a:close/>
                  <a:moveTo>
                    <a:pt x="2106" y="2517"/>
                  </a:moveTo>
                  <a:cubicBezTo>
                    <a:pt x="2068" y="2640"/>
                    <a:pt x="2045" y="2762"/>
                    <a:pt x="2030" y="2885"/>
                  </a:cubicBezTo>
                  <a:lnTo>
                    <a:pt x="2022" y="2877"/>
                  </a:lnTo>
                  <a:cubicBezTo>
                    <a:pt x="1930" y="2808"/>
                    <a:pt x="1838" y="2739"/>
                    <a:pt x="1754" y="2663"/>
                  </a:cubicBezTo>
                  <a:cubicBezTo>
                    <a:pt x="1700" y="2617"/>
                    <a:pt x="1654" y="2571"/>
                    <a:pt x="1608" y="2525"/>
                  </a:cubicBezTo>
                  <a:lnTo>
                    <a:pt x="1608" y="2525"/>
                  </a:lnTo>
                  <a:cubicBezTo>
                    <a:pt x="1673" y="2531"/>
                    <a:pt x="1736" y="2533"/>
                    <a:pt x="1799" y="2533"/>
                  </a:cubicBezTo>
                  <a:cubicBezTo>
                    <a:pt x="1901" y="2533"/>
                    <a:pt x="2002" y="2527"/>
                    <a:pt x="2106" y="2517"/>
                  </a:cubicBezTo>
                  <a:close/>
                  <a:moveTo>
                    <a:pt x="9548" y="2004"/>
                  </a:moveTo>
                  <a:cubicBezTo>
                    <a:pt x="9594" y="2104"/>
                    <a:pt x="9640" y="2203"/>
                    <a:pt x="9678" y="2303"/>
                  </a:cubicBezTo>
                  <a:lnTo>
                    <a:pt x="9686" y="2311"/>
                  </a:lnTo>
                  <a:lnTo>
                    <a:pt x="9686" y="2326"/>
                  </a:lnTo>
                  <a:cubicBezTo>
                    <a:pt x="9747" y="2525"/>
                    <a:pt x="9785" y="2732"/>
                    <a:pt x="9808" y="2938"/>
                  </a:cubicBezTo>
                  <a:cubicBezTo>
                    <a:pt x="9801" y="2938"/>
                    <a:pt x="9793" y="2931"/>
                    <a:pt x="9785" y="2931"/>
                  </a:cubicBezTo>
                  <a:cubicBezTo>
                    <a:pt x="9556" y="2854"/>
                    <a:pt x="9318" y="2793"/>
                    <a:pt x="9081" y="2755"/>
                  </a:cubicBezTo>
                  <a:cubicBezTo>
                    <a:pt x="8889" y="2724"/>
                    <a:pt x="8698" y="2709"/>
                    <a:pt x="8507" y="2701"/>
                  </a:cubicBezTo>
                  <a:lnTo>
                    <a:pt x="8514" y="2701"/>
                  </a:lnTo>
                  <a:lnTo>
                    <a:pt x="8537" y="2678"/>
                  </a:lnTo>
                  <a:lnTo>
                    <a:pt x="8560" y="2648"/>
                  </a:lnTo>
                  <a:cubicBezTo>
                    <a:pt x="8683" y="2510"/>
                    <a:pt x="8821" y="2395"/>
                    <a:pt x="8974" y="2295"/>
                  </a:cubicBezTo>
                  <a:cubicBezTo>
                    <a:pt x="9157" y="2173"/>
                    <a:pt x="9349" y="2081"/>
                    <a:pt x="9548" y="2004"/>
                  </a:cubicBezTo>
                  <a:close/>
                  <a:moveTo>
                    <a:pt x="4632" y="927"/>
                  </a:moveTo>
                  <a:cubicBezTo>
                    <a:pt x="4816" y="927"/>
                    <a:pt x="4998" y="944"/>
                    <a:pt x="5176" y="978"/>
                  </a:cubicBezTo>
                  <a:lnTo>
                    <a:pt x="5169" y="986"/>
                  </a:lnTo>
                  <a:cubicBezTo>
                    <a:pt x="5283" y="1009"/>
                    <a:pt x="5406" y="1040"/>
                    <a:pt x="5521" y="1078"/>
                  </a:cubicBezTo>
                  <a:lnTo>
                    <a:pt x="5505" y="1086"/>
                  </a:lnTo>
                  <a:lnTo>
                    <a:pt x="5498" y="1101"/>
                  </a:lnTo>
                  <a:cubicBezTo>
                    <a:pt x="5383" y="1323"/>
                    <a:pt x="5283" y="1553"/>
                    <a:pt x="5207" y="1790"/>
                  </a:cubicBezTo>
                  <a:cubicBezTo>
                    <a:pt x="5138" y="1981"/>
                    <a:pt x="5069" y="2173"/>
                    <a:pt x="4985" y="2357"/>
                  </a:cubicBezTo>
                  <a:cubicBezTo>
                    <a:pt x="4916" y="2494"/>
                    <a:pt x="4824" y="2632"/>
                    <a:pt x="4724" y="2747"/>
                  </a:cubicBezTo>
                  <a:cubicBezTo>
                    <a:pt x="4548" y="2954"/>
                    <a:pt x="4311" y="3099"/>
                    <a:pt x="4058" y="3183"/>
                  </a:cubicBezTo>
                  <a:cubicBezTo>
                    <a:pt x="3890" y="3237"/>
                    <a:pt x="3714" y="3275"/>
                    <a:pt x="3538" y="3283"/>
                  </a:cubicBezTo>
                  <a:cubicBezTo>
                    <a:pt x="3484" y="3287"/>
                    <a:pt x="3430" y="3289"/>
                    <a:pt x="3376" y="3289"/>
                  </a:cubicBezTo>
                  <a:cubicBezTo>
                    <a:pt x="3221" y="3289"/>
                    <a:pt x="3063" y="3273"/>
                    <a:pt x="2910" y="3245"/>
                  </a:cubicBezTo>
                  <a:cubicBezTo>
                    <a:pt x="2803" y="3222"/>
                    <a:pt x="2696" y="3191"/>
                    <a:pt x="2588" y="3153"/>
                  </a:cubicBezTo>
                  <a:cubicBezTo>
                    <a:pt x="2481" y="3122"/>
                    <a:pt x="2382" y="3076"/>
                    <a:pt x="2290" y="3030"/>
                  </a:cubicBezTo>
                  <a:lnTo>
                    <a:pt x="2244" y="3007"/>
                  </a:lnTo>
                  <a:cubicBezTo>
                    <a:pt x="2252" y="2931"/>
                    <a:pt x="2267" y="2854"/>
                    <a:pt x="2275" y="2785"/>
                  </a:cubicBezTo>
                  <a:cubicBezTo>
                    <a:pt x="2297" y="2686"/>
                    <a:pt x="2320" y="2586"/>
                    <a:pt x="2351" y="2494"/>
                  </a:cubicBezTo>
                  <a:cubicBezTo>
                    <a:pt x="2550" y="2464"/>
                    <a:pt x="2742" y="2418"/>
                    <a:pt x="2933" y="2349"/>
                  </a:cubicBezTo>
                  <a:cubicBezTo>
                    <a:pt x="3147" y="2272"/>
                    <a:pt x="3346" y="2150"/>
                    <a:pt x="3515" y="1989"/>
                  </a:cubicBezTo>
                  <a:cubicBezTo>
                    <a:pt x="3683" y="1828"/>
                    <a:pt x="3806" y="1622"/>
                    <a:pt x="3859" y="1400"/>
                  </a:cubicBezTo>
                  <a:cubicBezTo>
                    <a:pt x="3890" y="1277"/>
                    <a:pt x="3905" y="1147"/>
                    <a:pt x="3905" y="1017"/>
                  </a:cubicBezTo>
                  <a:cubicBezTo>
                    <a:pt x="4081" y="971"/>
                    <a:pt x="4257" y="948"/>
                    <a:pt x="4441" y="933"/>
                  </a:cubicBezTo>
                  <a:lnTo>
                    <a:pt x="4449" y="933"/>
                  </a:lnTo>
                  <a:cubicBezTo>
                    <a:pt x="4510" y="929"/>
                    <a:pt x="4571" y="927"/>
                    <a:pt x="4632" y="927"/>
                  </a:cubicBezTo>
                  <a:close/>
                  <a:moveTo>
                    <a:pt x="5743" y="1147"/>
                  </a:moveTo>
                  <a:lnTo>
                    <a:pt x="5758" y="1155"/>
                  </a:lnTo>
                  <a:lnTo>
                    <a:pt x="5773" y="1155"/>
                  </a:lnTo>
                  <a:lnTo>
                    <a:pt x="5911" y="1223"/>
                  </a:lnTo>
                  <a:cubicBezTo>
                    <a:pt x="6141" y="1338"/>
                    <a:pt x="6348" y="1476"/>
                    <a:pt x="6539" y="1645"/>
                  </a:cubicBezTo>
                  <a:lnTo>
                    <a:pt x="6547" y="1652"/>
                  </a:lnTo>
                  <a:cubicBezTo>
                    <a:pt x="6723" y="1805"/>
                    <a:pt x="6876" y="1989"/>
                    <a:pt x="7006" y="2180"/>
                  </a:cubicBezTo>
                  <a:cubicBezTo>
                    <a:pt x="7113" y="2341"/>
                    <a:pt x="7197" y="2510"/>
                    <a:pt x="7259" y="2693"/>
                  </a:cubicBezTo>
                  <a:lnTo>
                    <a:pt x="7274" y="2739"/>
                  </a:lnTo>
                  <a:cubicBezTo>
                    <a:pt x="7021" y="2755"/>
                    <a:pt x="6776" y="2793"/>
                    <a:pt x="6524" y="2839"/>
                  </a:cubicBezTo>
                  <a:cubicBezTo>
                    <a:pt x="6171" y="2915"/>
                    <a:pt x="5827" y="3015"/>
                    <a:pt x="5490" y="3153"/>
                  </a:cubicBezTo>
                  <a:cubicBezTo>
                    <a:pt x="5169" y="3291"/>
                    <a:pt x="4855" y="3467"/>
                    <a:pt x="4571" y="3673"/>
                  </a:cubicBezTo>
                  <a:cubicBezTo>
                    <a:pt x="4288" y="3872"/>
                    <a:pt x="4035" y="4110"/>
                    <a:pt x="3821" y="4378"/>
                  </a:cubicBezTo>
                  <a:cubicBezTo>
                    <a:pt x="3599" y="4638"/>
                    <a:pt x="3423" y="4929"/>
                    <a:pt x="3300" y="5251"/>
                  </a:cubicBezTo>
                  <a:cubicBezTo>
                    <a:pt x="3216" y="5465"/>
                    <a:pt x="3163" y="5702"/>
                    <a:pt x="3147" y="5940"/>
                  </a:cubicBezTo>
                  <a:cubicBezTo>
                    <a:pt x="3032" y="5809"/>
                    <a:pt x="2925" y="5679"/>
                    <a:pt x="2833" y="5534"/>
                  </a:cubicBezTo>
                  <a:cubicBezTo>
                    <a:pt x="2757" y="5419"/>
                    <a:pt x="2688" y="5304"/>
                    <a:pt x="2627" y="5174"/>
                  </a:cubicBezTo>
                  <a:cubicBezTo>
                    <a:pt x="2565" y="5044"/>
                    <a:pt x="2512" y="4914"/>
                    <a:pt x="2466" y="4776"/>
                  </a:cubicBezTo>
                  <a:cubicBezTo>
                    <a:pt x="2343" y="4401"/>
                    <a:pt x="2259" y="4018"/>
                    <a:pt x="2229" y="3627"/>
                  </a:cubicBezTo>
                  <a:lnTo>
                    <a:pt x="2221" y="3635"/>
                  </a:lnTo>
                  <a:lnTo>
                    <a:pt x="2221" y="3252"/>
                  </a:lnTo>
                  <a:cubicBezTo>
                    <a:pt x="2313" y="3298"/>
                    <a:pt x="2405" y="3337"/>
                    <a:pt x="2504" y="3367"/>
                  </a:cubicBezTo>
                  <a:lnTo>
                    <a:pt x="2512" y="3367"/>
                  </a:lnTo>
                  <a:cubicBezTo>
                    <a:pt x="2650" y="3413"/>
                    <a:pt x="2795" y="3451"/>
                    <a:pt x="2941" y="3482"/>
                  </a:cubicBezTo>
                  <a:cubicBezTo>
                    <a:pt x="3089" y="3508"/>
                    <a:pt x="3240" y="3521"/>
                    <a:pt x="3392" y="3521"/>
                  </a:cubicBezTo>
                  <a:cubicBezTo>
                    <a:pt x="3554" y="3521"/>
                    <a:pt x="3716" y="3506"/>
                    <a:pt x="3875" y="3474"/>
                  </a:cubicBezTo>
                  <a:cubicBezTo>
                    <a:pt x="4189" y="3413"/>
                    <a:pt x="4472" y="3275"/>
                    <a:pt x="4717" y="3076"/>
                  </a:cubicBezTo>
                  <a:cubicBezTo>
                    <a:pt x="4839" y="2977"/>
                    <a:pt x="4954" y="2854"/>
                    <a:pt x="5046" y="2716"/>
                  </a:cubicBezTo>
                  <a:cubicBezTo>
                    <a:pt x="5138" y="2571"/>
                    <a:pt x="5214" y="2418"/>
                    <a:pt x="5283" y="2257"/>
                  </a:cubicBezTo>
                  <a:cubicBezTo>
                    <a:pt x="5337" y="2127"/>
                    <a:pt x="5383" y="1997"/>
                    <a:pt x="5429" y="1874"/>
                  </a:cubicBezTo>
                  <a:lnTo>
                    <a:pt x="5429" y="1859"/>
                  </a:lnTo>
                  <a:cubicBezTo>
                    <a:pt x="5490" y="1668"/>
                    <a:pt x="5559" y="1484"/>
                    <a:pt x="5651" y="1300"/>
                  </a:cubicBezTo>
                  <a:cubicBezTo>
                    <a:pt x="5674" y="1246"/>
                    <a:pt x="5704" y="1193"/>
                    <a:pt x="5743" y="1147"/>
                  </a:cubicBezTo>
                  <a:close/>
                  <a:moveTo>
                    <a:pt x="8331" y="2954"/>
                  </a:moveTo>
                  <a:cubicBezTo>
                    <a:pt x="8637" y="2977"/>
                    <a:pt x="8943" y="3015"/>
                    <a:pt x="9249" y="3076"/>
                  </a:cubicBezTo>
                  <a:cubicBezTo>
                    <a:pt x="9441" y="3115"/>
                    <a:pt x="9632" y="3160"/>
                    <a:pt x="9808" y="3214"/>
                  </a:cubicBezTo>
                  <a:cubicBezTo>
                    <a:pt x="9801" y="3360"/>
                    <a:pt x="9785" y="3497"/>
                    <a:pt x="9762" y="3643"/>
                  </a:cubicBezTo>
                  <a:cubicBezTo>
                    <a:pt x="9701" y="3911"/>
                    <a:pt x="9609" y="4171"/>
                    <a:pt x="9494" y="4416"/>
                  </a:cubicBezTo>
                  <a:cubicBezTo>
                    <a:pt x="9333" y="4722"/>
                    <a:pt x="9142" y="4998"/>
                    <a:pt x="8920" y="5251"/>
                  </a:cubicBezTo>
                  <a:cubicBezTo>
                    <a:pt x="8675" y="5519"/>
                    <a:pt x="8399" y="5756"/>
                    <a:pt x="8101" y="5955"/>
                  </a:cubicBezTo>
                  <a:lnTo>
                    <a:pt x="8124" y="5955"/>
                  </a:lnTo>
                  <a:lnTo>
                    <a:pt x="8063" y="5986"/>
                  </a:lnTo>
                  <a:lnTo>
                    <a:pt x="7886" y="6100"/>
                  </a:lnTo>
                  <a:cubicBezTo>
                    <a:pt x="7932" y="5825"/>
                    <a:pt x="7963" y="5542"/>
                    <a:pt x="7971" y="5266"/>
                  </a:cubicBezTo>
                  <a:cubicBezTo>
                    <a:pt x="7978" y="5136"/>
                    <a:pt x="7978" y="5013"/>
                    <a:pt x="7986" y="4883"/>
                  </a:cubicBezTo>
                  <a:lnTo>
                    <a:pt x="7986" y="4845"/>
                  </a:lnTo>
                  <a:lnTo>
                    <a:pt x="7986" y="4791"/>
                  </a:lnTo>
                  <a:cubicBezTo>
                    <a:pt x="7994" y="4607"/>
                    <a:pt x="8001" y="4408"/>
                    <a:pt x="8009" y="4202"/>
                  </a:cubicBezTo>
                  <a:cubicBezTo>
                    <a:pt x="8024" y="4018"/>
                    <a:pt x="8047" y="3834"/>
                    <a:pt x="8086" y="3658"/>
                  </a:cubicBezTo>
                  <a:cubicBezTo>
                    <a:pt x="8124" y="3451"/>
                    <a:pt x="8185" y="3252"/>
                    <a:pt x="8277" y="3061"/>
                  </a:cubicBezTo>
                  <a:cubicBezTo>
                    <a:pt x="8292" y="3023"/>
                    <a:pt x="8308" y="2992"/>
                    <a:pt x="8331" y="2954"/>
                  </a:cubicBezTo>
                  <a:close/>
                  <a:moveTo>
                    <a:pt x="8101" y="2946"/>
                  </a:moveTo>
                  <a:cubicBezTo>
                    <a:pt x="8093" y="2954"/>
                    <a:pt x="8078" y="2961"/>
                    <a:pt x="8078" y="2977"/>
                  </a:cubicBezTo>
                  <a:cubicBezTo>
                    <a:pt x="7940" y="3275"/>
                    <a:pt x="7856" y="3597"/>
                    <a:pt x="7825" y="3926"/>
                  </a:cubicBezTo>
                  <a:cubicBezTo>
                    <a:pt x="7787" y="4240"/>
                    <a:pt x="7772" y="4569"/>
                    <a:pt x="7772" y="4814"/>
                  </a:cubicBezTo>
                  <a:lnTo>
                    <a:pt x="7772" y="4967"/>
                  </a:lnTo>
                  <a:cubicBezTo>
                    <a:pt x="7772" y="5105"/>
                    <a:pt x="7756" y="5312"/>
                    <a:pt x="7741" y="5511"/>
                  </a:cubicBezTo>
                  <a:cubicBezTo>
                    <a:pt x="7733" y="5695"/>
                    <a:pt x="7710" y="5871"/>
                    <a:pt x="7680" y="6039"/>
                  </a:cubicBezTo>
                  <a:cubicBezTo>
                    <a:pt x="7664" y="6108"/>
                    <a:pt x="7649" y="6177"/>
                    <a:pt x="7626" y="6238"/>
                  </a:cubicBezTo>
                  <a:lnTo>
                    <a:pt x="7596" y="6261"/>
                  </a:lnTo>
                  <a:lnTo>
                    <a:pt x="7557" y="6277"/>
                  </a:lnTo>
                  <a:cubicBezTo>
                    <a:pt x="7550" y="6261"/>
                    <a:pt x="7542" y="6238"/>
                    <a:pt x="7534" y="6223"/>
                  </a:cubicBezTo>
                  <a:lnTo>
                    <a:pt x="7519" y="6177"/>
                  </a:lnTo>
                  <a:lnTo>
                    <a:pt x="7511" y="6177"/>
                  </a:lnTo>
                  <a:lnTo>
                    <a:pt x="7511" y="6169"/>
                  </a:lnTo>
                  <a:cubicBezTo>
                    <a:pt x="7450" y="5993"/>
                    <a:pt x="7419" y="5817"/>
                    <a:pt x="7404" y="5633"/>
                  </a:cubicBezTo>
                  <a:cubicBezTo>
                    <a:pt x="7389" y="5289"/>
                    <a:pt x="7404" y="4944"/>
                    <a:pt x="7465" y="4600"/>
                  </a:cubicBezTo>
                  <a:cubicBezTo>
                    <a:pt x="7473" y="4516"/>
                    <a:pt x="7488" y="4439"/>
                    <a:pt x="7496" y="4362"/>
                  </a:cubicBezTo>
                  <a:cubicBezTo>
                    <a:pt x="7534" y="4110"/>
                    <a:pt x="7573" y="3865"/>
                    <a:pt x="7596" y="3612"/>
                  </a:cubicBezTo>
                  <a:cubicBezTo>
                    <a:pt x="7611" y="3421"/>
                    <a:pt x="7603" y="3237"/>
                    <a:pt x="7573" y="3046"/>
                  </a:cubicBezTo>
                  <a:cubicBezTo>
                    <a:pt x="7733" y="3000"/>
                    <a:pt x="7894" y="2961"/>
                    <a:pt x="8055" y="2946"/>
                  </a:cubicBezTo>
                  <a:close/>
                  <a:moveTo>
                    <a:pt x="7358" y="3122"/>
                  </a:moveTo>
                  <a:cubicBezTo>
                    <a:pt x="7358" y="3153"/>
                    <a:pt x="7358" y="3183"/>
                    <a:pt x="7358" y="3214"/>
                  </a:cubicBezTo>
                  <a:lnTo>
                    <a:pt x="7358" y="3237"/>
                  </a:lnTo>
                  <a:lnTo>
                    <a:pt x="7366" y="3222"/>
                  </a:lnTo>
                  <a:lnTo>
                    <a:pt x="7366" y="3222"/>
                  </a:lnTo>
                  <a:cubicBezTo>
                    <a:pt x="7366" y="3543"/>
                    <a:pt x="7343" y="3865"/>
                    <a:pt x="7289" y="4179"/>
                  </a:cubicBezTo>
                  <a:lnTo>
                    <a:pt x="7266" y="4309"/>
                  </a:lnTo>
                  <a:lnTo>
                    <a:pt x="7266" y="4324"/>
                  </a:lnTo>
                  <a:cubicBezTo>
                    <a:pt x="7220" y="4615"/>
                    <a:pt x="7182" y="4906"/>
                    <a:pt x="7167" y="5205"/>
                  </a:cubicBezTo>
                  <a:cubicBezTo>
                    <a:pt x="7144" y="5503"/>
                    <a:pt x="7167" y="5809"/>
                    <a:pt x="7243" y="6100"/>
                  </a:cubicBezTo>
                  <a:cubicBezTo>
                    <a:pt x="7266" y="6192"/>
                    <a:pt x="7297" y="6284"/>
                    <a:pt x="7335" y="6368"/>
                  </a:cubicBezTo>
                  <a:cubicBezTo>
                    <a:pt x="7190" y="6422"/>
                    <a:pt x="7083" y="6460"/>
                    <a:pt x="6991" y="6499"/>
                  </a:cubicBezTo>
                  <a:cubicBezTo>
                    <a:pt x="6585" y="6636"/>
                    <a:pt x="6164" y="6721"/>
                    <a:pt x="5735" y="6759"/>
                  </a:cubicBezTo>
                  <a:lnTo>
                    <a:pt x="5750" y="6751"/>
                  </a:lnTo>
                  <a:cubicBezTo>
                    <a:pt x="5712" y="6675"/>
                    <a:pt x="5682" y="6598"/>
                    <a:pt x="5659" y="6537"/>
                  </a:cubicBezTo>
                  <a:cubicBezTo>
                    <a:pt x="5605" y="6361"/>
                    <a:pt x="5567" y="6177"/>
                    <a:pt x="5551" y="5993"/>
                  </a:cubicBezTo>
                  <a:cubicBezTo>
                    <a:pt x="5536" y="5771"/>
                    <a:pt x="5544" y="5549"/>
                    <a:pt x="5590" y="5335"/>
                  </a:cubicBezTo>
                  <a:cubicBezTo>
                    <a:pt x="5643" y="5082"/>
                    <a:pt x="5727" y="4837"/>
                    <a:pt x="5842" y="4607"/>
                  </a:cubicBezTo>
                  <a:cubicBezTo>
                    <a:pt x="5965" y="4347"/>
                    <a:pt x="6126" y="4110"/>
                    <a:pt x="6317" y="3895"/>
                  </a:cubicBezTo>
                  <a:cubicBezTo>
                    <a:pt x="6501" y="3689"/>
                    <a:pt x="6707" y="3505"/>
                    <a:pt x="6929" y="3352"/>
                  </a:cubicBezTo>
                  <a:cubicBezTo>
                    <a:pt x="7067" y="3268"/>
                    <a:pt x="7213" y="3191"/>
                    <a:pt x="7358" y="3122"/>
                  </a:cubicBezTo>
                  <a:close/>
                  <a:moveTo>
                    <a:pt x="7174" y="2969"/>
                  </a:moveTo>
                  <a:lnTo>
                    <a:pt x="7174" y="2969"/>
                  </a:lnTo>
                  <a:cubicBezTo>
                    <a:pt x="7029" y="3030"/>
                    <a:pt x="6891" y="3107"/>
                    <a:pt x="6769" y="3191"/>
                  </a:cubicBezTo>
                  <a:cubicBezTo>
                    <a:pt x="6508" y="3375"/>
                    <a:pt x="6271" y="3589"/>
                    <a:pt x="6072" y="3827"/>
                  </a:cubicBezTo>
                  <a:cubicBezTo>
                    <a:pt x="5666" y="4309"/>
                    <a:pt x="5406" y="4898"/>
                    <a:pt x="5329" y="5526"/>
                  </a:cubicBezTo>
                  <a:cubicBezTo>
                    <a:pt x="5291" y="5832"/>
                    <a:pt x="5314" y="6139"/>
                    <a:pt x="5391" y="6437"/>
                  </a:cubicBezTo>
                  <a:cubicBezTo>
                    <a:pt x="5421" y="6552"/>
                    <a:pt x="5459" y="6659"/>
                    <a:pt x="5505" y="6766"/>
                  </a:cubicBezTo>
                  <a:cubicBezTo>
                    <a:pt x="5476" y="6767"/>
                    <a:pt x="5446" y="6768"/>
                    <a:pt x="5416" y="6768"/>
                  </a:cubicBezTo>
                  <a:cubicBezTo>
                    <a:pt x="5155" y="6768"/>
                    <a:pt x="4895" y="6738"/>
                    <a:pt x="4640" y="6690"/>
                  </a:cubicBezTo>
                  <a:cubicBezTo>
                    <a:pt x="4495" y="6659"/>
                    <a:pt x="4357" y="6629"/>
                    <a:pt x="4219" y="6575"/>
                  </a:cubicBezTo>
                  <a:lnTo>
                    <a:pt x="4212" y="6575"/>
                  </a:lnTo>
                  <a:cubicBezTo>
                    <a:pt x="4089" y="6537"/>
                    <a:pt x="3967" y="6483"/>
                    <a:pt x="3852" y="6430"/>
                  </a:cubicBezTo>
                  <a:cubicBezTo>
                    <a:pt x="3676" y="6345"/>
                    <a:pt x="3515" y="6238"/>
                    <a:pt x="3362" y="6123"/>
                  </a:cubicBezTo>
                  <a:cubicBezTo>
                    <a:pt x="3362" y="5978"/>
                    <a:pt x="3377" y="5832"/>
                    <a:pt x="3400" y="5695"/>
                  </a:cubicBezTo>
                  <a:cubicBezTo>
                    <a:pt x="3446" y="5488"/>
                    <a:pt x="3515" y="5289"/>
                    <a:pt x="3607" y="5097"/>
                  </a:cubicBezTo>
                  <a:cubicBezTo>
                    <a:pt x="3737" y="4845"/>
                    <a:pt x="3898" y="4615"/>
                    <a:pt x="4089" y="4401"/>
                  </a:cubicBezTo>
                  <a:cubicBezTo>
                    <a:pt x="4311" y="4156"/>
                    <a:pt x="4564" y="3934"/>
                    <a:pt x="4839" y="3750"/>
                  </a:cubicBezTo>
                  <a:cubicBezTo>
                    <a:pt x="5161" y="3543"/>
                    <a:pt x="5513" y="3367"/>
                    <a:pt x="5881" y="3245"/>
                  </a:cubicBezTo>
                  <a:cubicBezTo>
                    <a:pt x="6302" y="3107"/>
                    <a:pt x="6730" y="3007"/>
                    <a:pt x="7174" y="2969"/>
                  </a:cubicBezTo>
                  <a:close/>
                  <a:moveTo>
                    <a:pt x="10030" y="3275"/>
                  </a:moveTo>
                  <a:lnTo>
                    <a:pt x="10068" y="3291"/>
                  </a:lnTo>
                  <a:cubicBezTo>
                    <a:pt x="10160" y="3321"/>
                    <a:pt x="10245" y="3360"/>
                    <a:pt x="10329" y="3390"/>
                  </a:cubicBezTo>
                  <a:cubicBezTo>
                    <a:pt x="10597" y="3520"/>
                    <a:pt x="10842" y="3689"/>
                    <a:pt x="11064" y="3888"/>
                  </a:cubicBezTo>
                  <a:cubicBezTo>
                    <a:pt x="11225" y="4026"/>
                    <a:pt x="11362" y="4186"/>
                    <a:pt x="11485" y="4362"/>
                  </a:cubicBezTo>
                  <a:cubicBezTo>
                    <a:pt x="11577" y="4500"/>
                    <a:pt x="11646" y="4653"/>
                    <a:pt x="11707" y="4807"/>
                  </a:cubicBezTo>
                  <a:cubicBezTo>
                    <a:pt x="11753" y="4952"/>
                    <a:pt x="11783" y="5105"/>
                    <a:pt x="11799" y="5258"/>
                  </a:cubicBezTo>
                  <a:cubicBezTo>
                    <a:pt x="11814" y="5427"/>
                    <a:pt x="11799" y="5587"/>
                    <a:pt x="11768" y="5756"/>
                  </a:cubicBezTo>
                  <a:cubicBezTo>
                    <a:pt x="11730" y="5947"/>
                    <a:pt x="11669" y="6139"/>
                    <a:pt x="11577" y="6315"/>
                  </a:cubicBezTo>
                  <a:cubicBezTo>
                    <a:pt x="11416" y="6644"/>
                    <a:pt x="11171" y="6920"/>
                    <a:pt x="10872" y="7119"/>
                  </a:cubicBezTo>
                  <a:cubicBezTo>
                    <a:pt x="10712" y="7218"/>
                    <a:pt x="10543" y="7302"/>
                    <a:pt x="10367" y="7371"/>
                  </a:cubicBezTo>
                  <a:cubicBezTo>
                    <a:pt x="10153" y="7440"/>
                    <a:pt x="9931" y="7486"/>
                    <a:pt x="9709" y="7501"/>
                  </a:cubicBezTo>
                  <a:cubicBezTo>
                    <a:pt x="9673" y="7503"/>
                    <a:pt x="9637" y="7503"/>
                    <a:pt x="9601" y="7503"/>
                  </a:cubicBezTo>
                  <a:cubicBezTo>
                    <a:pt x="9420" y="7503"/>
                    <a:pt x="9237" y="7487"/>
                    <a:pt x="9058" y="7456"/>
                  </a:cubicBezTo>
                  <a:cubicBezTo>
                    <a:pt x="8951" y="7433"/>
                    <a:pt x="8851" y="7410"/>
                    <a:pt x="8752" y="7371"/>
                  </a:cubicBezTo>
                  <a:lnTo>
                    <a:pt x="8752" y="7379"/>
                  </a:lnTo>
                  <a:cubicBezTo>
                    <a:pt x="8660" y="7341"/>
                    <a:pt x="8568" y="7302"/>
                    <a:pt x="8476" y="7264"/>
                  </a:cubicBezTo>
                  <a:cubicBezTo>
                    <a:pt x="8315" y="7180"/>
                    <a:pt x="8162" y="7080"/>
                    <a:pt x="8024" y="6958"/>
                  </a:cubicBezTo>
                  <a:cubicBezTo>
                    <a:pt x="7909" y="6858"/>
                    <a:pt x="7810" y="6744"/>
                    <a:pt x="7726" y="6621"/>
                  </a:cubicBezTo>
                  <a:cubicBezTo>
                    <a:pt x="7756" y="6552"/>
                    <a:pt x="7779" y="6476"/>
                    <a:pt x="7802" y="6399"/>
                  </a:cubicBezTo>
                  <a:cubicBezTo>
                    <a:pt x="8185" y="6200"/>
                    <a:pt x="8537" y="5955"/>
                    <a:pt x="8843" y="5656"/>
                  </a:cubicBezTo>
                  <a:cubicBezTo>
                    <a:pt x="9349" y="5189"/>
                    <a:pt x="9716" y="4600"/>
                    <a:pt x="9923" y="3949"/>
                  </a:cubicBezTo>
                  <a:cubicBezTo>
                    <a:pt x="9984" y="3727"/>
                    <a:pt x="10023" y="3505"/>
                    <a:pt x="10030" y="3275"/>
                  </a:cubicBezTo>
                  <a:close/>
                  <a:moveTo>
                    <a:pt x="7435" y="6560"/>
                  </a:moveTo>
                  <a:cubicBezTo>
                    <a:pt x="7442" y="6590"/>
                    <a:pt x="7458" y="6613"/>
                    <a:pt x="7473" y="6636"/>
                  </a:cubicBezTo>
                  <a:lnTo>
                    <a:pt x="7465" y="6644"/>
                  </a:lnTo>
                  <a:lnTo>
                    <a:pt x="7458" y="6659"/>
                  </a:lnTo>
                  <a:cubicBezTo>
                    <a:pt x="7442" y="6682"/>
                    <a:pt x="7435" y="6713"/>
                    <a:pt x="7419" y="6736"/>
                  </a:cubicBezTo>
                  <a:cubicBezTo>
                    <a:pt x="7305" y="6966"/>
                    <a:pt x="7159" y="7188"/>
                    <a:pt x="6983" y="7379"/>
                  </a:cubicBezTo>
                  <a:cubicBezTo>
                    <a:pt x="6853" y="7524"/>
                    <a:pt x="6715" y="7647"/>
                    <a:pt x="6554" y="7762"/>
                  </a:cubicBezTo>
                  <a:lnTo>
                    <a:pt x="6516" y="7731"/>
                  </a:lnTo>
                  <a:cubicBezTo>
                    <a:pt x="6485" y="7701"/>
                    <a:pt x="6447" y="7670"/>
                    <a:pt x="6409" y="7639"/>
                  </a:cubicBezTo>
                  <a:cubicBezTo>
                    <a:pt x="6225" y="7471"/>
                    <a:pt x="6064" y="7287"/>
                    <a:pt x="5934" y="7088"/>
                  </a:cubicBezTo>
                  <a:lnTo>
                    <a:pt x="5926" y="7096"/>
                  </a:lnTo>
                  <a:cubicBezTo>
                    <a:pt x="5896" y="7042"/>
                    <a:pt x="5873" y="7004"/>
                    <a:pt x="5850" y="6966"/>
                  </a:cubicBezTo>
                  <a:cubicBezTo>
                    <a:pt x="6294" y="6927"/>
                    <a:pt x="6738" y="6828"/>
                    <a:pt x="7159" y="6675"/>
                  </a:cubicBezTo>
                  <a:cubicBezTo>
                    <a:pt x="7251" y="6636"/>
                    <a:pt x="7343" y="6606"/>
                    <a:pt x="7435" y="6560"/>
                  </a:cubicBezTo>
                  <a:close/>
                  <a:moveTo>
                    <a:pt x="3392" y="6407"/>
                  </a:moveTo>
                  <a:lnTo>
                    <a:pt x="3392" y="6407"/>
                  </a:lnTo>
                  <a:cubicBezTo>
                    <a:pt x="3408" y="6422"/>
                    <a:pt x="3431" y="6437"/>
                    <a:pt x="3454" y="6453"/>
                  </a:cubicBezTo>
                  <a:cubicBezTo>
                    <a:pt x="3660" y="6590"/>
                    <a:pt x="3890" y="6705"/>
                    <a:pt x="4135" y="6782"/>
                  </a:cubicBezTo>
                  <a:cubicBezTo>
                    <a:pt x="4487" y="6904"/>
                    <a:pt x="4855" y="6966"/>
                    <a:pt x="5230" y="6981"/>
                  </a:cubicBezTo>
                  <a:lnTo>
                    <a:pt x="5613" y="6981"/>
                  </a:lnTo>
                  <a:cubicBezTo>
                    <a:pt x="5636" y="7042"/>
                    <a:pt x="5674" y="7103"/>
                    <a:pt x="5712" y="7165"/>
                  </a:cubicBezTo>
                  <a:cubicBezTo>
                    <a:pt x="5888" y="7440"/>
                    <a:pt x="6110" y="7685"/>
                    <a:pt x="6371" y="7892"/>
                  </a:cubicBezTo>
                  <a:cubicBezTo>
                    <a:pt x="6233" y="7976"/>
                    <a:pt x="6080" y="8037"/>
                    <a:pt x="5934" y="8099"/>
                  </a:cubicBezTo>
                  <a:cubicBezTo>
                    <a:pt x="5766" y="8152"/>
                    <a:pt x="5597" y="8183"/>
                    <a:pt x="5429" y="8198"/>
                  </a:cubicBezTo>
                  <a:cubicBezTo>
                    <a:pt x="5395" y="8200"/>
                    <a:pt x="5360" y="8201"/>
                    <a:pt x="5326" y="8201"/>
                  </a:cubicBezTo>
                  <a:cubicBezTo>
                    <a:pt x="5215" y="8201"/>
                    <a:pt x="5104" y="8191"/>
                    <a:pt x="4992" y="8168"/>
                  </a:cubicBezTo>
                  <a:cubicBezTo>
                    <a:pt x="4847" y="8137"/>
                    <a:pt x="4709" y="8091"/>
                    <a:pt x="4571" y="8030"/>
                  </a:cubicBezTo>
                  <a:cubicBezTo>
                    <a:pt x="4426" y="7953"/>
                    <a:pt x="4288" y="7854"/>
                    <a:pt x="4158" y="7746"/>
                  </a:cubicBezTo>
                  <a:cubicBezTo>
                    <a:pt x="3997" y="7601"/>
                    <a:pt x="3859" y="7433"/>
                    <a:pt x="3737" y="7249"/>
                  </a:cubicBezTo>
                  <a:cubicBezTo>
                    <a:pt x="3630" y="7088"/>
                    <a:pt x="3545" y="6912"/>
                    <a:pt x="3477" y="6721"/>
                  </a:cubicBezTo>
                  <a:cubicBezTo>
                    <a:pt x="3438" y="6621"/>
                    <a:pt x="3408" y="6514"/>
                    <a:pt x="3392" y="6407"/>
                  </a:cubicBezTo>
                  <a:close/>
                  <a:moveTo>
                    <a:pt x="11661" y="4217"/>
                  </a:moveTo>
                  <a:cubicBezTo>
                    <a:pt x="11860" y="4416"/>
                    <a:pt x="12044" y="4630"/>
                    <a:pt x="12197" y="4860"/>
                  </a:cubicBezTo>
                  <a:cubicBezTo>
                    <a:pt x="12319" y="5044"/>
                    <a:pt x="12411" y="5235"/>
                    <a:pt x="12488" y="5434"/>
                  </a:cubicBezTo>
                  <a:cubicBezTo>
                    <a:pt x="12541" y="5603"/>
                    <a:pt x="12580" y="5787"/>
                    <a:pt x="12595" y="5963"/>
                  </a:cubicBezTo>
                  <a:cubicBezTo>
                    <a:pt x="12603" y="6146"/>
                    <a:pt x="12595" y="6322"/>
                    <a:pt x="12557" y="6506"/>
                  </a:cubicBezTo>
                  <a:cubicBezTo>
                    <a:pt x="12518" y="6705"/>
                    <a:pt x="12450" y="6897"/>
                    <a:pt x="12358" y="7088"/>
                  </a:cubicBezTo>
                  <a:cubicBezTo>
                    <a:pt x="12365" y="7088"/>
                    <a:pt x="12365" y="7080"/>
                    <a:pt x="12373" y="7080"/>
                  </a:cubicBezTo>
                  <a:cubicBezTo>
                    <a:pt x="12266" y="7264"/>
                    <a:pt x="12143" y="7440"/>
                    <a:pt x="12005" y="7609"/>
                  </a:cubicBezTo>
                  <a:lnTo>
                    <a:pt x="11998" y="7616"/>
                  </a:lnTo>
                  <a:cubicBezTo>
                    <a:pt x="11845" y="7785"/>
                    <a:pt x="11669" y="7930"/>
                    <a:pt x="11485" y="8060"/>
                  </a:cubicBezTo>
                  <a:lnTo>
                    <a:pt x="11470" y="8068"/>
                  </a:lnTo>
                  <a:cubicBezTo>
                    <a:pt x="11240" y="8214"/>
                    <a:pt x="10987" y="8336"/>
                    <a:pt x="10727" y="8428"/>
                  </a:cubicBezTo>
                  <a:lnTo>
                    <a:pt x="10719" y="8436"/>
                  </a:lnTo>
                  <a:lnTo>
                    <a:pt x="10727" y="8436"/>
                  </a:lnTo>
                  <a:cubicBezTo>
                    <a:pt x="10375" y="8543"/>
                    <a:pt x="10007" y="8612"/>
                    <a:pt x="9640" y="8635"/>
                  </a:cubicBezTo>
                  <a:cubicBezTo>
                    <a:pt x="9529" y="8642"/>
                    <a:pt x="9418" y="8646"/>
                    <a:pt x="9306" y="8646"/>
                  </a:cubicBezTo>
                  <a:cubicBezTo>
                    <a:pt x="8986" y="8646"/>
                    <a:pt x="8664" y="8615"/>
                    <a:pt x="8346" y="8558"/>
                  </a:cubicBezTo>
                  <a:cubicBezTo>
                    <a:pt x="8139" y="8512"/>
                    <a:pt x="7932" y="8458"/>
                    <a:pt x="7733" y="8390"/>
                  </a:cubicBezTo>
                  <a:cubicBezTo>
                    <a:pt x="7557" y="8328"/>
                    <a:pt x="7381" y="8252"/>
                    <a:pt x="7205" y="8175"/>
                  </a:cubicBezTo>
                  <a:cubicBezTo>
                    <a:pt x="7052" y="8091"/>
                    <a:pt x="6899" y="8007"/>
                    <a:pt x="6753" y="7907"/>
                  </a:cubicBezTo>
                  <a:cubicBezTo>
                    <a:pt x="7006" y="7716"/>
                    <a:pt x="7228" y="7494"/>
                    <a:pt x="7404" y="7234"/>
                  </a:cubicBezTo>
                  <a:cubicBezTo>
                    <a:pt x="7488" y="7111"/>
                    <a:pt x="7565" y="6981"/>
                    <a:pt x="7626" y="6851"/>
                  </a:cubicBezTo>
                  <a:cubicBezTo>
                    <a:pt x="7894" y="7188"/>
                    <a:pt x="8254" y="7440"/>
                    <a:pt x="8660" y="7578"/>
                  </a:cubicBezTo>
                  <a:lnTo>
                    <a:pt x="8698" y="7593"/>
                  </a:lnTo>
                  <a:lnTo>
                    <a:pt x="8690" y="7593"/>
                  </a:lnTo>
                  <a:cubicBezTo>
                    <a:pt x="8973" y="7688"/>
                    <a:pt x="9269" y="7737"/>
                    <a:pt x="9566" y="7737"/>
                  </a:cubicBezTo>
                  <a:cubicBezTo>
                    <a:pt x="9726" y="7737"/>
                    <a:pt x="9887" y="7722"/>
                    <a:pt x="10045" y="7693"/>
                  </a:cubicBezTo>
                  <a:cubicBezTo>
                    <a:pt x="10513" y="7609"/>
                    <a:pt x="10949" y="7394"/>
                    <a:pt x="11301" y="7073"/>
                  </a:cubicBezTo>
                  <a:cubicBezTo>
                    <a:pt x="11477" y="6904"/>
                    <a:pt x="11630" y="6713"/>
                    <a:pt x="11745" y="6491"/>
                  </a:cubicBezTo>
                  <a:cubicBezTo>
                    <a:pt x="11875" y="6254"/>
                    <a:pt x="11967" y="5993"/>
                    <a:pt x="12005" y="5725"/>
                  </a:cubicBezTo>
                  <a:cubicBezTo>
                    <a:pt x="12051" y="5473"/>
                    <a:pt x="12044" y="5212"/>
                    <a:pt x="11990" y="4967"/>
                  </a:cubicBezTo>
                  <a:cubicBezTo>
                    <a:pt x="11937" y="4722"/>
                    <a:pt x="11837" y="4500"/>
                    <a:pt x="11707" y="4294"/>
                  </a:cubicBezTo>
                  <a:cubicBezTo>
                    <a:pt x="11692" y="4271"/>
                    <a:pt x="11676" y="4248"/>
                    <a:pt x="11661" y="4217"/>
                  </a:cubicBezTo>
                  <a:close/>
                  <a:moveTo>
                    <a:pt x="2833" y="1"/>
                  </a:moveTo>
                  <a:cubicBezTo>
                    <a:pt x="2765" y="1"/>
                    <a:pt x="2696" y="5"/>
                    <a:pt x="2627" y="14"/>
                  </a:cubicBezTo>
                  <a:cubicBezTo>
                    <a:pt x="2435" y="37"/>
                    <a:pt x="2252" y="90"/>
                    <a:pt x="2068" y="159"/>
                  </a:cubicBezTo>
                  <a:cubicBezTo>
                    <a:pt x="1884" y="236"/>
                    <a:pt x="1716" y="328"/>
                    <a:pt x="1555" y="450"/>
                  </a:cubicBezTo>
                  <a:cubicBezTo>
                    <a:pt x="1402" y="557"/>
                    <a:pt x="1264" y="695"/>
                    <a:pt x="1157" y="856"/>
                  </a:cubicBezTo>
                  <a:cubicBezTo>
                    <a:pt x="1103" y="933"/>
                    <a:pt x="1057" y="1017"/>
                    <a:pt x="1019" y="1101"/>
                  </a:cubicBezTo>
                  <a:cubicBezTo>
                    <a:pt x="981" y="1185"/>
                    <a:pt x="950" y="1277"/>
                    <a:pt x="935" y="1377"/>
                  </a:cubicBezTo>
                  <a:cubicBezTo>
                    <a:pt x="904" y="1568"/>
                    <a:pt x="919" y="1759"/>
                    <a:pt x="981" y="1951"/>
                  </a:cubicBezTo>
                  <a:cubicBezTo>
                    <a:pt x="1019" y="2066"/>
                    <a:pt x="1065" y="2173"/>
                    <a:pt x="1134" y="2280"/>
                  </a:cubicBezTo>
                  <a:lnTo>
                    <a:pt x="1034" y="2265"/>
                  </a:lnTo>
                  <a:lnTo>
                    <a:pt x="889" y="2234"/>
                  </a:lnTo>
                  <a:cubicBezTo>
                    <a:pt x="743" y="2203"/>
                    <a:pt x="598" y="2165"/>
                    <a:pt x="452" y="2119"/>
                  </a:cubicBezTo>
                  <a:cubicBezTo>
                    <a:pt x="353" y="2089"/>
                    <a:pt x="261" y="2043"/>
                    <a:pt x="169" y="1997"/>
                  </a:cubicBezTo>
                  <a:lnTo>
                    <a:pt x="154" y="1997"/>
                  </a:lnTo>
                  <a:cubicBezTo>
                    <a:pt x="146" y="1993"/>
                    <a:pt x="137" y="1991"/>
                    <a:pt x="127" y="1991"/>
                  </a:cubicBezTo>
                  <a:cubicBezTo>
                    <a:pt x="117" y="1991"/>
                    <a:pt x="108" y="1993"/>
                    <a:pt x="100" y="1997"/>
                  </a:cubicBezTo>
                  <a:cubicBezTo>
                    <a:pt x="70" y="1997"/>
                    <a:pt x="47" y="2020"/>
                    <a:pt x="24" y="2043"/>
                  </a:cubicBezTo>
                  <a:cubicBezTo>
                    <a:pt x="8" y="2066"/>
                    <a:pt x="1" y="2096"/>
                    <a:pt x="8" y="2127"/>
                  </a:cubicBezTo>
                  <a:cubicBezTo>
                    <a:pt x="16" y="2158"/>
                    <a:pt x="31" y="2180"/>
                    <a:pt x="54" y="2203"/>
                  </a:cubicBezTo>
                  <a:cubicBezTo>
                    <a:pt x="161" y="2257"/>
                    <a:pt x="276" y="2303"/>
                    <a:pt x="391" y="2341"/>
                  </a:cubicBezTo>
                  <a:cubicBezTo>
                    <a:pt x="468" y="2364"/>
                    <a:pt x="560" y="2395"/>
                    <a:pt x="659" y="2418"/>
                  </a:cubicBezTo>
                  <a:cubicBezTo>
                    <a:pt x="873" y="2471"/>
                    <a:pt x="1088" y="2510"/>
                    <a:pt x="1310" y="2525"/>
                  </a:cubicBezTo>
                  <a:cubicBezTo>
                    <a:pt x="1325" y="2548"/>
                    <a:pt x="1333" y="2563"/>
                    <a:pt x="1356" y="2579"/>
                  </a:cubicBezTo>
                  <a:cubicBezTo>
                    <a:pt x="1455" y="2693"/>
                    <a:pt x="1562" y="2801"/>
                    <a:pt x="1685" y="2900"/>
                  </a:cubicBezTo>
                  <a:cubicBezTo>
                    <a:pt x="1785" y="2992"/>
                    <a:pt x="1892" y="3076"/>
                    <a:pt x="2014" y="3145"/>
                  </a:cubicBezTo>
                  <a:cubicBezTo>
                    <a:pt x="1991" y="3413"/>
                    <a:pt x="2007" y="3689"/>
                    <a:pt x="2045" y="3957"/>
                  </a:cubicBezTo>
                  <a:cubicBezTo>
                    <a:pt x="2091" y="4294"/>
                    <a:pt x="2175" y="4623"/>
                    <a:pt x="2290" y="4944"/>
                  </a:cubicBezTo>
                  <a:cubicBezTo>
                    <a:pt x="2343" y="5105"/>
                    <a:pt x="2412" y="5266"/>
                    <a:pt x="2497" y="5419"/>
                  </a:cubicBezTo>
                  <a:cubicBezTo>
                    <a:pt x="2573" y="5564"/>
                    <a:pt x="2665" y="5702"/>
                    <a:pt x="2765" y="5840"/>
                  </a:cubicBezTo>
                  <a:cubicBezTo>
                    <a:pt x="2879" y="5986"/>
                    <a:pt x="3010" y="6123"/>
                    <a:pt x="3147" y="6246"/>
                  </a:cubicBezTo>
                  <a:cubicBezTo>
                    <a:pt x="3163" y="6407"/>
                    <a:pt x="3193" y="6575"/>
                    <a:pt x="3239" y="6736"/>
                  </a:cubicBezTo>
                  <a:cubicBezTo>
                    <a:pt x="3293" y="6912"/>
                    <a:pt x="3369" y="7080"/>
                    <a:pt x="3461" y="7241"/>
                  </a:cubicBezTo>
                  <a:cubicBezTo>
                    <a:pt x="3645" y="7570"/>
                    <a:pt x="3890" y="7854"/>
                    <a:pt x="4189" y="8076"/>
                  </a:cubicBezTo>
                  <a:cubicBezTo>
                    <a:pt x="4319" y="8168"/>
                    <a:pt x="4457" y="8244"/>
                    <a:pt x="4610" y="8305"/>
                  </a:cubicBezTo>
                  <a:cubicBezTo>
                    <a:pt x="4640" y="8321"/>
                    <a:pt x="4671" y="8336"/>
                    <a:pt x="4702" y="8344"/>
                  </a:cubicBezTo>
                  <a:cubicBezTo>
                    <a:pt x="4809" y="8382"/>
                    <a:pt x="4924" y="8413"/>
                    <a:pt x="5038" y="8428"/>
                  </a:cubicBezTo>
                  <a:cubicBezTo>
                    <a:pt x="5129" y="8440"/>
                    <a:pt x="5221" y="8446"/>
                    <a:pt x="5313" y="8446"/>
                  </a:cubicBezTo>
                  <a:cubicBezTo>
                    <a:pt x="5514" y="8446"/>
                    <a:pt x="5716" y="8417"/>
                    <a:pt x="5911" y="8359"/>
                  </a:cubicBezTo>
                  <a:cubicBezTo>
                    <a:pt x="6141" y="8290"/>
                    <a:pt x="6363" y="8191"/>
                    <a:pt x="6562" y="8060"/>
                  </a:cubicBezTo>
                  <a:cubicBezTo>
                    <a:pt x="6623" y="8106"/>
                    <a:pt x="6692" y="8152"/>
                    <a:pt x="6769" y="8198"/>
                  </a:cubicBezTo>
                  <a:cubicBezTo>
                    <a:pt x="7044" y="8367"/>
                    <a:pt x="7343" y="8512"/>
                    <a:pt x="7657" y="8612"/>
                  </a:cubicBezTo>
                  <a:cubicBezTo>
                    <a:pt x="7833" y="8673"/>
                    <a:pt x="8017" y="8726"/>
                    <a:pt x="8200" y="8765"/>
                  </a:cubicBezTo>
                  <a:cubicBezTo>
                    <a:pt x="8555" y="8843"/>
                    <a:pt x="8914" y="8882"/>
                    <a:pt x="9274" y="8882"/>
                  </a:cubicBezTo>
                  <a:cubicBezTo>
                    <a:pt x="9441" y="8882"/>
                    <a:pt x="9609" y="8874"/>
                    <a:pt x="9778" y="8857"/>
                  </a:cubicBezTo>
                  <a:cubicBezTo>
                    <a:pt x="10283" y="8818"/>
                    <a:pt x="10780" y="8681"/>
                    <a:pt x="11232" y="8451"/>
                  </a:cubicBezTo>
                  <a:cubicBezTo>
                    <a:pt x="11676" y="8244"/>
                    <a:pt x="12059" y="7923"/>
                    <a:pt x="12342" y="7532"/>
                  </a:cubicBezTo>
                  <a:cubicBezTo>
                    <a:pt x="12495" y="7325"/>
                    <a:pt x="12610" y="7088"/>
                    <a:pt x="12695" y="6851"/>
                  </a:cubicBezTo>
                  <a:cubicBezTo>
                    <a:pt x="12794" y="6552"/>
                    <a:pt x="12840" y="6246"/>
                    <a:pt x="12817" y="5932"/>
                  </a:cubicBezTo>
                  <a:cubicBezTo>
                    <a:pt x="12794" y="5641"/>
                    <a:pt x="12717" y="5365"/>
                    <a:pt x="12595" y="5097"/>
                  </a:cubicBezTo>
                  <a:cubicBezTo>
                    <a:pt x="12465" y="4829"/>
                    <a:pt x="12304" y="4585"/>
                    <a:pt x="12105" y="4362"/>
                  </a:cubicBezTo>
                  <a:cubicBezTo>
                    <a:pt x="11906" y="4133"/>
                    <a:pt x="11676" y="3926"/>
                    <a:pt x="11424" y="3742"/>
                  </a:cubicBezTo>
                  <a:cubicBezTo>
                    <a:pt x="11179" y="3559"/>
                    <a:pt x="10911" y="3405"/>
                    <a:pt x="10635" y="3275"/>
                  </a:cubicBezTo>
                  <a:cubicBezTo>
                    <a:pt x="10566" y="3237"/>
                    <a:pt x="10490" y="3206"/>
                    <a:pt x="10413" y="3176"/>
                  </a:cubicBezTo>
                  <a:cubicBezTo>
                    <a:pt x="10290" y="3115"/>
                    <a:pt x="10168" y="3061"/>
                    <a:pt x="10038" y="3007"/>
                  </a:cubicBezTo>
                  <a:cubicBezTo>
                    <a:pt x="10038" y="2992"/>
                    <a:pt x="10038" y="2969"/>
                    <a:pt x="10038" y="2954"/>
                  </a:cubicBezTo>
                  <a:cubicBezTo>
                    <a:pt x="10015" y="2602"/>
                    <a:pt x="9923" y="2257"/>
                    <a:pt x="9778" y="1943"/>
                  </a:cubicBezTo>
                  <a:cubicBezTo>
                    <a:pt x="9946" y="1897"/>
                    <a:pt x="10122" y="1867"/>
                    <a:pt x="10298" y="1859"/>
                  </a:cubicBezTo>
                  <a:lnTo>
                    <a:pt x="10313" y="1859"/>
                  </a:lnTo>
                  <a:cubicBezTo>
                    <a:pt x="10403" y="1852"/>
                    <a:pt x="10492" y="1849"/>
                    <a:pt x="10581" y="1849"/>
                  </a:cubicBezTo>
                  <a:cubicBezTo>
                    <a:pt x="10798" y="1849"/>
                    <a:pt x="11013" y="1869"/>
                    <a:pt x="11225" y="1913"/>
                  </a:cubicBezTo>
                  <a:cubicBezTo>
                    <a:pt x="11347" y="1935"/>
                    <a:pt x="11477" y="1974"/>
                    <a:pt x="11600" y="2012"/>
                  </a:cubicBezTo>
                  <a:cubicBezTo>
                    <a:pt x="11699" y="2043"/>
                    <a:pt x="11799" y="2089"/>
                    <a:pt x="11891" y="2135"/>
                  </a:cubicBezTo>
                  <a:cubicBezTo>
                    <a:pt x="12044" y="2211"/>
                    <a:pt x="12189" y="2303"/>
                    <a:pt x="12319" y="2418"/>
                  </a:cubicBezTo>
                  <a:cubicBezTo>
                    <a:pt x="12404" y="2502"/>
                    <a:pt x="12488" y="2594"/>
                    <a:pt x="12557" y="2701"/>
                  </a:cubicBezTo>
                  <a:cubicBezTo>
                    <a:pt x="12610" y="2770"/>
                    <a:pt x="12649" y="2847"/>
                    <a:pt x="12679" y="2931"/>
                  </a:cubicBezTo>
                  <a:cubicBezTo>
                    <a:pt x="12695" y="2954"/>
                    <a:pt x="12717" y="2977"/>
                    <a:pt x="12748" y="2984"/>
                  </a:cubicBezTo>
                  <a:cubicBezTo>
                    <a:pt x="12763" y="2988"/>
                    <a:pt x="12779" y="2990"/>
                    <a:pt x="12793" y="2990"/>
                  </a:cubicBezTo>
                  <a:cubicBezTo>
                    <a:pt x="12807" y="2990"/>
                    <a:pt x="12821" y="2988"/>
                    <a:pt x="12832" y="2984"/>
                  </a:cubicBezTo>
                  <a:cubicBezTo>
                    <a:pt x="12886" y="2954"/>
                    <a:pt x="12909" y="2885"/>
                    <a:pt x="12886" y="2831"/>
                  </a:cubicBezTo>
                  <a:cubicBezTo>
                    <a:pt x="12825" y="2693"/>
                    <a:pt x="12748" y="2563"/>
                    <a:pt x="12656" y="2448"/>
                  </a:cubicBezTo>
                  <a:cubicBezTo>
                    <a:pt x="12564" y="2334"/>
                    <a:pt x="12457" y="2226"/>
                    <a:pt x="12335" y="2142"/>
                  </a:cubicBezTo>
                  <a:cubicBezTo>
                    <a:pt x="12212" y="2050"/>
                    <a:pt x="12082" y="1974"/>
                    <a:pt x="11944" y="1913"/>
                  </a:cubicBezTo>
                  <a:cubicBezTo>
                    <a:pt x="11852" y="1867"/>
                    <a:pt x="11768" y="1828"/>
                    <a:pt x="11676" y="1798"/>
                  </a:cubicBezTo>
                  <a:cubicBezTo>
                    <a:pt x="11623" y="1782"/>
                    <a:pt x="11569" y="1767"/>
                    <a:pt x="11515" y="1752"/>
                  </a:cubicBezTo>
                  <a:cubicBezTo>
                    <a:pt x="11202" y="1668"/>
                    <a:pt x="10888" y="1622"/>
                    <a:pt x="10566" y="1622"/>
                  </a:cubicBezTo>
                  <a:cubicBezTo>
                    <a:pt x="10260" y="1622"/>
                    <a:pt x="9961" y="1660"/>
                    <a:pt x="9663" y="1736"/>
                  </a:cubicBezTo>
                  <a:cubicBezTo>
                    <a:pt x="9548" y="1530"/>
                    <a:pt x="9395" y="1331"/>
                    <a:pt x="9226" y="1162"/>
                  </a:cubicBezTo>
                  <a:cubicBezTo>
                    <a:pt x="8997" y="925"/>
                    <a:pt x="8736" y="726"/>
                    <a:pt x="8453" y="573"/>
                  </a:cubicBezTo>
                  <a:cubicBezTo>
                    <a:pt x="8300" y="488"/>
                    <a:pt x="8139" y="420"/>
                    <a:pt x="7971" y="358"/>
                  </a:cubicBezTo>
                  <a:lnTo>
                    <a:pt x="7963" y="358"/>
                  </a:lnTo>
                  <a:cubicBezTo>
                    <a:pt x="7700" y="263"/>
                    <a:pt x="7423" y="216"/>
                    <a:pt x="7145" y="216"/>
                  </a:cubicBezTo>
                  <a:cubicBezTo>
                    <a:pt x="6955" y="216"/>
                    <a:pt x="6764" y="238"/>
                    <a:pt x="6577" y="282"/>
                  </a:cubicBezTo>
                  <a:cubicBezTo>
                    <a:pt x="6363" y="343"/>
                    <a:pt x="6156" y="443"/>
                    <a:pt x="5972" y="573"/>
                  </a:cubicBezTo>
                  <a:cubicBezTo>
                    <a:pt x="5850" y="657"/>
                    <a:pt x="5743" y="764"/>
                    <a:pt x="5651" y="879"/>
                  </a:cubicBezTo>
                  <a:lnTo>
                    <a:pt x="5628" y="871"/>
                  </a:lnTo>
                  <a:cubicBezTo>
                    <a:pt x="5414" y="795"/>
                    <a:pt x="5192" y="741"/>
                    <a:pt x="4962" y="718"/>
                  </a:cubicBezTo>
                  <a:cubicBezTo>
                    <a:pt x="4851" y="706"/>
                    <a:pt x="4740" y="700"/>
                    <a:pt x="4629" y="700"/>
                  </a:cubicBezTo>
                  <a:cubicBezTo>
                    <a:pt x="4378" y="700"/>
                    <a:pt x="4127" y="731"/>
                    <a:pt x="3882" y="795"/>
                  </a:cubicBezTo>
                  <a:cubicBezTo>
                    <a:pt x="3882" y="756"/>
                    <a:pt x="3875" y="718"/>
                    <a:pt x="3867" y="680"/>
                  </a:cubicBezTo>
                  <a:cubicBezTo>
                    <a:pt x="3844" y="596"/>
                    <a:pt x="3813" y="519"/>
                    <a:pt x="3767" y="443"/>
                  </a:cubicBezTo>
                  <a:cubicBezTo>
                    <a:pt x="3722" y="366"/>
                    <a:pt x="3668" y="297"/>
                    <a:pt x="3599" y="243"/>
                  </a:cubicBezTo>
                  <a:cubicBezTo>
                    <a:pt x="3507" y="167"/>
                    <a:pt x="3408" y="106"/>
                    <a:pt x="3293" y="67"/>
                  </a:cubicBezTo>
                  <a:cubicBezTo>
                    <a:pt x="3255" y="60"/>
                    <a:pt x="3216" y="44"/>
                    <a:pt x="3170" y="37"/>
                  </a:cubicBezTo>
                  <a:cubicBezTo>
                    <a:pt x="3060" y="13"/>
                    <a:pt x="2947" y="1"/>
                    <a:pt x="283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407" name="Google Shape;407;p44"/>
          <p:cNvGrpSpPr/>
          <p:nvPr/>
        </p:nvGrpSpPr>
        <p:grpSpPr>
          <a:xfrm>
            <a:off x="7998875" y="254407"/>
            <a:ext cx="702280" cy="1273691"/>
            <a:chOff x="715100" y="3360345"/>
            <a:chExt cx="702280" cy="1273691"/>
          </a:xfrm>
        </p:grpSpPr>
        <p:sp>
          <p:nvSpPr>
            <p:cNvPr id="408" name="Google Shape;408;p44"/>
            <p:cNvSpPr/>
            <p:nvPr/>
          </p:nvSpPr>
          <p:spPr>
            <a:xfrm>
              <a:off x="920135" y="4116897"/>
              <a:ext cx="239888" cy="517138"/>
            </a:xfrm>
            <a:custGeom>
              <a:avLst/>
              <a:gdLst/>
              <a:ahLst/>
              <a:cxnLst/>
              <a:rect l="l" t="t" r="r" b="b"/>
              <a:pathLst>
                <a:path w="7345" h="15834" extrusionOk="0">
                  <a:moveTo>
                    <a:pt x="1075" y="13109"/>
                  </a:moveTo>
                  <a:cubicBezTo>
                    <a:pt x="1073" y="13116"/>
                    <a:pt x="1070" y="13124"/>
                    <a:pt x="1070" y="13132"/>
                  </a:cubicBezTo>
                  <a:lnTo>
                    <a:pt x="1070" y="13132"/>
                  </a:lnTo>
                  <a:cubicBezTo>
                    <a:pt x="1071" y="13124"/>
                    <a:pt x="1073" y="13117"/>
                    <a:pt x="1075" y="13109"/>
                  </a:cubicBezTo>
                  <a:close/>
                  <a:moveTo>
                    <a:pt x="6965" y="1"/>
                  </a:moveTo>
                  <a:cubicBezTo>
                    <a:pt x="6848" y="1"/>
                    <a:pt x="6746" y="59"/>
                    <a:pt x="6681" y="147"/>
                  </a:cubicBezTo>
                  <a:lnTo>
                    <a:pt x="6681" y="139"/>
                  </a:lnTo>
                  <a:cubicBezTo>
                    <a:pt x="5499" y="1598"/>
                    <a:pt x="4441" y="3145"/>
                    <a:pt x="3514" y="4772"/>
                  </a:cubicBezTo>
                  <a:cubicBezTo>
                    <a:pt x="2602" y="6385"/>
                    <a:pt x="1843" y="8077"/>
                    <a:pt x="1252" y="9828"/>
                  </a:cubicBezTo>
                  <a:cubicBezTo>
                    <a:pt x="647" y="11667"/>
                    <a:pt x="231" y="13557"/>
                    <a:pt x="12" y="15476"/>
                  </a:cubicBezTo>
                  <a:cubicBezTo>
                    <a:pt x="0" y="15710"/>
                    <a:pt x="177" y="15833"/>
                    <a:pt x="353" y="15833"/>
                  </a:cubicBezTo>
                  <a:cubicBezTo>
                    <a:pt x="512" y="15833"/>
                    <a:pt x="670" y="15734"/>
                    <a:pt x="690" y="15527"/>
                  </a:cubicBezTo>
                  <a:cubicBezTo>
                    <a:pt x="783" y="14719"/>
                    <a:pt x="909" y="13925"/>
                    <a:pt x="1070" y="13132"/>
                  </a:cubicBezTo>
                  <a:lnTo>
                    <a:pt x="1070" y="13132"/>
                  </a:lnTo>
                  <a:cubicBezTo>
                    <a:pt x="1070" y="13133"/>
                    <a:pt x="1070" y="13133"/>
                    <a:pt x="1070" y="13134"/>
                  </a:cubicBezTo>
                  <a:cubicBezTo>
                    <a:pt x="1070" y="13133"/>
                    <a:pt x="1070" y="13132"/>
                    <a:pt x="1070" y="13132"/>
                  </a:cubicBezTo>
                  <a:lnTo>
                    <a:pt x="1070" y="13132"/>
                  </a:lnTo>
                  <a:cubicBezTo>
                    <a:pt x="1070" y="13132"/>
                    <a:pt x="1070" y="13132"/>
                    <a:pt x="1070" y="13132"/>
                  </a:cubicBezTo>
                  <a:lnTo>
                    <a:pt x="1070" y="13132"/>
                  </a:lnTo>
                  <a:cubicBezTo>
                    <a:pt x="1070" y="13118"/>
                    <a:pt x="1070" y="13104"/>
                    <a:pt x="1077" y="13097"/>
                  </a:cubicBezTo>
                  <a:lnTo>
                    <a:pt x="1077" y="13097"/>
                  </a:lnTo>
                  <a:cubicBezTo>
                    <a:pt x="1076" y="13101"/>
                    <a:pt x="1075" y="13105"/>
                    <a:pt x="1075" y="13109"/>
                  </a:cubicBezTo>
                  <a:lnTo>
                    <a:pt x="1075" y="13109"/>
                  </a:lnTo>
                  <a:cubicBezTo>
                    <a:pt x="1076" y="13104"/>
                    <a:pt x="1077" y="13100"/>
                    <a:pt x="1077" y="13097"/>
                  </a:cubicBezTo>
                  <a:lnTo>
                    <a:pt x="1077" y="13097"/>
                  </a:lnTo>
                  <a:cubicBezTo>
                    <a:pt x="1077" y="13097"/>
                    <a:pt x="1077" y="13097"/>
                    <a:pt x="1077" y="13097"/>
                  </a:cubicBezTo>
                  <a:lnTo>
                    <a:pt x="1077" y="13097"/>
                  </a:lnTo>
                  <a:cubicBezTo>
                    <a:pt x="1079" y="13085"/>
                    <a:pt x="1082" y="13073"/>
                    <a:pt x="1084" y="13061"/>
                  </a:cubicBezTo>
                  <a:cubicBezTo>
                    <a:pt x="1588" y="10697"/>
                    <a:pt x="2390" y="8413"/>
                    <a:pt x="3485" y="6253"/>
                  </a:cubicBezTo>
                  <a:cubicBezTo>
                    <a:pt x="4536" y="4225"/>
                    <a:pt x="5790" y="2306"/>
                    <a:pt x="7235" y="533"/>
                  </a:cubicBezTo>
                  <a:cubicBezTo>
                    <a:pt x="7345" y="380"/>
                    <a:pt x="7308" y="168"/>
                    <a:pt x="7155" y="59"/>
                  </a:cubicBezTo>
                  <a:cubicBezTo>
                    <a:pt x="7096" y="23"/>
                    <a:pt x="7031" y="1"/>
                    <a:pt x="69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09" name="Google Shape;409;p44"/>
            <p:cNvSpPr/>
            <p:nvPr/>
          </p:nvSpPr>
          <p:spPr>
            <a:xfrm>
              <a:off x="787310" y="3482131"/>
              <a:ext cx="321244" cy="991002"/>
            </a:xfrm>
            <a:custGeom>
              <a:avLst/>
              <a:gdLst/>
              <a:ahLst/>
              <a:cxnLst/>
              <a:rect l="l" t="t" r="r" b="b"/>
              <a:pathLst>
                <a:path w="9836" h="30343" extrusionOk="0">
                  <a:moveTo>
                    <a:pt x="2325" y="28712"/>
                  </a:moveTo>
                  <a:cubicBezTo>
                    <a:pt x="2319" y="28732"/>
                    <a:pt x="2313" y="28750"/>
                    <a:pt x="2313" y="28768"/>
                  </a:cubicBezTo>
                  <a:cubicBezTo>
                    <a:pt x="2317" y="28750"/>
                    <a:pt x="2321" y="28731"/>
                    <a:pt x="2325" y="28712"/>
                  </a:cubicBezTo>
                  <a:close/>
                  <a:moveTo>
                    <a:pt x="9493" y="0"/>
                  </a:moveTo>
                  <a:cubicBezTo>
                    <a:pt x="9310" y="7"/>
                    <a:pt x="9164" y="139"/>
                    <a:pt x="9150" y="321"/>
                  </a:cubicBezTo>
                  <a:cubicBezTo>
                    <a:pt x="9033" y="1160"/>
                    <a:pt x="8887" y="2006"/>
                    <a:pt x="8719" y="2838"/>
                  </a:cubicBezTo>
                  <a:cubicBezTo>
                    <a:pt x="8121" y="5691"/>
                    <a:pt x="7209" y="8478"/>
                    <a:pt x="5888" y="11083"/>
                  </a:cubicBezTo>
                  <a:cubicBezTo>
                    <a:pt x="5473" y="11907"/>
                    <a:pt x="5013" y="12702"/>
                    <a:pt x="4509" y="13476"/>
                  </a:cubicBezTo>
                  <a:cubicBezTo>
                    <a:pt x="4422" y="11747"/>
                    <a:pt x="4203" y="10017"/>
                    <a:pt x="3845" y="8325"/>
                  </a:cubicBezTo>
                  <a:cubicBezTo>
                    <a:pt x="3816" y="8164"/>
                    <a:pt x="3678" y="8048"/>
                    <a:pt x="3510" y="8048"/>
                  </a:cubicBezTo>
                  <a:cubicBezTo>
                    <a:pt x="3495" y="8048"/>
                    <a:pt x="3473" y="8048"/>
                    <a:pt x="3452" y="8055"/>
                  </a:cubicBezTo>
                  <a:cubicBezTo>
                    <a:pt x="3262" y="8091"/>
                    <a:pt x="3145" y="8266"/>
                    <a:pt x="3174" y="8456"/>
                  </a:cubicBezTo>
                  <a:cubicBezTo>
                    <a:pt x="3503" y="10017"/>
                    <a:pt x="3714" y="11593"/>
                    <a:pt x="3816" y="13191"/>
                  </a:cubicBezTo>
                  <a:cubicBezTo>
                    <a:pt x="3933" y="15438"/>
                    <a:pt x="3889" y="17700"/>
                    <a:pt x="3678" y="19947"/>
                  </a:cubicBezTo>
                  <a:cubicBezTo>
                    <a:pt x="2817" y="18379"/>
                    <a:pt x="1730" y="16934"/>
                    <a:pt x="694" y="15475"/>
                  </a:cubicBezTo>
                  <a:cubicBezTo>
                    <a:pt x="650" y="15402"/>
                    <a:pt x="577" y="15351"/>
                    <a:pt x="489" y="15322"/>
                  </a:cubicBezTo>
                  <a:cubicBezTo>
                    <a:pt x="460" y="15314"/>
                    <a:pt x="431" y="15307"/>
                    <a:pt x="402" y="15307"/>
                  </a:cubicBezTo>
                  <a:cubicBezTo>
                    <a:pt x="343" y="15307"/>
                    <a:pt x="278" y="15329"/>
                    <a:pt x="227" y="15358"/>
                  </a:cubicBezTo>
                  <a:cubicBezTo>
                    <a:pt x="81" y="15446"/>
                    <a:pt x="0" y="15672"/>
                    <a:pt x="110" y="15825"/>
                  </a:cubicBezTo>
                  <a:cubicBezTo>
                    <a:pt x="1343" y="17554"/>
                    <a:pt x="2649" y="19262"/>
                    <a:pt x="3554" y="21202"/>
                  </a:cubicBezTo>
                  <a:cubicBezTo>
                    <a:pt x="3379" y="22742"/>
                    <a:pt x="3152" y="24274"/>
                    <a:pt x="2882" y="25799"/>
                  </a:cubicBezTo>
                  <a:cubicBezTo>
                    <a:pt x="2711" y="26772"/>
                    <a:pt x="2525" y="27746"/>
                    <a:pt x="2325" y="28712"/>
                  </a:cubicBezTo>
                  <a:lnTo>
                    <a:pt x="2325" y="28712"/>
                  </a:lnTo>
                  <a:cubicBezTo>
                    <a:pt x="2328" y="28702"/>
                    <a:pt x="2331" y="28692"/>
                    <a:pt x="2334" y="28680"/>
                  </a:cubicBezTo>
                  <a:lnTo>
                    <a:pt x="2334" y="28680"/>
                  </a:lnTo>
                  <a:cubicBezTo>
                    <a:pt x="2247" y="29086"/>
                    <a:pt x="2160" y="29493"/>
                    <a:pt x="2080" y="29892"/>
                  </a:cubicBezTo>
                  <a:cubicBezTo>
                    <a:pt x="2051" y="29979"/>
                    <a:pt x="2058" y="30067"/>
                    <a:pt x="2094" y="30147"/>
                  </a:cubicBezTo>
                  <a:cubicBezTo>
                    <a:pt x="2131" y="30235"/>
                    <a:pt x="2204" y="30293"/>
                    <a:pt x="2284" y="30322"/>
                  </a:cubicBezTo>
                  <a:cubicBezTo>
                    <a:pt x="2323" y="30335"/>
                    <a:pt x="2364" y="30343"/>
                    <a:pt x="2405" y="30343"/>
                  </a:cubicBezTo>
                  <a:cubicBezTo>
                    <a:pt x="2454" y="30343"/>
                    <a:pt x="2503" y="30332"/>
                    <a:pt x="2547" y="30308"/>
                  </a:cubicBezTo>
                  <a:cubicBezTo>
                    <a:pt x="2627" y="30271"/>
                    <a:pt x="2693" y="30206"/>
                    <a:pt x="2722" y="30118"/>
                  </a:cubicBezTo>
                  <a:cubicBezTo>
                    <a:pt x="3349" y="27200"/>
                    <a:pt x="3889" y="24252"/>
                    <a:pt x="4225" y="21275"/>
                  </a:cubicBezTo>
                  <a:cubicBezTo>
                    <a:pt x="4225" y="21268"/>
                    <a:pt x="4232" y="21261"/>
                    <a:pt x="4239" y="21253"/>
                  </a:cubicBezTo>
                  <a:cubicBezTo>
                    <a:pt x="4247" y="21202"/>
                    <a:pt x="4247" y="21159"/>
                    <a:pt x="4239" y="21107"/>
                  </a:cubicBezTo>
                  <a:cubicBezTo>
                    <a:pt x="4371" y="19925"/>
                    <a:pt x="4466" y="18736"/>
                    <a:pt x="4517" y="17540"/>
                  </a:cubicBezTo>
                  <a:cubicBezTo>
                    <a:pt x="4561" y="16555"/>
                    <a:pt x="4568" y="15570"/>
                    <a:pt x="4546" y="14577"/>
                  </a:cubicBezTo>
                  <a:cubicBezTo>
                    <a:pt x="4582" y="14556"/>
                    <a:pt x="4619" y="14519"/>
                    <a:pt x="4648" y="14483"/>
                  </a:cubicBezTo>
                  <a:cubicBezTo>
                    <a:pt x="6895" y="11243"/>
                    <a:pt x="8354" y="7500"/>
                    <a:pt x="9223" y="3663"/>
                  </a:cubicBezTo>
                  <a:cubicBezTo>
                    <a:pt x="9471" y="2568"/>
                    <a:pt x="9675" y="1474"/>
                    <a:pt x="9821" y="365"/>
                  </a:cubicBezTo>
                  <a:cubicBezTo>
                    <a:pt x="9836" y="182"/>
                    <a:pt x="9697" y="22"/>
                    <a:pt x="95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10" name="Google Shape;410;p44"/>
            <p:cNvSpPr/>
            <p:nvPr/>
          </p:nvSpPr>
          <p:spPr>
            <a:xfrm>
              <a:off x="920135" y="4116897"/>
              <a:ext cx="239888" cy="517138"/>
            </a:xfrm>
            <a:custGeom>
              <a:avLst/>
              <a:gdLst/>
              <a:ahLst/>
              <a:cxnLst/>
              <a:rect l="l" t="t" r="r" b="b"/>
              <a:pathLst>
                <a:path w="7345" h="15834" extrusionOk="0">
                  <a:moveTo>
                    <a:pt x="1075" y="13109"/>
                  </a:moveTo>
                  <a:cubicBezTo>
                    <a:pt x="1073" y="13116"/>
                    <a:pt x="1070" y="13124"/>
                    <a:pt x="1070" y="13132"/>
                  </a:cubicBezTo>
                  <a:lnTo>
                    <a:pt x="1070" y="13132"/>
                  </a:lnTo>
                  <a:cubicBezTo>
                    <a:pt x="1071" y="13124"/>
                    <a:pt x="1073" y="13117"/>
                    <a:pt x="1075" y="13109"/>
                  </a:cubicBezTo>
                  <a:close/>
                  <a:moveTo>
                    <a:pt x="6965" y="1"/>
                  </a:moveTo>
                  <a:cubicBezTo>
                    <a:pt x="6848" y="1"/>
                    <a:pt x="6746" y="59"/>
                    <a:pt x="6681" y="147"/>
                  </a:cubicBezTo>
                  <a:lnTo>
                    <a:pt x="6681" y="139"/>
                  </a:lnTo>
                  <a:cubicBezTo>
                    <a:pt x="5499" y="1598"/>
                    <a:pt x="4441" y="3145"/>
                    <a:pt x="3514" y="4772"/>
                  </a:cubicBezTo>
                  <a:cubicBezTo>
                    <a:pt x="2602" y="6385"/>
                    <a:pt x="1843" y="8077"/>
                    <a:pt x="1252" y="9828"/>
                  </a:cubicBezTo>
                  <a:cubicBezTo>
                    <a:pt x="647" y="11667"/>
                    <a:pt x="231" y="13557"/>
                    <a:pt x="12" y="15476"/>
                  </a:cubicBezTo>
                  <a:cubicBezTo>
                    <a:pt x="0" y="15710"/>
                    <a:pt x="177" y="15833"/>
                    <a:pt x="353" y="15833"/>
                  </a:cubicBezTo>
                  <a:cubicBezTo>
                    <a:pt x="512" y="15833"/>
                    <a:pt x="670" y="15734"/>
                    <a:pt x="690" y="15527"/>
                  </a:cubicBezTo>
                  <a:cubicBezTo>
                    <a:pt x="783" y="14719"/>
                    <a:pt x="909" y="13925"/>
                    <a:pt x="1070" y="13132"/>
                  </a:cubicBezTo>
                  <a:lnTo>
                    <a:pt x="1070" y="13132"/>
                  </a:lnTo>
                  <a:cubicBezTo>
                    <a:pt x="1070" y="13133"/>
                    <a:pt x="1070" y="13133"/>
                    <a:pt x="1070" y="13134"/>
                  </a:cubicBezTo>
                  <a:cubicBezTo>
                    <a:pt x="1070" y="13133"/>
                    <a:pt x="1070" y="13132"/>
                    <a:pt x="1070" y="13132"/>
                  </a:cubicBezTo>
                  <a:lnTo>
                    <a:pt x="1070" y="13132"/>
                  </a:lnTo>
                  <a:cubicBezTo>
                    <a:pt x="1070" y="13132"/>
                    <a:pt x="1070" y="13132"/>
                    <a:pt x="1070" y="13132"/>
                  </a:cubicBezTo>
                  <a:lnTo>
                    <a:pt x="1070" y="13132"/>
                  </a:lnTo>
                  <a:cubicBezTo>
                    <a:pt x="1070" y="13118"/>
                    <a:pt x="1070" y="13104"/>
                    <a:pt x="1077" y="13097"/>
                  </a:cubicBezTo>
                  <a:lnTo>
                    <a:pt x="1077" y="13097"/>
                  </a:lnTo>
                  <a:cubicBezTo>
                    <a:pt x="1076" y="13101"/>
                    <a:pt x="1075" y="13105"/>
                    <a:pt x="1075" y="13109"/>
                  </a:cubicBezTo>
                  <a:lnTo>
                    <a:pt x="1075" y="13109"/>
                  </a:lnTo>
                  <a:cubicBezTo>
                    <a:pt x="1076" y="13104"/>
                    <a:pt x="1077" y="13100"/>
                    <a:pt x="1077" y="13097"/>
                  </a:cubicBezTo>
                  <a:lnTo>
                    <a:pt x="1077" y="13097"/>
                  </a:lnTo>
                  <a:cubicBezTo>
                    <a:pt x="1077" y="13097"/>
                    <a:pt x="1077" y="13097"/>
                    <a:pt x="1077" y="13097"/>
                  </a:cubicBezTo>
                  <a:lnTo>
                    <a:pt x="1077" y="13097"/>
                  </a:lnTo>
                  <a:cubicBezTo>
                    <a:pt x="1079" y="13085"/>
                    <a:pt x="1082" y="13073"/>
                    <a:pt x="1084" y="13061"/>
                  </a:cubicBezTo>
                  <a:cubicBezTo>
                    <a:pt x="1588" y="10697"/>
                    <a:pt x="2390" y="8413"/>
                    <a:pt x="3485" y="6253"/>
                  </a:cubicBezTo>
                  <a:cubicBezTo>
                    <a:pt x="4536" y="4225"/>
                    <a:pt x="5790" y="2306"/>
                    <a:pt x="7235" y="533"/>
                  </a:cubicBezTo>
                  <a:cubicBezTo>
                    <a:pt x="7345" y="380"/>
                    <a:pt x="7308" y="168"/>
                    <a:pt x="7155" y="59"/>
                  </a:cubicBezTo>
                  <a:cubicBezTo>
                    <a:pt x="7096" y="23"/>
                    <a:pt x="7031" y="1"/>
                    <a:pt x="6965" y="1"/>
                  </a:cubicBezTo>
                  <a:close/>
                </a:path>
              </a:pathLst>
            </a:custGeom>
            <a:solidFill>
              <a:srgbClr val="191919">
                <a:alpha val="11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11" name="Google Shape;411;p44"/>
            <p:cNvSpPr/>
            <p:nvPr/>
          </p:nvSpPr>
          <p:spPr>
            <a:xfrm>
              <a:off x="787310" y="3482131"/>
              <a:ext cx="321244" cy="991002"/>
            </a:xfrm>
            <a:custGeom>
              <a:avLst/>
              <a:gdLst/>
              <a:ahLst/>
              <a:cxnLst/>
              <a:rect l="l" t="t" r="r" b="b"/>
              <a:pathLst>
                <a:path w="9836" h="30343" extrusionOk="0">
                  <a:moveTo>
                    <a:pt x="2325" y="28712"/>
                  </a:moveTo>
                  <a:cubicBezTo>
                    <a:pt x="2319" y="28732"/>
                    <a:pt x="2313" y="28750"/>
                    <a:pt x="2313" y="28768"/>
                  </a:cubicBezTo>
                  <a:cubicBezTo>
                    <a:pt x="2317" y="28750"/>
                    <a:pt x="2321" y="28731"/>
                    <a:pt x="2325" y="28712"/>
                  </a:cubicBezTo>
                  <a:close/>
                  <a:moveTo>
                    <a:pt x="9493" y="0"/>
                  </a:moveTo>
                  <a:cubicBezTo>
                    <a:pt x="9310" y="7"/>
                    <a:pt x="9164" y="139"/>
                    <a:pt x="9150" y="321"/>
                  </a:cubicBezTo>
                  <a:cubicBezTo>
                    <a:pt x="9033" y="1160"/>
                    <a:pt x="8887" y="2006"/>
                    <a:pt x="8719" y="2838"/>
                  </a:cubicBezTo>
                  <a:cubicBezTo>
                    <a:pt x="8121" y="5691"/>
                    <a:pt x="7209" y="8478"/>
                    <a:pt x="5888" y="11083"/>
                  </a:cubicBezTo>
                  <a:cubicBezTo>
                    <a:pt x="5473" y="11907"/>
                    <a:pt x="5013" y="12702"/>
                    <a:pt x="4509" y="13476"/>
                  </a:cubicBezTo>
                  <a:cubicBezTo>
                    <a:pt x="4422" y="11747"/>
                    <a:pt x="4203" y="10017"/>
                    <a:pt x="3845" y="8325"/>
                  </a:cubicBezTo>
                  <a:cubicBezTo>
                    <a:pt x="3816" y="8164"/>
                    <a:pt x="3678" y="8048"/>
                    <a:pt x="3510" y="8048"/>
                  </a:cubicBezTo>
                  <a:cubicBezTo>
                    <a:pt x="3495" y="8048"/>
                    <a:pt x="3473" y="8048"/>
                    <a:pt x="3452" y="8055"/>
                  </a:cubicBezTo>
                  <a:cubicBezTo>
                    <a:pt x="3262" y="8091"/>
                    <a:pt x="3145" y="8266"/>
                    <a:pt x="3174" y="8456"/>
                  </a:cubicBezTo>
                  <a:cubicBezTo>
                    <a:pt x="3503" y="10017"/>
                    <a:pt x="3714" y="11593"/>
                    <a:pt x="3816" y="13191"/>
                  </a:cubicBezTo>
                  <a:cubicBezTo>
                    <a:pt x="3933" y="15438"/>
                    <a:pt x="3889" y="17700"/>
                    <a:pt x="3678" y="19947"/>
                  </a:cubicBezTo>
                  <a:cubicBezTo>
                    <a:pt x="2817" y="18379"/>
                    <a:pt x="1730" y="16934"/>
                    <a:pt x="694" y="15475"/>
                  </a:cubicBezTo>
                  <a:cubicBezTo>
                    <a:pt x="650" y="15402"/>
                    <a:pt x="577" y="15351"/>
                    <a:pt x="489" y="15322"/>
                  </a:cubicBezTo>
                  <a:cubicBezTo>
                    <a:pt x="460" y="15314"/>
                    <a:pt x="431" y="15307"/>
                    <a:pt x="402" y="15307"/>
                  </a:cubicBezTo>
                  <a:cubicBezTo>
                    <a:pt x="343" y="15307"/>
                    <a:pt x="278" y="15329"/>
                    <a:pt x="227" y="15358"/>
                  </a:cubicBezTo>
                  <a:cubicBezTo>
                    <a:pt x="81" y="15446"/>
                    <a:pt x="0" y="15672"/>
                    <a:pt x="110" y="15825"/>
                  </a:cubicBezTo>
                  <a:cubicBezTo>
                    <a:pt x="1343" y="17554"/>
                    <a:pt x="2649" y="19262"/>
                    <a:pt x="3554" y="21202"/>
                  </a:cubicBezTo>
                  <a:cubicBezTo>
                    <a:pt x="3379" y="22742"/>
                    <a:pt x="3152" y="24274"/>
                    <a:pt x="2882" y="25799"/>
                  </a:cubicBezTo>
                  <a:cubicBezTo>
                    <a:pt x="2711" y="26772"/>
                    <a:pt x="2525" y="27746"/>
                    <a:pt x="2325" y="28712"/>
                  </a:cubicBezTo>
                  <a:lnTo>
                    <a:pt x="2325" y="28712"/>
                  </a:lnTo>
                  <a:cubicBezTo>
                    <a:pt x="2328" y="28702"/>
                    <a:pt x="2331" y="28692"/>
                    <a:pt x="2334" y="28680"/>
                  </a:cubicBezTo>
                  <a:lnTo>
                    <a:pt x="2334" y="28680"/>
                  </a:lnTo>
                  <a:cubicBezTo>
                    <a:pt x="2247" y="29086"/>
                    <a:pt x="2160" y="29493"/>
                    <a:pt x="2080" y="29892"/>
                  </a:cubicBezTo>
                  <a:cubicBezTo>
                    <a:pt x="2051" y="29979"/>
                    <a:pt x="2058" y="30067"/>
                    <a:pt x="2094" y="30147"/>
                  </a:cubicBezTo>
                  <a:cubicBezTo>
                    <a:pt x="2131" y="30235"/>
                    <a:pt x="2204" y="30293"/>
                    <a:pt x="2284" y="30322"/>
                  </a:cubicBezTo>
                  <a:cubicBezTo>
                    <a:pt x="2323" y="30335"/>
                    <a:pt x="2364" y="30343"/>
                    <a:pt x="2405" y="30343"/>
                  </a:cubicBezTo>
                  <a:cubicBezTo>
                    <a:pt x="2454" y="30343"/>
                    <a:pt x="2503" y="30332"/>
                    <a:pt x="2547" y="30308"/>
                  </a:cubicBezTo>
                  <a:cubicBezTo>
                    <a:pt x="2627" y="30271"/>
                    <a:pt x="2693" y="30206"/>
                    <a:pt x="2722" y="30118"/>
                  </a:cubicBezTo>
                  <a:cubicBezTo>
                    <a:pt x="3349" y="27200"/>
                    <a:pt x="3889" y="24252"/>
                    <a:pt x="4225" y="21275"/>
                  </a:cubicBezTo>
                  <a:cubicBezTo>
                    <a:pt x="4225" y="21268"/>
                    <a:pt x="4232" y="21261"/>
                    <a:pt x="4239" y="21253"/>
                  </a:cubicBezTo>
                  <a:cubicBezTo>
                    <a:pt x="4247" y="21202"/>
                    <a:pt x="4247" y="21159"/>
                    <a:pt x="4239" y="21107"/>
                  </a:cubicBezTo>
                  <a:cubicBezTo>
                    <a:pt x="4371" y="19925"/>
                    <a:pt x="4466" y="18736"/>
                    <a:pt x="4517" y="17540"/>
                  </a:cubicBezTo>
                  <a:cubicBezTo>
                    <a:pt x="4561" y="16555"/>
                    <a:pt x="4568" y="15570"/>
                    <a:pt x="4546" y="14577"/>
                  </a:cubicBezTo>
                  <a:cubicBezTo>
                    <a:pt x="4582" y="14556"/>
                    <a:pt x="4619" y="14519"/>
                    <a:pt x="4648" y="14483"/>
                  </a:cubicBezTo>
                  <a:cubicBezTo>
                    <a:pt x="6895" y="11243"/>
                    <a:pt x="8354" y="7500"/>
                    <a:pt x="9223" y="3663"/>
                  </a:cubicBezTo>
                  <a:cubicBezTo>
                    <a:pt x="9471" y="2568"/>
                    <a:pt x="9675" y="1474"/>
                    <a:pt x="9821" y="365"/>
                  </a:cubicBezTo>
                  <a:cubicBezTo>
                    <a:pt x="9836" y="182"/>
                    <a:pt x="9697" y="22"/>
                    <a:pt x="9515" y="0"/>
                  </a:cubicBezTo>
                  <a:close/>
                </a:path>
              </a:pathLst>
            </a:custGeom>
            <a:solidFill>
              <a:srgbClr val="191919">
                <a:alpha val="11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12" name="Google Shape;412;p44"/>
            <p:cNvSpPr/>
            <p:nvPr/>
          </p:nvSpPr>
          <p:spPr>
            <a:xfrm>
              <a:off x="1055377" y="3875283"/>
              <a:ext cx="345543" cy="332446"/>
            </a:xfrm>
            <a:custGeom>
              <a:avLst/>
              <a:gdLst/>
              <a:ahLst/>
              <a:cxnLst/>
              <a:rect l="l" t="t" r="r" b="b"/>
              <a:pathLst>
                <a:path w="10580" h="10179" extrusionOk="0">
                  <a:moveTo>
                    <a:pt x="5093" y="0"/>
                  </a:moveTo>
                  <a:cubicBezTo>
                    <a:pt x="2284" y="0"/>
                    <a:pt x="1" y="2277"/>
                    <a:pt x="1" y="5086"/>
                  </a:cubicBezTo>
                  <a:cubicBezTo>
                    <a:pt x="1" y="7151"/>
                    <a:pt x="1241" y="9004"/>
                    <a:pt x="3145" y="9792"/>
                  </a:cubicBezTo>
                  <a:cubicBezTo>
                    <a:pt x="3773" y="10052"/>
                    <a:pt x="4432" y="10179"/>
                    <a:pt x="5087" y="10179"/>
                  </a:cubicBezTo>
                  <a:cubicBezTo>
                    <a:pt x="6411" y="10179"/>
                    <a:pt x="7714" y="9662"/>
                    <a:pt x="8690" y="8690"/>
                  </a:cubicBezTo>
                  <a:cubicBezTo>
                    <a:pt x="10142" y="7231"/>
                    <a:pt x="10580" y="5042"/>
                    <a:pt x="9792" y="3145"/>
                  </a:cubicBezTo>
                  <a:cubicBezTo>
                    <a:pt x="9004" y="1241"/>
                    <a:pt x="7151" y="0"/>
                    <a:pt x="50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13" name="Google Shape;413;p44"/>
            <p:cNvSpPr/>
            <p:nvPr/>
          </p:nvSpPr>
          <p:spPr>
            <a:xfrm>
              <a:off x="1054658" y="3875512"/>
              <a:ext cx="362722" cy="332609"/>
            </a:xfrm>
            <a:custGeom>
              <a:avLst/>
              <a:gdLst/>
              <a:ahLst/>
              <a:cxnLst/>
              <a:rect l="l" t="t" r="r" b="b"/>
              <a:pathLst>
                <a:path w="11106" h="10184" extrusionOk="0">
                  <a:moveTo>
                    <a:pt x="5097" y="1"/>
                  </a:moveTo>
                  <a:cubicBezTo>
                    <a:pt x="2411" y="1"/>
                    <a:pt x="7" y="2169"/>
                    <a:pt x="1" y="5101"/>
                  </a:cubicBezTo>
                  <a:lnTo>
                    <a:pt x="15" y="5079"/>
                  </a:lnTo>
                  <a:cubicBezTo>
                    <a:pt x="15" y="7958"/>
                    <a:pt x="2358" y="10183"/>
                    <a:pt x="5096" y="10183"/>
                  </a:cubicBezTo>
                  <a:cubicBezTo>
                    <a:pt x="5459" y="10183"/>
                    <a:pt x="5830" y="10144"/>
                    <a:pt x="6202" y="10062"/>
                  </a:cubicBezTo>
                  <a:cubicBezTo>
                    <a:pt x="9383" y="9369"/>
                    <a:pt x="11105" y="5911"/>
                    <a:pt x="9741" y="2956"/>
                  </a:cubicBezTo>
                  <a:lnTo>
                    <a:pt x="9741" y="2956"/>
                  </a:lnTo>
                  <a:cubicBezTo>
                    <a:pt x="9770" y="3021"/>
                    <a:pt x="9792" y="3094"/>
                    <a:pt x="9821" y="3160"/>
                  </a:cubicBezTo>
                  <a:cubicBezTo>
                    <a:pt x="9865" y="3299"/>
                    <a:pt x="9909" y="3444"/>
                    <a:pt x="9938" y="3583"/>
                  </a:cubicBezTo>
                  <a:cubicBezTo>
                    <a:pt x="9967" y="3707"/>
                    <a:pt x="9989" y="3831"/>
                    <a:pt x="10004" y="3948"/>
                  </a:cubicBezTo>
                  <a:cubicBezTo>
                    <a:pt x="10040" y="4181"/>
                    <a:pt x="10055" y="4415"/>
                    <a:pt x="10047" y="4656"/>
                  </a:cubicBezTo>
                  <a:cubicBezTo>
                    <a:pt x="10040" y="5152"/>
                    <a:pt x="9952" y="5648"/>
                    <a:pt x="9777" y="6122"/>
                  </a:cubicBezTo>
                  <a:cubicBezTo>
                    <a:pt x="9690" y="6348"/>
                    <a:pt x="9595" y="6567"/>
                    <a:pt x="9471" y="6779"/>
                  </a:cubicBezTo>
                  <a:cubicBezTo>
                    <a:pt x="9369" y="6968"/>
                    <a:pt x="9245" y="7151"/>
                    <a:pt x="9106" y="7326"/>
                  </a:cubicBezTo>
                  <a:cubicBezTo>
                    <a:pt x="8960" y="7523"/>
                    <a:pt x="8785" y="7705"/>
                    <a:pt x="8603" y="7873"/>
                  </a:cubicBezTo>
                  <a:cubicBezTo>
                    <a:pt x="8092" y="8340"/>
                    <a:pt x="7472" y="8690"/>
                    <a:pt x="6801" y="8880"/>
                  </a:cubicBezTo>
                  <a:cubicBezTo>
                    <a:pt x="6408" y="8990"/>
                    <a:pt x="6001" y="9045"/>
                    <a:pt x="5592" y="9045"/>
                  </a:cubicBezTo>
                  <a:cubicBezTo>
                    <a:pt x="5484" y="9045"/>
                    <a:pt x="5376" y="9041"/>
                    <a:pt x="5268" y="9033"/>
                  </a:cubicBezTo>
                  <a:cubicBezTo>
                    <a:pt x="5020" y="9011"/>
                    <a:pt x="4765" y="8975"/>
                    <a:pt x="4517" y="8917"/>
                  </a:cubicBezTo>
                  <a:cubicBezTo>
                    <a:pt x="4291" y="8858"/>
                    <a:pt x="4072" y="8785"/>
                    <a:pt x="3860" y="8698"/>
                  </a:cubicBezTo>
                  <a:cubicBezTo>
                    <a:pt x="3619" y="8588"/>
                    <a:pt x="3386" y="8464"/>
                    <a:pt x="3160" y="8318"/>
                  </a:cubicBezTo>
                  <a:cubicBezTo>
                    <a:pt x="2970" y="8194"/>
                    <a:pt x="2788" y="8056"/>
                    <a:pt x="2613" y="7902"/>
                  </a:cubicBezTo>
                  <a:cubicBezTo>
                    <a:pt x="2233" y="7567"/>
                    <a:pt x="1920" y="7165"/>
                    <a:pt x="1679" y="6720"/>
                  </a:cubicBezTo>
                  <a:lnTo>
                    <a:pt x="1606" y="6589"/>
                  </a:lnTo>
                  <a:cubicBezTo>
                    <a:pt x="1453" y="6275"/>
                    <a:pt x="1329" y="5947"/>
                    <a:pt x="1248" y="5604"/>
                  </a:cubicBezTo>
                  <a:cubicBezTo>
                    <a:pt x="1226" y="5517"/>
                    <a:pt x="1212" y="5414"/>
                    <a:pt x="1197" y="5320"/>
                  </a:cubicBezTo>
                  <a:cubicBezTo>
                    <a:pt x="1190" y="5290"/>
                    <a:pt x="1183" y="5254"/>
                    <a:pt x="1183" y="5232"/>
                  </a:cubicBezTo>
                  <a:cubicBezTo>
                    <a:pt x="1146" y="5020"/>
                    <a:pt x="1132" y="4802"/>
                    <a:pt x="1132" y="4590"/>
                  </a:cubicBezTo>
                  <a:lnTo>
                    <a:pt x="1132" y="4546"/>
                  </a:lnTo>
                  <a:lnTo>
                    <a:pt x="1132" y="4495"/>
                  </a:lnTo>
                  <a:cubicBezTo>
                    <a:pt x="1139" y="4488"/>
                    <a:pt x="1139" y="4473"/>
                    <a:pt x="1132" y="4459"/>
                  </a:cubicBezTo>
                  <a:lnTo>
                    <a:pt x="1132" y="4451"/>
                  </a:lnTo>
                  <a:lnTo>
                    <a:pt x="1132" y="4415"/>
                  </a:lnTo>
                  <a:cubicBezTo>
                    <a:pt x="1132" y="4408"/>
                    <a:pt x="1132" y="4408"/>
                    <a:pt x="1132" y="4408"/>
                  </a:cubicBezTo>
                  <a:lnTo>
                    <a:pt x="1132" y="4371"/>
                  </a:lnTo>
                  <a:lnTo>
                    <a:pt x="1132" y="4356"/>
                  </a:lnTo>
                  <a:lnTo>
                    <a:pt x="1132" y="4327"/>
                  </a:lnTo>
                  <a:cubicBezTo>
                    <a:pt x="1132" y="4320"/>
                    <a:pt x="1132" y="4313"/>
                    <a:pt x="1132" y="4305"/>
                  </a:cubicBezTo>
                  <a:cubicBezTo>
                    <a:pt x="1132" y="4298"/>
                    <a:pt x="1132" y="4284"/>
                    <a:pt x="1132" y="4276"/>
                  </a:cubicBezTo>
                  <a:cubicBezTo>
                    <a:pt x="1146" y="4145"/>
                    <a:pt x="1161" y="4006"/>
                    <a:pt x="1183" y="3875"/>
                  </a:cubicBezTo>
                  <a:cubicBezTo>
                    <a:pt x="1204" y="3722"/>
                    <a:pt x="1241" y="3561"/>
                    <a:pt x="1277" y="3415"/>
                  </a:cubicBezTo>
                  <a:cubicBezTo>
                    <a:pt x="1314" y="3284"/>
                    <a:pt x="1358" y="3145"/>
                    <a:pt x="1409" y="3021"/>
                  </a:cubicBezTo>
                  <a:cubicBezTo>
                    <a:pt x="1431" y="2963"/>
                    <a:pt x="1453" y="2905"/>
                    <a:pt x="1482" y="2846"/>
                  </a:cubicBezTo>
                  <a:cubicBezTo>
                    <a:pt x="1526" y="2744"/>
                    <a:pt x="1569" y="2649"/>
                    <a:pt x="1613" y="2554"/>
                  </a:cubicBezTo>
                  <a:cubicBezTo>
                    <a:pt x="1620" y="2547"/>
                    <a:pt x="1620" y="2547"/>
                    <a:pt x="1620" y="2540"/>
                  </a:cubicBezTo>
                  <a:cubicBezTo>
                    <a:pt x="1642" y="2496"/>
                    <a:pt x="1671" y="2452"/>
                    <a:pt x="1693" y="2408"/>
                  </a:cubicBezTo>
                  <a:cubicBezTo>
                    <a:pt x="1723" y="2365"/>
                    <a:pt x="1759" y="2299"/>
                    <a:pt x="1795" y="2248"/>
                  </a:cubicBezTo>
                  <a:cubicBezTo>
                    <a:pt x="2007" y="1898"/>
                    <a:pt x="2270" y="1584"/>
                    <a:pt x="2569" y="1307"/>
                  </a:cubicBezTo>
                  <a:cubicBezTo>
                    <a:pt x="2751" y="1139"/>
                    <a:pt x="2941" y="993"/>
                    <a:pt x="3153" y="854"/>
                  </a:cubicBezTo>
                  <a:lnTo>
                    <a:pt x="3218" y="818"/>
                  </a:lnTo>
                  <a:cubicBezTo>
                    <a:pt x="3401" y="694"/>
                    <a:pt x="3590" y="592"/>
                    <a:pt x="3795" y="511"/>
                  </a:cubicBezTo>
                  <a:lnTo>
                    <a:pt x="3802" y="511"/>
                  </a:lnTo>
                  <a:lnTo>
                    <a:pt x="3816" y="504"/>
                  </a:lnTo>
                  <a:cubicBezTo>
                    <a:pt x="4043" y="402"/>
                    <a:pt x="4283" y="322"/>
                    <a:pt x="4517" y="263"/>
                  </a:cubicBezTo>
                  <a:cubicBezTo>
                    <a:pt x="4685" y="227"/>
                    <a:pt x="4853" y="198"/>
                    <a:pt x="5013" y="176"/>
                  </a:cubicBezTo>
                  <a:lnTo>
                    <a:pt x="5079" y="176"/>
                  </a:lnTo>
                  <a:cubicBezTo>
                    <a:pt x="5115" y="169"/>
                    <a:pt x="5152" y="169"/>
                    <a:pt x="5195" y="161"/>
                  </a:cubicBezTo>
                  <a:cubicBezTo>
                    <a:pt x="5327" y="154"/>
                    <a:pt x="5458" y="147"/>
                    <a:pt x="5589" y="147"/>
                  </a:cubicBezTo>
                  <a:cubicBezTo>
                    <a:pt x="5728" y="147"/>
                    <a:pt x="5867" y="154"/>
                    <a:pt x="5998" y="169"/>
                  </a:cubicBezTo>
                  <a:cubicBezTo>
                    <a:pt x="6231" y="190"/>
                    <a:pt x="6465" y="227"/>
                    <a:pt x="6691" y="285"/>
                  </a:cubicBezTo>
                  <a:cubicBezTo>
                    <a:pt x="6822" y="322"/>
                    <a:pt x="6954" y="358"/>
                    <a:pt x="7085" y="409"/>
                  </a:cubicBezTo>
                  <a:cubicBezTo>
                    <a:pt x="6426" y="130"/>
                    <a:pt x="5753" y="1"/>
                    <a:pt x="5097" y="1"/>
                  </a:cubicBezTo>
                  <a:close/>
                </a:path>
              </a:pathLst>
            </a:custGeom>
            <a:solidFill>
              <a:srgbClr val="191919">
                <a:alpha val="11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14" name="Google Shape;414;p44"/>
            <p:cNvSpPr/>
            <p:nvPr/>
          </p:nvSpPr>
          <p:spPr>
            <a:xfrm>
              <a:off x="724179" y="3917708"/>
              <a:ext cx="117968" cy="100887"/>
            </a:xfrm>
            <a:custGeom>
              <a:avLst/>
              <a:gdLst/>
              <a:ahLst/>
              <a:cxnLst/>
              <a:rect l="l" t="t" r="r" b="b"/>
              <a:pathLst>
                <a:path w="3612" h="3089" extrusionOk="0">
                  <a:moveTo>
                    <a:pt x="1533" y="0"/>
                  </a:moveTo>
                  <a:cubicBezTo>
                    <a:pt x="686" y="0"/>
                    <a:pt x="0" y="690"/>
                    <a:pt x="0" y="1540"/>
                  </a:cubicBezTo>
                  <a:cubicBezTo>
                    <a:pt x="0" y="2473"/>
                    <a:pt x="762" y="3088"/>
                    <a:pt x="1555" y="3088"/>
                  </a:cubicBezTo>
                  <a:cubicBezTo>
                    <a:pt x="1934" y="3088"/>
                    <a:pt x="2320" y="2948"/>
                    <a:pt x="2634" y="2634"/>
                  </a:cubicBezTo>
                  <a:cubicBezTo>
                    <a:pt x="3612" y="1664"/>
                    <a:pt x="2918" y="0"/>
                    <a:pt x="1547" y="0"/>
                  </a:cubicBezTo>
                  <a:cubicBezTo>
                    <a:pt x="1542" y="0"/>
                    <a:pt x="1538" y="0"/>
                    <a:pt x="15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15" name="Google Shape;415;p44"/>
            <p:cNvSpPr/>
            <p:nvPr/>
          </p:nvSpPr>
          <p:spPr>
            <a:xfrm>
              <a:off x="715100" y="3917936"/>
              <a:ext cx="127276" cy="101181"/>
            </a:xfrm>
            <a:custGeom>
              <a:avLst/>
              <a:gdLst/>
              <a:ahLst/>
              <a:cxnLst/>
              <a:rect l="l" t="t" r="r" b="b"/>
              <a:pathLst>
                <a:path w="3897" h="3098" extrusionOk="0">
                  <a:moveTo>
                    <a:pt x="2000" y="0"/>
                  </a:moveTo>
                  <a:lnTo>
                    <a:pt x="2000" y="0"/>
                  </a:lnTo>
                  <a:cubicBezTo>
                    <a:pt x="2073" y="15"/>
                    <a:pt x="2139" y="44"/>
                    <a:pt x="2204" y="73"/>
                  </a:cubicBezTo>
                  <a:lnTo>
                    <a:pt x="2197" y="66"/>
                  </a:lnTo>
                  <a:lnTo>
                    <a:pt x="2197" y="66"/>
                  </a:lnTo>
                  <a:cubicBezTo>
                    <a:pt x="2263" y="95"/>
                    <a:pt x="2328" y="139"/>
                    <a:pt x="2387" y="176"/>
                  </a:cubicBezTo>
                  <a:cubicBezTo>
                    <a:pt x="2423" y="205"/>
                    <a:pt x="2467" y="241"/>
                    <a:pt x="2503" y="270"/>
                  </a:cubicBezTo>
                  <a:cubicBezTo>
                    <a:pt x="2584" y="343"/>
                    <a:pt x="2657" y="424"/>
                    <a:pt x="2715" y="504"/>
                  </a:cubicBezTo>
                  <a:cubicBezTo>
                    <a:pt x="2773" y="591"/>
                    <a:pt x="2817" y="679"/>
                    <a:pt x="2854" y="774"/>
                  </a:cubicBezTo>
                  <a:cubicBezTo>
                    <a:pt x="2875" y="825"/>
                    <a:pt x="2897" y="876"/>
                    <a:pt x="2912" y="934"/>
                  </a:cubicBezTo>
                  <a:cubicBezTo>
                    <a:pt x="2919" y="985"/>
                    <a:pt x="2926" y="1036"/>
                    <a:pt x="2934" y="1095"/>
                  </a:cubicBezTo>
                  <a:cubicBezTo>
                    <a:pt x="2948" y="1204"/>
                    <a:pt x="2948" y="1314"/>
                    <a:pt x="2934" y="1423"/>
                  </a:cubicBezTo>
                  <a:cubicBezTo>
                    <a:pt x="2926" y="1525"/>
                    <a:pt x="2905" y="1620"/>
                    <a:pt x="2861" y="1715"/>
                  </a:cubicBezTo>
                  <a:cubicBezTo>
                    <a:pt x="2824" y="1810"/>
                    <a:pt x="2781" y="1905"/>
                    <a:pt x="2722" y="1992"/>
                  </a:cubicBezTo>
                  <a:cubicBezTo>
                    <a:pt x="2664" y="2073"/>
                    <a:pt x="2598" y="2145"/>
                    <a:pt x="2518" y="2218"/>
                  </a:cubicBezTo>
                  <a:cubicBezTo>
                    <a:pt x="2438" y="2299"/>
                    <a:pt x="2336" y="2364"/>
                    <a:pt x="2233" y="2415"/>
                  </a:cubicBezTo>
                  <a:cubicBezTo>
                    <a:pt x="2139" y="2459"/>
                    <a:pt x="2044" y="2496"/>
                    <a:pt x="1942" y="2525"/>
                  </a:cubicBezTo>
                  <a:cubicBezTo>
                    <a:pt x="1839" y="2547"/>
                    <a:pt x="1745" y="2554"/>
                    <a:pt x="1642" y="2554"/>
                  </a:cubicBezTo>
                  <a:cubicBezTo>
                    <a:pt x="1533" y="2554"/>
                    <a:pt x="1423" y="2547"/>
                    <a:pt x="1321" y="2518"/>
                  </a:cubicBezTo>
                  <a:cubicBezTo>
                    <a:pt x="1197" y="2488"/>
                    <a:pt x="1088" y="2437"/>
                    <a:pt x="978" y="2379"/>
                  </a:cubicBezTo>
                  <a:cubicBezTo>
                    <a:pt x="891" y="2328"/>
                    <a:pt x="811" y="2262"/>
                    <a:pt x="738" y="2197"/>
                  </a:cubicBezTo>
                  <a:cubicBezTo>
                    <a:pt x="665" y="2124"/>
                    <a:pt x="599" y="2043"/>
                    <a:pt x="541" y="1956"/>
                  </a:cubicBezTo>
                  <a:cubicBezTo>
                    <a:pt x="533" y="1948"/>
                    <a:pt x="526" y="1934"/>
                    <a:pt x="519" y="1919"/>
                  </a:cubicBezTo>
                  <a:cubicBezTo>
                    <a:pt x="519" y="1919"/>
                    <a:pt x="519" y="1919"/>
                    <a:pt x="519" y="1912"/>
                  </a:cubicBezTo>
                  <a:cubicBezTo>
                    <a:pt x="482" y="1846"/>
                    <a:pt x="446" y="1773"/>
                    <a:pt x="424" y="1700"/>
                  </a:cubicBezTo>
                  <a:cubicBezTo>
                    <a:pt x="395" y="1642"/>
                    <a:pt x="380" y="1576"/>
                    <a:pt x="366" y="1511"/>
                  </a:cubicBezTo>
                  <a:cubicBezTo>
                    <a:pt x="358" y="1474"/>
                    <a:pt x="351" y="1430"/>
                    <a:pt x="351" y="1387"/>
                  </a:cubicBezTo>
                  <a:cubicBezTo>
                    <a:pt x="351" y="1365"/>
                    <a:pt x="351" y="1336"/>
                    <a:pt x="344" y="1314"/>
                  </a:cubicBezTo>
                  <a:lnTo>
                    <a:pt x="344" y="1197"/>
                  </a:lnTo>
                  <a:cubicBezTo>
                    <a:pt x="344" y="1175"/>
                    <a:pt x="344" y="1146"/>
                    <a:pt x="351" y="1131"/>
                  </a:cubicBezTo>
                  <a:cubicBezTo>
                    <a:pt x="358" y="1109"/>
                    <a:pt x="358" y="1080"/>
                    <a:pt x="358" y="1058"/>
                  </a:cubicBezTo>
                  <a:lnTo>
                    <a:pt x="358" y="1051"/>
                  </a:lnTo>
                  <a:lnTo>
                    <a:pt x="358" y="1051"/>
                  </a:lnTo>
                  <a:cubicBezTo>
                    <a:pt x="0" y="2136"/>
                    <a:pt x="855" y="3098"/>
                    <a:pt x="1833" y="3098"/>
                  </a:cubicBezTo>
                  <a:cubicBezTo>
                    <a:pt x="2111" y="3098"/>
                    <a:pt x="2398" y="3020"/>
                    <a:pt x="2671" y="2846"/>
                  </a:cubicBezTo>
                  <a:cubicBezTo>
                    <a:pt x="3897" y="2051"/>
                    <a:pt x="3452" y="154"/>
                    <a:pt x="2000" y="0"/>
                  </a:cubicBezTo>
                  <a:close/>
                </a:path>
              </a:pathLst>
            </a:custGeom>
            <a:solidFill>
              <a:srgbClr val="191919">
                <a:alpha val="11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16" name="Google Shape;416;p44"/>
            <p:cNvSpPr/>
            <p:nvPr/>
          </p:nvSpPr>
          <p:spPr>
            <a:xfrm>
              <a:off x="758243" y="3591246"/>
              <a:ext cx="238549" cy="229600"/>
            </a:xfrm>
            <a:custGeom>
              <a:avLst/>
              <a:gdLst/>
              <a:ahLst/>
              <a:cxnLst/>
              <a:rect l="l" t="t" r="r" b="b"/>
              <a:pathLst>
                <a:path w="7304" h="7030" extrusionOk="0">
                  <a:moveTo>
                    <a:pt x="3517" y="1"/>
                  </a:moveTo>
                  <a:cubicBezTo>
                    <a:pt x="1569" y="1"/>
                    <a:pt x="0" y="1577"/>
                    <a:pt x="0" y="3517"/>
                  </a:cubicBezTo>
                  <a:cubicBezTo>
                    <a:pt x="0" y="4940"/>
                    <a:pt x="854" y="6217"/>
                    <a:pt x="2167" y="6764"/>
                  </a:cubicBezTo>
                  <a:cubicBezTo>
                    <a:pt x="2601" y="6942"/>
                    <a:pt x="3056" y="7029"/>
                    <a:pt x="3508" y="7029"/>
                  </a:cubicBezTo>
                  <a:cubicBezTo>
                    <a:pt x="4423" y="7029"/>
                    <a:pt x="5323" y="6672"/>
                    <a:pt x="5998" y="5998"/>
                  </a:cubicBezTo>
                  <a:cubicBezTo>
                    <a:pt x="7005" y="4991"/>
                    <a:pt x="7304" y="3481"/>
                    <a:pt x="6764" y="2168"/>
                  </a:cubicBezTo>
                  <a:cubicBezTo>
                    <a:pt x="6217" y="854"/>
                    <a:pt x="4932" y="1"/>
                    <a:pt x="351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17" name="Google Shape;417;p44"/>
            <p:cNvSpPr/>
            <p:nvPr/>
          </p:nvSpPr>
          <p:spPr>
            <a:xfrm>
              <a:off x="747988" y="3590821"/>
              <a:ext cx="251188" cy="229926"/>
            </a:xfrm>
            <a:custGeom>
              <a:avLst/>
              <a:gdLst/>
              <a:ahLst/>
              <a:cxnLst/>
              <a:rect l="l" t="t" r="r" b="b"/>
              <a:pathLst>
                <a:path w="7691" h="7040" extrusionOk="0">
                  <a:moveTo>
                    <a:pt x="3837" y="0"/>
                  </a:moveTo>
                  <a:cubicBezTo>
                    <a:pt x="3581" y="0"/>
                    <a:pt x="3322" y="28"/>
                    <a:pt x="3065" y="87"/>
                  </a:cubicBezTo>
                  <a:cubicBezTo>
                    <a:pt x="3145" y="79"/>
                    <a:pt x="3225" y="79"/>
                    <a:pt x="3306" y="79"/>
                  </a:cubicBezTo>
                  <a:cubicBezTo>
                    <a:pt x="3379" y="79"/>
                    <a:pt x="3452" y="79"/>
                    <a:pt x="3525" y="87"/>
                  </a:cubicBezTo>
                  <a:cubicBezTo>
                    <a:pt x="3758" y="108"/>
                    <a:pt x="3984" y="152"/>
                    <a:pt x="4203" y="225"/>
                  </a:cubicBezTo>
                  <a:cubicBezTo>
                    <a:pt x="5327" y="605"/>
                    <a:pt x="6100" y="1641"/>
                    <a:pt x="6151" y="2823"/>
                  </a:cubicBezTo>
                  <a:cubicBezTo>
                    <a:pt x="6158" y="3056"/>
                    <a:pt x="6137" y="3290"/>
                    <a:pt x="6093" y="3516"/>
                  </a:cubicBezTo>
                  <a:cubicBezTo>
                    <a:pt x="6013" y="3924"/>
                    <a:pt x="5837" y="4304"/>
                    <a:pt x="5589" y="4639"/>
                  </a:cubicBezTo>
                  <a:cubicBezTo>
                    <a:pt x="5473" y="4807"/>
                    <a:pt x="5327" y="4960"/>
                    <a:pt x="5174" y="5092"/>
                  </a:cubicBezTo>
                  <a:cubicBezTo>
                    <a:pt x="5028" y="5223"/>
                    <a:pt x="4867" y="5332"/>
                    <a:pt x="4699" y="5427"/>
                  </a:cubicBezTo>
                  <a:cubicBezTo>
                    <a:pt x="4495" y="5551"/>
                    <a:pt x="4276" y="5639"/>
                    <a:pt x="4050" y="5697"/>
                  </a:cubicBezTo>
                  <a:cubicBezTo>
                    <a:pt x="3799" y="5769"/>
                    <a:pt x="3541" y="5804"/>
                    <a:pt x="3284" y="5804"/>
                  </a:cubicBezTo>
                  <a:cubicBezTo>
                    <a:pt x="2860" y="5804"/>
                    <a:pt x="2437" y="5708"/>
                    <a:pt x="2051" y="5522"/>
                  </a:cubicBezTo>
                  <a:cubicBezTo>
                    <a:pt x="1839" y="5420"/>
                    <a:pt x="1635" y="5289"/>
                    <a:pt x="1460" y="5135"/>
                  </a:cubicBezTo>
                  <a:lnTo>
                    <a:pt x="1372" y="5062"/>
                  </a:lnTo>
                  <a:lnTo>
                    <a:pt x="1358" y="5055"/>
                  </a:lnTo>
                  <a:cubicBezTo>
                    <a:pt x="1314" y="5011"/>
                    <a:pt x="1270" y="4975"/>
                    <a:pt x="1234" y="4931"/>
                  </a:cubicBezTo>
                  <a:cubicBezTo>
                    <a:pt x="1168" y="4858"/>
                    <a:pt x="1102" y="4785"/>
                    <a:pt x="1044" y="4712"/>
                  </a:cubicBezTo>
                  <a:cubicBezTo>
                    <a:pt x="913" y="4559"/>
                    <a:pt x="810" y="4391"/>
                    <a:pt x="723" y="4209"/>
                  </a:cubicBezTo>
                  <a:cubicBezTo>
                    <a:pt x="679" y="4129"/>
                    <a:pt x="643" y="4048"/>
                    <a:pt x="613" y="3968"/>
                  </a:cubicBezTo>
                  <a:cubicBezTo>
                    <a:pt x="613" y="3961"/>
                    <a:pt x="606" y="3946"/>
                    <a:pt x="606" y="3939"/>
                  </a:cubicBezTo>
                  <a:cubicBezTo>
                    <a:pt x="570" y="3851"/>
                    <a:pt x="541" y="3764"/>
                    <a:pt x="519" y="3669"/>
                  </a:cubicBezTo>
                  <a:cubicBezTo>
                    <a:pt x="504" y="3618"/>
                    <a:pt x="489" y="3559"/>
                    <a:pt x="482" y="3501"/>
                  </a:cubicBezTo>
                  <a:lnTo>
                    <a:pt x="482" y="3494"/>
                  </a:lnTo>
                  <a:cubicBezTo>
                    <a:pt x="482" y="3487"/>
                    <a:pt x="482" y="3479"/>
                    <a:pt x="482" y="3472"/>
                  </a:cubicBezTo>
                  <a:lnTo>
                    <a:pt x="475" y="3435"/>
                  </a:lnTo>
                  <a:cubicBezTo>
                    <a:pt x="475" y="3435"/>
                    <a:pt x="475" y="3428"/>
                    <a:pt x="475" y="3421"/>
                  </a:cubicBezTo>
                  <a:cubicBezTo>
                    <a:pt x="475" y="3414"/>
                    <a:pt x="475" y="3414"/>
                    <a:pt x="475" y="3406"/>
                  </a:cubicBezTo>
                  <a:cubicBezTo>
                    <a:pt x="460" y="3333"/>
                    <a:pt x="453" y="3253"/>
                    <a:pt x="446" y="3180"/>
                  </a:cubicBezTo>
                  <a:cubicBezTo>
                    <a:pt x="438" y="3107"/>
                    <a:pt x="438" y="3027"/>
                    <a:pt x="438" y="2954"/>
                  </a:cubicBezTo>
                  <a:lnTo>
                    <a:pt x="438" y="2874"/>
                  </a:lnTo>
                  <a:lnTo>
                    <a:pt x="438" y="2844"/>
                  </a:lnTo>
                  <a:lnTo>
                    <a:pt x="438" y="2808"/>
                  </a:lnTo>
                  <a:cubicBezTo>
                    <a:pt x="438" y="2699"/>
                    <a:pt x="453" y="2596"/>
                    <a:pt x="468" y="2487"/>
                  </a:cubicBezTo>
                  <a:lnTo>
                    <a:pt x="468" y="2487"/>
                  </a:lnTo>
                  <a:cubicBezTo>
                    <a:pt x="1" y="4012"/>
                    <a:pt x="613" y="5653"/>
                    <a:pt x="1963" y="6500"/>
                  </a:cubicBezTo>
                  <a:cubicBezTo>
                    <a:pt x="2541" y="6862"/>
                    <a:pt x="3192" y="7040"/>
                    <a:pt x="3838" y="7040"/>
                  </a:cubicBezTo>
                  <a:cubicBezTo>
                    <a:pt x="4701" y="7040"/>
                    <a:pt x="5557" y="6723"/>
                    <a:pt x="6224" y="6106"/>
                  </a:cubicBezTo>
                  <a:cubicBezTo>
                    <a:pt x="7392" y="5019"/>
                    <a:pt x="7691" y="3290"/>
                    <a:pt x="6946" y="1881"/>
                  </a:cubicBezTo>
                  <a:cubicBezTo>
                    <a:pt x="6332" y="708"/>
                    <a:pt x="5120" y="0"/>
                    <a:pt x="3837" y="0"/>
                  </a:cubicBezTo>
                  <a:close/>
                </a:path>
              </a:pathLst>
            </a:custGeom>
            <a:solidFill>
              <a:srgbClr val="191919">
                <a:alpha val="11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18" name="Google Shape;418;p44"/>
            <p:cNvSpPr/>
            <p:nvPr/>
          </p:nvSpPr>
          <p:spPr>
            <a:xfrm>
              <a:off x="1000803" y="3360345"/>
              <a:ext cx="177311" cy="170779"/>
            </a:xfrm>
            <a:custGeom>
              <a:avLst/>
              <a:gdLst/>
              <a:ahLst/>
              <a:cxnLst/>
              <a:rect l="l" t="t" r="r" b="b"/>
              <a:pathLst>
                <a:path w="5429" h="5229" extrusionOk="0">
                  <a:moveTo>
                    <a:pt x="2613" y="1"/>
                  </a:moveTo>
                  <a:cubicBezTo>
                    <a:pt x="1168" y="1"/>
                    <a:pt x="1" y="1168"/>
                    <a:pt x="1" y="2613"/>
                  </a:cubicBezTo>
                  <a:cubicBezTo>
                    <a:pt x="1" y="3671"/>
                    <a:pt x="635" y="4626"/>
                    <a:pt x="1613" y="5028"/>
                  </a:cubicBezTo>
                  <a:cubicBezTo>
                    <a:pt x="1938" y="5163"/>
                    <a:pt x="2278" y="5229"/>
                    <a:pt x="2616" y="5229"/>
                  </a:cubicBezTo>
                  <a:cubicBezTo>
                    <a:pt x="3295" y="5229"/>
                    <a:pt x="3961" y="4963"/>
                    <a:pt x="4459" y="4466"/>
                  </a:cubicBezTo>
                  <a:cubicBezTo>
                    <a:pt x="5210" y="3714"/>
                    <a:pt x="5429" y="2591"/>
                    <a:pt x="5028" y="1613"/>
                  </a:cubicBezTo>
                  <a:cubicBezTo>
                    <a:pt x="4619" y="635"/>
                    <a:pt x="3671" y="1"/>
                    <a:pt x="26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19" name="Google Shape;419;p44"/>
            <p:cNvSpPr/>
            <p:nvPr/>
          </p:nvSpPr>
          <p:spPr>
            <a:xfrm>
              <a:off x="1000346" y="3360606"/>
              <a:ext cx="189461" cy="171106"/>
            </a:xfrm>
            <a:custGeom>
              <a:avLst/>
              <a:gdLst/>
              <a:ahLst/>
              <a:cxnLst/>
              <a:rect l="l" t="t" r="r" b="b"/>
              <a:pathLst>
                <a:path w="5801" h="5239" extrusionOk="0">
                  <a:moveTo>
                    <a:pt x="2641" y="0"/>
                  </a:moveTo>
                  <a:cubicBezTo>
                    <a:pt x="1189" y="7"/>
                    <a:pt x="22" y="1175"/>
                    <a:pt x="15" y="2627"/>
                  </a:cubicBezTo>
                  <a:lnTo>
                    <a:pt x="0" y="2605"/>
                  </a:lnTo>
                  <a:lnTo>
                    <a:pt x="0" y="2605"/>
                  </a:lnTo>
                  <a:cubicBezTo>
                    <a:pt x="0" y="4109"/>
                    <a:pt x="1231" y="5238"/>
                    <a:pt x="2623" y="5238"/>
                  </a:cubicBezTo>
                  <a:cubicBezTo>
                    <a:pt x="2913" y="5238"/>
                    <a:pt x="3209" y="5189"/>
                    <a:pt x="3502" y="5085"/>
                  </a:cubicBezTo>
                  <a:cubicBezTo>
                    <a:pt x="5210" y="4480"/>
                    <a:pt x="5801" y="2357"/>
                    <a:pt x="4655" y="956"/>
                  </a:cubicBezTo>
                  <a:lnTo>
                    <a:pt x="4655" y="956"/>
                  </a:lnTo>
                  <a:cubicBezTo>
                    <a:pt x="4721" y="1058"/>
                    <a:pt x="4779" y="1167"/>
                    <a:pt x="4830" y="1284"/>
                  </a:cubicBezTo>
                  <a:cubicBezTo>
                    <a:pt x="4881" y="1408"/>
                    <a:pt x="4918" y="1547"/>
                    <a:pt x="4947" y="1678"/>
                  </a:cubicBezTo>
                  <a:cubicBezTo>
                    <a:pt x="4969" y="1795"/>
                    <a:pt x="4983" y="1912"/>
                    <a:pt x="4991" y="2028"/>
                  </a:cubicBezTo>
                  <a:cubicBezTo>
                    <a:pt x="4998" y="2393"/>
                    <a:pt x="4910" y="2751"/>
                    <a:pt x="4743" y="3079"/>
                  </a:cubicBezTo>
                  <a:cubicBezTo>
                    <a:pt x="4692" y="3181"/>
                    <a:pt x="4626" y="3276"/>
                    <a:pt x="4560" y="3363"/>
                  </a:cubicBezTo>
                  <a:cubicBezTo>
                    <a:pt x="4443" y="3524"/>
                    <a:pt x="4305" y="3663"/>
                    <a:pt x="4144" y="3779"/>
                  </a:cubicBezTo>
                  <a:cubicBezTo>
                    <a:pt x="4035" y="3867"/>
                    <a:pt x="3918" y="3940"/>
                    <a:pt x="3794" y="3998"/>
                  </a:cubicBezTo>
                  <a:cubicBezTo>
                    <a:pt x="3699" y="4042"/>
                    <a:pt x="3604" y="4079"/>
                    <a:pt x="3502" y="4115"/>
                  </a:cubicBezTo>
                  <a:cubicBezTo>
                    <a:pt x="3298" y="4173"/>
                    <a:pt x="3086" y="4210"/>
                    <a:pt x="2867" y="4210"/>
                  </a:cubicBezTo>
                  <a:cubicBezTo>
                    <a:pt x="2634" y="4210"/>
                    <a:pt x="2393" y="4173"/>
                    <a:pt x="2167" y="4093"/>
                  </a:cubicBezTo>
                  <a:cubicBezTo>
                    <a:pt x="2065" y="4057"/>
                    <a:pt x="1963" y="4006"/>
                    <a:pt x="1868" y="3954"/>
                  </a:cubicBezTo>
                  <a:cubicBezTo>
                    <a:pt x="1766" y="3903"/>
                    <a:pt x="1671" y="3845"/>
                    <a:pt x="1583" y="3772"/>
                  </a:cubicBezTo>
                  <a:cubicBezTo>
                    <a:pt x="1554" y="3750"/>
                    <a:pt x="1518" y="3721"/>
                    <a:pt x="1489" y="3692"/>
                  </a:cubicBezTo>
                  <a:cubicBezTo>
                    <a:pt x="1481" y="3692"/>
                    <a:pt x="1481" y="3692"/>
                    <a:pt x="1474" y="3685"/>
                  </a:cubicBezTo>
                  <a:cubicBezTo>
                    <a:pt x="1467" y="3677"/>
                    <a:pt x="1452" y="3663"/>
                    <a:pt x="1437" y="3655"/>
                  </a:cubicBezTo>
                  <a:cubicBezTo>
                    <a:pt x="1386" y="3604"/>
                    <a:pt x="1343" y="3560"/>
                    <a:pt x="1299" y="3509"/>
                  </a:cubicBezTo>
                  <a:cubicBezTo>
                    <a:pt x="1255" y="3458"/>
                    <a:pt x="1211" y="3415"/>
                    <a:pt x="1175" y="3356"/>
                  </a:cubicBezTo>
                  <a:cubicBezTo>
                    <a:pt x="1146" y="3327"/>
                    <a:pt x="1124" y="3291"/>
                    <a:pt x="1095" y="3254"/>
                  </a:cubicBezTo>
                  <a:cubicBezTo>
                    <a:pt x="1051" y="3174"/>
                    <a:pt x="1007" y="3101"/>
                    <a:pt x="963" y="3013"/>
                  </a:cubicBezTo>
                  <a:cubicBezTo>
                    <a:pt x="949" y="2977"/>
                    <a:pt x="927" y="2940"/>
                    <a:pt x="912" y="2904"/>
                  </a:cubicBezTo>
                  <a:cubicBezTo>
                    <a:pt x="905" y="2889"/>
                    <a:pt x="905" y="2875"/>
                    <a:pt x="898" y="2853"/>
                  </a:cubicBezTo>
                  <a:cubicBezTo>
                    <a:pt x="868" y="2787"/>
                    <a:pt x="846" y="2721"/>
                    <a:pt x="832" y="2656"/>
                  </a:cubicBezTo>
                  <a:cubicBezTo>
                    <a:pt x="825" y="2648"/>
                    <a:pt x="825" y="2641"/>
                    <a:pt x="825" y="2634"/>
                  </a:cubicBezTo>
                  <a:lnTo>
                    <a:pt x="825" y="2619"/>
                  </a:lnTo>
                  <a:cubicBezTo>
                    <a:pt x="810" y="2576"/>
                    <a:pt x="803" y="2532"/>
                    <a:pt x="795" y="2481"/>
                  </a:cubicBezTo>
                  <a:cubicBezTo>
                    <a:pt x="795" y="2481"/>
                    <a:pt x="795" y="2481"/>
                    <a:pt x="795" y="2473"/>
                  </a:cubicBezTo>
                  <a:lnTo>
                    <a:pt x="795" y="2459"/>
                  </a:lnTo>
                  <a:cubicBezTo>
                    <a:pt x="795" y="2444"/>
                    <a:pt x="795" y="2430"/>
                    <a:pt x="788" y="2415"/>
                  </a:cubicBezTo>
                  <a:cubicBezTo>
                    <a:pt x="788" y="2408"/>
                    <a:pt x="788" y="2393"/>
                    <a:pt x="788" y="2386"/>
                  </a:cubicBezTo>
                  <a:cubicBezTo>
                    <a:pt x="788" y="2379"/>
                    <a:pt x="788" y="2364"/>
                    <a:pt x="781" y="2349"/>
                  </a:cubicBezTo>
                  <a:cubicBezTo>
                    <a:pt x="781" y="2335"/>
                    <a:pt x="781" y="2320"/>
                    <a:pt x="781" y="2306"/>
                  </a:cubicBezTo>
                  <a:lnTo>
                    <a:pt x="781" y="2269"/>
                  </a:lnTo>
                  <a:lnTo>
                    <a:pt x="781" y="2247"/>
                  </a:lnTo>
                  <a:lnTo>
                    <a:pt x="781" y="2240"/>
                  </a:lnTo>
                  <a:cubicBezTo>
                    <a:pt x="766" y="2138"/>
                    <a:pt x="766" y="2036"/>
                    <a:pt x="781" y="1933"/>
                  </a:cubicBezTo>
                  <a:cubicBezTo>
                    <a:pt x="788" y="1839"/>
                    <a:pt x="803" y="1736"/>
                    <a:pt x="825" y="1642"/>
                  </a:cubicBezTo>
                  <a:cubicBezTo>
                    <a:pt x="839" y="1561"/>
                    <a:pt x="861" y="1488"/>
                    <a:pt x="883" y="1415"/>
                  </a:cubicBezTo>
                  <a:cubicBezTo>
                    <a:pt x="934" y="1277"/>
                    <a:pt x="992" y="1145"/>
                    <a:pt x="1065" y="1021"/>
                  </a:cubicBezTo>
                  <a:cubicBezTo>
                    <a:pt x="1080" y="1007"/>
                    <a:pt x="1095" y="985"/>
                    <a:pt x="1102" y="970"/>
                  </a:cubicBezTo>
                  <a:cubicBezTo>
                    <a:pt x="1160" y="883"/>
                    <a:pt x="1219" y="803"/>
                    <a:pt x="1277" y="730"/>
                  </a:cubicBezTo>
                  <a:cubicBezTo>
                    <a:pt x="1335" y="671"/>
                    <a:pt x="1386" y="613"/>
                    <a:pt x="1445" y="562"/>
                  </a:cubicBezTo>
                  <a:lnTo>
                    <a:pt x="1452" y="547"/>
                  </a:lnTo>
                  <a:cubicBezTo>
                    <a:pt x="1452" y="547"/>
                    <a:pt x="1459" y="540"/>
                    <a:pt x="1467" y="540"/>
                  </a:cubicBezTo>
                  <a:cubicBezTo>
                    <a:pt x="1525" y="482"/>
                    <a:pt x="1591" y="430"/>
                    <a:pt x="1656" y="387"/>
                  </a:cubicBezTo>
                  <a:cubicBezTo>
                    <a:pt x="1664" y="379"/>
                    <a:pt x="1664" y="379"/>
                    <a:pt x="1671" y="379"/>
                  </a:cubicBezTo>
                  <a:cubicBezTo>
                    <a:pt x="1707" y="350"/>
                    <a:pt x="1751" y="321"/>
                    <a:pt x="1795" y="299"/>
                  </a:cubicBezTo>
                  <a:cubicBezTo>
                    <a:pt x="1802" y="285"/>
                    <a:pt x="1817" y="285"/>
                    <a:pt x="1831" y="270"/>
                  </a:cubicBezTo>
                  <a:cubicBezTo>
                    <a:pt x="1912" y="226"/>
                    <a:pt x="1992" y="182"/>
                    <a:pt x="2080" y="146"/>
                  </a:cubicBezTo>
                  <a:lnTo>
                    <a:pt x="2087" y="146"/>
                  </a:lnTo>
                  <a:cubicBezTo>
                    <a:pt x="2182" y="109"/>
                    <a:pt x="2284" y="73"/>
                    <a:pt x="2386" y="51"/>
                  </a:cubicBezTo>
                  <a:cubicBezTo>
                    <a:pt x="2437" y="37"/>
                    <a:pt x="2488" y="29"/>
                    <a:pt x="2532" y="22"/>
                  </a:cubicBezTo>
                  <a:lnTo>
                    <a:pt x="2554" y="22"/>
                  </a:lnTo>
                  <a:lnTo>
                    <a:pt x="2678" y="0"/>
                  </a:lnTo>
                  <a:close/>
                </a:path>
              </a:pathLst>
            </a:custGeom>
            <a:solidFill>
              <a:srgbClr val="191919">
                <a:alpha val="11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1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5" name="Google Shape;1775;p70"/>
          <p:cNvSpPr/>
          <p:nvPr/>
        </p:nvSpPr>
        <p:spPr>
          <a:xfrm>
            <a:off x="6196725" y="4410900"/>
            <a:ext cx="2709000" cy="564600"/>
          </a:xfrm>
          <a:prstGeom prst="ellipse">
            <a:avLst/>
          </a:prstGeom>
          <a:solidFill>
            <a:srgbClr val="191919">
              <a:alpha val="207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2" name="Google Shape;1782;p70"/>
          <p:cNvSpPr/>
          <p:nvPr/>
        </p:nvSpPr>
        <p:spPr>
          <a:xfrm>
            <a:off x="1425210" y="3499548"/>
            <a:ext cx="289" cy="542"/>
          </a:xfrm>
          <a:custGeom>
            <a:avLst/>
            <a:gdLst/>
            <a:ahLst/>
            <a:cxnLst/>
            <a:rect l="l" t="t" r="r" b="b"/>
            <a:pathLst>
              <a:path w="8" h="15" extrusionOk="0">
                <a:moveTo>
                  <a:pt x="8" y="0"/>
                </a:moveTo>
                <a:cubicBezTo>
                  <a:pt x="1" y="0"/>
                  <a:pt x="1" y="7"/>
                  <a:pt x="8" y="15"/>
                </a:cubicBezTo>
                <a:lnTo>
                  <a:pt x="8" y="7"/>
                </a:lnTo>
                <a:lnTo>
                  <a:pt x="8" y="0"/>
                </a:lnTo>
                <a:close/>
              </a:path>
            </a:pathLst>
          </a:custGeom>
          <a:solidFill>
            <a:srgbClr val="C4C7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3" name="Google Shape;1783;p70"/>
          <p:cNvSpPr/>
          <p:nvPr/>
        </p:nvSpPr>
        <p:spPr>
          <a:xfrm>
            <a:off x="1348195" y="4072240"/>
            <a:ext cx="1085" cy="36"/>
          </a:xfrm>
          <a:custGeom>
            <a:avLst/>
            <a:gdLst/>
            <a:ahLst/>
            <a:cxnLst/>
            <a:rect l="l" t="t" r="r" b="b"/>
            <a:pathLst>
              <a:path w="30" h="1" extrusionOk="0">
                <a:moveTo>
                  <a:pt x="0" y="1"/>
                </a:moveTo>
                <a:lnTo>
                  <a:pt x="29" y="1"/>
                </a:lnTo>
                <a:lnTo>
                  <a:pt x="29" y="1"/>
                </a:lnTo>
                <a:close/>
              </a:path>
            </a:pathLst>
          </a:custGeom>
          <a:solidFill>
            <a:srgbClr val="C4C7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4" name="Google Shape;1784;p70"/>
          <p:cNvSpPr/>
          <p:nvPr/>
        </p:nvSpPr>
        <p:spPr>
          <a:xfrm>
            <a:off x="1509890" y="3494776"/>
            <a:ext cx="289" cy="36"/>
          </a:xfrm>
          <a:custGeom>
            <a:avLst/>
            <a:gdLst/>
            <a:ahLst/>
            <a:cxnLst/>
            <a:rect l="l" t="t" r="r" b="b"/>
            <a:pathLst>
              <a:path w="8" h="1" extrusionOk="0">
                <a:moveTo>
                  <a:pt x="1" y="1"/>
                </a:moveTo>
                <a:lnTo>
                  <a:pt x="8" y="1"/>
                </a:lnTo>
                <a:lnTo>
                  <a:pt x="8" y="1"/>
                </a:lnTo>
                <a:close/>
              </a:path>
            </a:pathLst>
          </a:custGeom>
          <a:solidFill>
            <a:srgbClr val="C4C7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85" name="Google Shape;1785;p70"/>
          <p:cNvGrpSpPr/>
          <p:nvPr/>
        </p:nvGrpSpPr>
        <p:grpSpPr>
          <a:xfrm>
            <a:off x="555322" y="2864467"/>
            <a:ext cx="1586850" cy="1855151"/>
            <a:chOff x="283984" y="3131542"/>
            <a:chExt cx="1586850" cy="1855151"/>
          </a:xfrm>
        </p:grpSpPr>
        <p:sp>
          <p:nvSpPr>
            <p:cNvPr id="1786" name="Google Shape;1786;p70"/>
            <p:cNvSpPr/>
            <p:nvPr/>
          </p:nvSpPr>
          <p:spPr>
            <a:xfrm>
              <a:off x="283984" y="3131542"/>
              <a:ext cx="1586608" cy="1678919"/>
            </a:xfrm>
            <a:custGeom>
              <a:avLst/>
              <a:gdLst/>
              <a:ahLst/>
              <a:cxnLst/>
              <a:rect l="l" t="t" r="r" b="b"/>
              <a:pathLst>
                <a:path w="43880" h="46433" extrusionOk="0">
                  <a:moveTo>
                    <a:pt x="37481" y="0"/>
                  </a:moveTo>
                  <a:cubicBezTo>
                    <a:pt x="37182" y="0"/>
                    <a:pt x="36890" y="66"/>
                    <a:pt x="36620" y="183"/>
                  </a:cubicBezTo>
                  <a:cubicBezTo>
                    <a:pt x="36299" y="321"/>
                    <a:pt x="36000" y="504"/>
                    <a:pt x="35730" y="730"/>
                  </a:cubicBezTo>
                  <a:cubicBezTo>
                    <a:pt x="35460" y="949"/>
                    <a:pt x="35204" y="1189"/>
                    <a:pt x="34964" y="1445"/>
                  </a:cubicBezTo>
                  <a:cubicBezTo>
                    <a:pt x="34737" y="1678"/>
                    <a:pt x="34511" y="1934"/>
                    <a:pt x="34292" y="2182"/>
                  </a:cubicBezTo>
                  <a:lnTo>
                    <a:pt x="34234" y="2247"/>
                  </a:lnTo>
                  <a:cubicBezTo>
                    <a:pt x="34022" y="2488"/>
                    <a:pt x="33782" y="2758"/>
                    <a:pt x="33534" y="3021"/>
                  </a:cubicBezTo>
                  <a:cubicBezTo>
                    <a:pt x="33315" y="3247"/>
                    <a:pt x="33074" y="3458"/>
                    <a:pt x="32826" y="3648"/>
                  </a:cubicBezTo>
                  <a:cubicBezTo>
                    <a:pt x="32673" y="3758"/>
                    <a:pt x="32512" y="3852"/>
                    <a:pt x="32337" y="3925"/>
                  </a:cubicBezTo>
                  <a:cubicBezTo>
                    <a:pt x="32242" y="3955"/>
                    <a:pt x="32147" y="3976"/>
                    <a:pt x="32045" y="3991"/>
                  </a:cubicBezTo>
                  <a:lnTo>
                    <a:pt x="31958" y="3991"/>
                  </a:lnTo>
                  <a:cubicBezTo>
                    <a:pt x="31892" y="3991"/>
                    <a:pt x="31834" y="3991"/>
                    <a:pt x="31775" y="3984"/>
                  </a:cubicBezTo>
                  <a:cubicBezTo>
                    <a:pt x="31607" y="3947"/>
                    <a:pt x="31440" y="3896"/>
                    <a:pt x="31286" y="3831"/>
                  </a:cubicBezTo>
                  <a:cubicBezTo>
                    <a:pt x="30944" y="3655"/>
                    <a:pt x="30615" y="3466"/>
                    <a:pt x="30294" y="3247"/>
                  </a:cubicBezTo>
                  <a:cubicBezTo>
                    <a:pt x="30053" y="3086"/>
                    <a:pt x="29798" y="2919"/>
                    <a:pt x="29528" y="2773"/>
                  </a:cubicBezTo>
                  <a:cubicBezTo>
                    <a:pt x="29280" y="2627"/>
                    <a:pt x="28995" y="2539"/>
                    <a:pt x="28711" y="2510"/>
                  </a:cubicBezTo>
                  <a:lnTo>
                    <a:pt x="28667" y="2510"/>
                  </a:lnTo>
                  <a:cubicBezTo>
                    <a:pt x="28550" y="2510"/>
                    <a:pt x="28441" y="2532"/>
                    <a:pt x="28332" y="2576"/>
                  </a:cubicBezTo>
                  <a:cubicBezTo>
                    <a:pt x="28200" y="2627"/>
                    <a:pt x="28083" y="2700"/>
                    <a:pt x="27989" y="2809"/>
                  </a:cubicBezTo>
                  <a:cubicBezTo>
                    <a:pt x="27879" y="2926"/>
                    <a:pt x="27784" y="3064"/>
                    <a:pt x="27719" y="3210"/>
                  </a:cubicBezTo>
                  <a:cubicBezTo>
                    <a:pt x="27617" y="3429"/>
                    <a:pt x="27536" y="3648"/>
                    <a:pt x="27485" y="3882"/>
                  </a:cubicBezTo>
                  <a:cubicBezTo>
                    <a:pt x="27412" y="4166"/>
                    <a:pt x="27361" y="4458"/>
                    <a:pt x="27332" y="4750"/>
                  </a:cubicBezTo>
                  <a:cubicBezTo>
                    <a:pt x="27317" y="4867"/>
                    <a:pt x="27310" y="4991"/>
                    <a:pt x="27310" y="5115"/>
                  </a:cubicBezTo>
                  <a:cubicBezTo>
                    <a:pt x="27310" y="5406"/>
                    <a:pt x="27332" y="5698"/>
                    <a:pt x="27347" y="5983"/>
                  </a:cubicBezTo>
                  <a:lnTo>
                    <a:pt x="27347" y="6049"/>
                  </a:lnTo>
                  <a:lnTo>
                    <a:pt x="27361" y="6238"/>
                  </a:lnTo>
                  <a:cubicBezTo>
                    <a:pt x="27383" y="6530"/>
                    <a:pt x="27405" y="6829"/>
                    <a:pt x="27420" y="7121"/>
                  </a:cubicBezTo>
                  <a:cubicBezTo>
                    <a:pt x="27449" y="7537"/>
                    <a:pt x="27441" y="7953"/>
                    <a:pt x="27398" y="8369"/>
                  </a:cubicBezTo>
                  <a:lnTo>
                    <a:pt x="27398" y="8383"/>
                  </a:lnTo>
                  <a:cubicBezTo>
                    <a:pt x="27390" y="8391"/>
                    <a:pt x="27390" y="8391"/>
                    <a:pt x="27398" y="8398"/>
                  </a:cubicBezTo>
                  <a:lnTo>
                    <a:pt x="27398" y="8405"/>
                  </a:lnTo>
                  <a:cubicBezTo>
                    <a:pt x="27368" y="8529"/>
                    <a:pt x="27339" y="8653"/>
                    <a:pt x="27288" y="8770"/>
                  </a:cubicBezTo>
                  <a:cubicBezTo>
                    <a:pt x="27266" y="8814"/>
                    <a:pt x="27244" y="8858"/>
                    <a:pt x="27215" y="8901"/>
                  </a:cubicBezTo>
                  <a:cubicBezTo>
                    <a:pt x="27193" y="8923"/>
                    <a:pt x="27171" y="8945"/>
                    <a:pt x="27142" y="8967"/>
                  </a:cubicBezTo>
                  <a:cubicBezTo>
                    <a:pt x="27128" y="8982"/>
                    <a:pt x="27106" y="8989"/>
                    <a:pt x="27084" y="8996"/>
                  </a:cubicBezTo>
                  <a:cubicBezTo>
                    <a:pt x="27062" y="9003"/>
                    <a:pt x="27040" y="9011"/>
                    <a:pt x="27018" y="9018"/>
                  </a:cubicBezTo>
                  <a:lnTo>
                    <a:pt x="26989" y="9018"/>
                  </a:lnTo>
                  <a:cubicBezTo>
                    <a:pt x="26960" y="9011"/>
                    <a:pt x="26931" y="9011"/>
                    <a:pt x="26901" y="9011"/>
                  </a:cubicBezTo>
                  <a:cubicBezTo>
                    <a:pt x="26829" y="8996"/>
                    <a:pt x="26756" y="8974"/>
                    <a:pt x="26690" y="8945"/>
                  </a:cubicBezTo>
                  <a:cubicBezTo>
                    <a:pt x="26471" y="8836"/>
                    <a:pt x="26267" y="8697"/>
                    <a:pt x="26077" y="8544"/>
                  </a:cubicBezTo>
                  <a:lnTo>
                    <a:pt x="26077" y="8544"/>
                  </a:lnTo>
                  <a:lnTo>
                    <a:pt x="26092" y="8566"/>
                  </a:lnTo>
                  <a:cubicBezTo>
                    <a:pt x="25924" y="8420"/>
                    <a:pt x="25800" y="8303"/>
                    <a:pt x="25690" y="8194"/>
                  </a:cubicBezTo>
                  <a:cubicBezTo>
                    <a:pt x="25559" y="8062"/>
                    <a:pt x="25442" y="7924"/>
                    <a:pt x="25347" y="7807"/>
                  </a:cubicBezTo>
                  <a:cubicBezTo>
                    <a:pt x="25143" y="7552"/>
                    <a:pt x="24946" y="7289"/>
                    <a:pt x="24756" y="7034"/>
                  </a:cubicBezTo>
                  <a:lnTo>
                    <a:pt x="24632" y="6866"/>
                  </a:lnTo>
                  <a:cubicBezTo>
                    <a:pt x="24348" y="6486"/>
                    <a:pt x="24107" y="6165"/>
                    <a:pt x="23844" y="5859"/>
                  </a:cubicBezTo>
                  <a:cubicBezTo>
                    <a:pt x="23582" y="5538"/>
                    <a:pt x="23290" y="5246"/>
                    <a:pt x="22984" y="4976"/>
                  </a:cubicBezTo>
                  <a:cubicBezTo>
                    <a:pt x="22706" y="4743"/>
                    <a:pt x="22393" y="4553"/>
                    <a:pt x="22057" y="4422"/>
                  </a:cubicBezTo>
                  <a:cubicBezTo>
                    <a:pt x="21867" y="4356"/>
                    <a:pt x="21670" y="4319"/>
                    <a:pt x="21473" y="4319"/>
                  </a:cubicBezTo>
                  <a:cubicBezTo>
                    <a:pt x="21335" y="4319"/>
                    <a:pt x="21203" y="4334"/>
                    <a:pt x="21072" y="4363"/>
                  </a:cubicBezTo>
                  <a:cubicBezTo>
                    <a:pt x="20897" y="4407"/>
                    <a:pt x="20736" y="4480"/>
                    <a:pt x="20583" y="4567"/>
                  </a:cubicBezTo>
                  <a:cubicBezTo>
                    <a:pt x="20393" y="4677"/>
                    <a:pt x="20218" y="4816"/>
                    <a:pt x="20058" y="4976"/>
                  </a:cubicBezTo>
                  <a:cubicBezTo>
                    <a:pt x="19875" y="5151"/>
                    <a:pt x="19715" y="5341"/>
                    <a:pt x="19569" y="5545"/>
                  </a:cubicBezTo>
                  <a:cubicBezTo>
                    <a:pt x="19481" y="5662"/>
                    <a:pt x="19401" y="5786"/>
                    <a:pt x="19306" y="5925"/>
                  </a:cubicBezTo>
                  <a:cubicBezTo>
                    <a:pt x="19219" y="6063"/>
                    <a:pt x="19138" y="6209"/>
                    <a:pt x="19058" y="6355"/>
                  </a:cubicBezTo>
                  <a:cubicBezTo>
                    <a:pt x="18920" y="6647"/>
                    <a:pt x="18817" y="6953"/>
                    <a:pt x="18766" y="7267"/>
                  </a:cubicBezTo>
                  <a:cubicBezTo>
                    <a:pt x="18715" y="7588"/>
                    <a:pt x="18701" y="7909"/>
                    <a:pt x="18730" y="8230"/>
                  </a:cubicBezTo>
                  <a:cubicBezTo>
                    <a:pt x="18781" y="9003"/>
                    <a:pt x="19029" y="9740"/>
                    <a:pt x="19241" y="10288"/>
                  </a:cubicBezTo>
                  <a:cubicBezTo>
                    <a:pt x="19503" y="10988"/>
                    <a:pt x="19832" y="11666"/>
                    <a:pt x="20153" y="12316"/>
                  </a:cubicBezTo>
                  <a:lnTo>
                    <a:pt x="20233" y="12491"/>
                  </a:lnTo>
                  <a:cubicBezTo>
                    <a:pt x="20510" y="13053"/>
                    <a:pt x="20795" y="13636"/>
                    <a:pt x="21028" y="14235"/>
                  </a:cubicBezTo>
                  <a:lnTo>
                    <a:pt x="21028" y="14220"/>
                  </a:lnTo>
                  <a:cubicBezTo>
                    <a:pt x="21116" y="14483"/>
                    <a:pt x="21211" y="14775"/>
                    <a:pt x="21298" y="15132"/>
                  </a:cubicBezTo>
                  <a:cubicBezTo>
                    <a:pt x="21386" y="15475"/>
                    <a:pt x="21451" y="15818"/>
                    <a:pt x="21495" y="16168"/>
                  </a:cubicBezTo>
                  <a:cubicBezTo>
                    <a:pt x="21524" y="16424"/>
                    <a:pt x="21517" y="16686"/>
                    <a:pt x="21488" y="16942"/>
                  </a:cubicBezTo>
                  <a:cubicBezTo>
                    <a:pt x="21473" y="17058"/>
                    <a:pt x="21437" y="17175"/>
                    <a:pt x="21400" y="17284"/>
                  </a:cubicBezTo>
                  <a:cubicBezTo>
                    <a:pt x="21364" y="17350"/>
                    <a:pt x="21327" y="17416"/>
                    <a:pt x="21284" y="17474"/>
                  </a:cubicBezTo>
                  <a:cubicBezTo>
                    <a:pt x="21247" y="17518"/>
                    <a:pt x="21203" y="17562"/>
                    <a:pt x="21160" y="17598"/>
                  </a:cubicBezTo>
                  <a:cubicBezTo>
                    <a:pt x="21108" y="17635"/>
                    <a:pt x="21057" y="17664"/>
                    <a:pt x="20999" y="17686"/>
                  </a:cubicBezTo>
                  <a:cubicBezTo>
                    <a:pt x="20963" y="17700"/>
                    <a:pt x="20919" y="17708"/>
                    <a:pt x="20875" y="17715"/>
                  </a:cubicBezTo>
                  <a:lnTo>
                    <a:pt x="20853" y="17715"/>
                  </a:lnTo>
                  <a:cubicBezTo>
                    <a:pt x="20838" y="17719"/>
                    <a:pt x="20824" y="17720"/>
                    <a:pt x="20809" y="17720"/>
                  </a:cubicBezTo>
                  <a:cubicBezTo>
                    <a:pt x="20795" y="17720"/>
                    <a:pt x="20780" y="17719"/>
                    <a:pt x="20766" y="17715"/>
                  </a:cubicBezTo>
                  <a:cubicBezTo>
                    <a:pt x="20700" y="17708"/>
                    <a:pt x="20649" y="17686"/>
                    <a:pt x="20590" y="17664"/>
                  </a:cubicBezTo>
                  <a:cubicBezTo>
                    <a:pt x="20481" y="17613"/>
                    <a:pt x="20386" y="17547"/>
                    <a:pt x="20291" y="17474"/>
                  </a:cubicBezTo>
                  <a:cubicBezTo>
                    <a:pt x="19963" y="17175"/>
                    <a:pt x="19671" y="16832"/>
                    <a:pt x="19423" y="16460"/>
                  </a:cubicBezTo>
                  <a:lnTo>
                    <a:pt x="19408" y="16438"/>
                  </a:lnTo>
                  <a:cubicBezTo>
                    <a:pt x="19335" y="16343"/>
                    <a:pt x="19270" y="16241"/>
                    <a:pt x="19197" y="16146"/>
                  </a:cubicBezTo>
                  <a:cubicBezTo>
                    <a:pt x="19014" y="15884"/>
                    <a:pt x="18832" y="15621"/>
                    <a:pt x="18635" y="15366"/>
                  </a:cubicBezTo>
                  <a:cubicBezTo>
                    <a:pt x="18533" y="15234"/>
                    <a:pt x="18416" y="15110"/>
                    <a:pt x="18292" y="15001"/>
                  </a:cubicBezTo>
                  <a:cubicBezTo>
                    <a:pt x="18117" y="14862"/>
                    <a:pt x="17935" y="14738"/>
                    <a:pt x="17738" y="14629"/>
                  </a:cubicBezTo>
                  <a:cubicBezTo>
                    <a:pt x="17344" y="14417"/>
                    <a:pt x="16913" y="14264"/>
                    <a:pt x="16475" y="14176"/>
                  </a:cubicBezTo>
                  <a:cubicBezTo>
                    <a:pt x="16169" y="14111"/>
                    <a:pt x="15863" y="14081"/>
                    <a:pt x="15549" y="14081"/>
                  </a:cubicBezTo>
                  <a:cubicBezTo>
                    <a:pt x="15418" y="14081"/>
                    <a:pt x="15286" y="14089"/>
                    <a:pt x="15155" y="14096"/>
                  </a:cubicBezTo>
                  <a:cubicBezTo>
                    <a:pt x="14951" y="14118"/>
                    <a:pt x="14746" y="14147"/>
                    <a:pt x="14542" y="14191"/>
                  </a:cubicBezTo>
                  <a:cubicBezTo>
                    <a:pt x="14323" y="14242"/>
                    <a:pt x="14112" y="14308"/>
                    <a:pt x="13907" y="14388"/>
                  </a:cubicBezTo>
                  <a:cubicBezTo>
                    <a:pt x="13513" y="14534"/>
                    <a:pt x="13148" y="14753"/>
                    <a:pt x="12820" y="15023"/>
                  </a:cubicBezTo>
                  <a:cubicBezTo>
                    <a:pt x="12499" y="15293"/>
                    <a:pt x="12229" y="15621"/>
                    <a:pt x="12032" y="15993"/>
                  </a:cubicBezTo>
                  <a:cubicBezTo>
                    <a:pt x="11828" y="16387"/>
                    <a:pt x="11697" y="16817"/>
                    <a:pt x="11653" y="17263"/>
                  </a:cubicBezTo>
                  <a:cubicBezTo>
                    <a:pt x="11638" y="17401"/>
                    <a:pt x="11631" y="17540"/>
                    <a:pt x="11631" y="17678"/>
                  </a:cubicBezTo>
                  <a:cubicBezTo>
                    <a:pt x="11631" y="17788"/>
                    <a:pt x="11638" y="17905"/>
                    <a:pt x="11653" y="18014"/>
                  </a:cubicBezTo>
                  <a:cubicBezTo>
                    <a:pt x="11682" y="18189"/>
                    <a:pt x="11733" y="18357"/>
                    <a:pt x="11799" y="18517"/>
                  </a:cubicBezTo>
                  <a:cubicBezTo>
                    <a:pt x="11974" y="18955"/>
                    <a:pt x="12178" y="19371"/>
                    <a:pt x="12419" y="19780"/>
                  </a:cubicBezTo>
                  <a:cubicBezTo>
                    <a:pt x="12528" y="19977"/>
                    <a:pt x="12645" y="20181"/>
                    <a:pt x="12754" y="20378"/>
                  </a:cubicBezTo>
                  <a:cubicBezTo>
                    <a:pt x="12908" y="20648"/>
                    <a:pt x="13061" y="20918"/>
                    <a:pt x="13214" y="21188"/>
                  </a:cubicBezTo>
                  <a:cubicBezTo>
                    <a:pt x="13477" y="21647"/>
                    <a:pt x="13703" y="22129"/>
                    <a:pt x="13900" y="22625"/>
                  </a:cubicBezTo>
                  <a:cubicBezTo>
                    <a:pt x="14002" y="22895"/>
                    <a:pt x="14068" y="23172"/>
                    <a:pt x="14104" y="23457"/>
                  </a:cubicBezTo>
                  <a:cubicBezTo>
                    <a:pt x="14119" y="23588"/>
                    <a:pt x="14112" y="23712"/>
                    <a:pt x="14097" y="23836"/>
                  </a:cubicBezTo>
                  <a:cubicBezTo>
                    <a:pt x="14082" y="23924"/>
                    <a:pt x="14060" y="24004"/>
                    <a:pt x="14024" y="24084"/>
                  </a:cubicBezTo>
                  <a:cubicBezTo>
                    <a:pt x="13966" y="24223"/>
                    <a:pt x="13863" y="24347"/>
                    <a:pt x="13732" y="24427"/>
                  </a:cubicBezTo>
                  <a:cubicBezTo>
                    <a:pt x="13674" y="24471"/>
                    <a:pt x="13608" y="24508"/>
                    <a:pt x="13535" y="24537"/>
                  </a:cubicBezTo>
                  <a:cubicBezTo>
                    <a:pt x="13462" y="24566"/>
                    <a:pt x="13375" y="24580"/>
                    <a:pt x="13294" y="24595"/>
                  </a:cubicBezTo>
                  <a:lnTo>
                    <a:pt x="13192" y="24595"/>
                  </a:lnTo>
                  <a:cubicBezTo>
                    <a:pt x="13112" y="24595"/>
                    <a:pt x="13024" y="24588"/>
                    <a:pt x="12937" y="24573"/>
                  </a:cubicBezTo>
                  <a:cubicBezTo>
                    <a:pt x="12711" y="24529"/>
                    <a:pt x="12492" y="24456"/>
                    <a:pt x="12280" y="24362"/>
                  </a:cubicBezTo>
                  <a:cubicBezTo>
                    <a:pt x="11937" y="24201"/>
                    <a:pt x="11609" y="24019"/>
                    <a:pt x="11295" y="23814"/>
                  </a:cubicBezTo>
                  <a:cubicBezTo>
                    <a:pt x="10938" y="23588"/>
                    <a:pt x="10588" y="23347"/>
                    <a:pt x="10208" y="23085"/>
                  </a:cubicBezTo>
                  <a:lnTo>
                    <a:pt x="9931" y="22895"/>
                  </a:lnTo>
                  <a:cubicBezTo>
                    <a:pt x="9274" y="22428"/>
                    <a:pt x="8588" y="21947"/>
                    <a:pt x="7873" y="21538"/>
                  </a:cubicBezTo>
                  <a:cubicBezTo>
                    <a:pt x="7312" y="21217"/>
                    <a:pt x="6465" y="20779"/>
                    <a:pt x="5539" y="20670"/>
                  </a:cubicBezTo>
                  <a:cubicBezTo>
                    <a:pt x="5422" y="20655"/>
                    <a:pt x="5312" y="20648"/>
                    <a:pt x="5196" y="20648"/>
                  </a:cubicBezTo>
                  <a:cubicBezTo>
                    <a:pt x="4933" y="20648"/>
                    <a:pt x="4670" y="20684"/>
                    <a:pt x="4415" y="20750"/>
                  </a:cubicBezTo>
                  <a:cubicBezTo>
                    <a:pt x="3977" y="20874"/>
                    <a:pt x="3547" y="21042"/>
                    <a:pt x="3138" y="21246"/>
                  </a:cubicBezTo>
                  <a:cubicBezTo>
                    <a:pt x="2766" y="21436"/>
                    <a:pt x="2423" y="21662"/>
                    <a:pt x="2102" y="21925"/>
                  </a:cubicBezTo>
                  <a:cubicBezTo>
                    <a:pt x="1803" y="22180"/>
                    <a:pt x="1526" y="22465"/>
                    <a:pt x="1292" y="22771"/>
                  </a:cubicBezTo>
                  <a:cubicBezTo>
                    <a:pt x="825" y="23399"/>
                    <a:pt x="490" y="24106"/>
                    <a:pt x="293" y="24858"/>
                  </a:cubicBezTo>
                  <a:cubicBezTo>
                    <a:pt x="88" y="25653"/>
                    <a:pt x="1" y="26477"/>
                    <a:pt x="23" y="27295"/>
                  </a:cubicBezTo>
                  <a:cubicBezTo>
                    <a:pt x="45" y="28170"/>
                    <a:pt x="147" y="29038"/>
                    <a:pt x="329" y="29892"/>
                  </a:cubicBezTo>
                  <a:cubicBezTo>
                    <a:pt x="519" y="30760"/>
                    <a:pt x="767" y="31614"/>
                    <a:pt x="1081" y="32446"/>
                  </a:cubicBezTo>
                  <a:cubicBezTo>
                    <a:pt x="1380" y="33241"/>
                    <a:pt x="1730" y="34007"/>
                    <a:pt x="2131" y="34751"/>
                  </a:cubicBezTo>
                  <a:cubicBezTo>
                    <a:pt x="2314" y="35087"/>
                    <a:pt x="2511" y="35422"/>
                    <a:pt x="2722" y="35743"/>
                  </a:cubicBezTo>
                  <a:cubicBezTo>
                    <a:pt x="2970" y="36130"/>
                    <a:pt x="3255" y="36510"/>
                    <a:pt x="3518" y="36860"/>
                  </a:cubicBezTo>
                  <a:cubicBezTo>
                    <a:pt x="4291" y="37874"/>
                    <a:pt x="5167" y="38924"/>
                    <a:pt x="6115" y="39968"/>
                  </a:cubicBezTo>
                  <a:cubicBezTo>
                    <a:pt x="7246" y="41201"/>
                    <a:pt x="8442" y="42383"/>
                    <a:pt x="9697" y="43485"/>
                  </a:cubicBezTo>
                  <a:cubicBezTo>
                    <a:pt x="10894" y="44557"/>
                    <a:pt x="12178" y="45535"/>
                    <a:pt x="13528" y="46403"/>
                  </a:cubicBezTo>
                  <a:cubicBezTo>
                    <a:pt x="13557" y="46425"/>
                    <a:pt x="13586" y="46432"/>
                    <a:pt x="13615" y="46432"/>
                  </a:cubicBezTo>
                  <a:cubicBezTo>
                    <a:pt x="13681" y="46432"/>
                    <a:pt x="13739" y="46396"/>
                    <a:pt x="13776" y="46345"/>
                  </a:cubicBezTo>
                  <a:cubicBezTo>
                    <a:pt x="13812" y="46272"/>
                    <a:pt x="13805" y="46184"/>
                    <a:pt x="13747" y="46126"/>
                  </a:cubicBezTo>
                  <a:lnTo>
                    <a:pt x="13747" y="46126"/>
                  </a:lnTo>
                  <a:cubicBezTo>
                    <a:pt x="13761" y="46140"/>
                    <a:pt x="13783" y="46140"/>
                    <a:pt x="13805" y="46148"/>
                  </a:cubicBezTo>
                  <a:cubicBezTo>
                    <a:pt x="14338" y="46191"/>
                    <a:pt x="14899" y="46221"/>
                    <a:pt x="15461" y="46221"/>
                  </a:cubicBezTo>
                  <a:cubicBezTo>
                    <a:pt x="16125" y="46221"/>
                    <a:pt x="16826" y="46184"/>
                    <a:pt x="17555" y="46118"/>
                  </a:cubicBezTo>
                  <a:cubicBezTo>
                    <a:pt x="18876" y="45987"/>
                    <a:pt x="20182" y="45761"/>
                    <a:pt x="21466" y="45447"/>
                  </a:cubicBezTo>
                  <a:cubicBezTo>
                    <a:pt x="22757" y="45133"/>
                    <a:pt x="24020" y="44732"/>
                    <a:pt x="25260" y="44243"/>
                  </a:cubicBezTo>
                  <a:cubicBezTo>
                    <a:pt x="26413" y="43798"/>
                    <a:pt x="27529" y="43266"/>
                    <a:pt x="28609" y="42653"/>
                  </a:cubicBezTo>
                  <a:cubicBezTo>
                    <a:pt x="29499" y="42142"/>
                    <a:pt x="30367" y="41588"/>
                    <a:pt x="31199" y="40989"/>
                  </a:cubicBezTo>
                  <a:cubicBezTo>
                    <a:pt x="32228" y="40245"/>
                    <a:pt x="33052" y="39508"/>
                    <a:pt x="33709" y="38742"/>
                  </a:cubicBezTo>
                  <a:cubicBezTo>
                    <a:pt x="34475" y="37867"/>
                    <a:pt x="34964" y="36969"/>
                    <a:pt x="35175" y="36086"/>
                  </a:cubicBezTo>
                  <a:cubicBezTo>
                    <a:pt x="35292" y="35590"/>
                    <a:pt x="35314" y="35087"/>
                    <a:pt x="35255" y="34583"/>
                  </a:cubicBezTo>
                  <a:cubicBezTo>
                    <a:pt x="35219" y="34131"/>
                    <a:pt x="35088" y="33701"/>
                    <a:pt x="34861" y="33307"/>
                  </a:cubicBezTo>
                  <a:cubicBezTo>
                    <a:pt x="34745" y="33124"/>
                    <a:pt x="34606" y="32956"/>
                    <a:pt x="34438" y="32818"/>
                  </a:cubicBezTo>
                  <a:cubicBezTo>
                    <a:pt x="34358" y="32759"/>
                    <a:pt x="34278" y="32701"/>
                    <a:pt x="34198" y="32650"/>
                  </a:cubicBezTo>
                  <a:cubicBezTo>
                    <a:pt x="34103" y="32592"/>
                    <a:pt x="34001" y="32540"/>
                    <a:pt x="33898" y="32497"/>
                  </a:cubicBezTo>
                  <a:cubicBezTo>
                    <a:pt x="33694" y="32409"/>
                    <a:pt x="33490" y="32351"/>
                    <a:pt x="33271" y="32314"/>
                  </a:cubicBezTo>
                  <a:cubicBezTo>
                    <a:pt x="33030" y="32271"/>
                    <a:pt x="32782" y="32241"/>
                    <a:pt x="32534" y="32227"/>
                  </a:cubicBezTo>
                  <a:cubicBezTo>
                    <a:pt x="32359" y="32219"/>
                    <a:pt x="32169" y="32212"/>
                    <a:pt x="31958" y="32212"/>
                  </a:cubicBezTo>
                  <a:cubicBezTo>
                    <a:pt x="31746" y="32212"/>
                    <a:pt x="31556" y="32212"/>
                    <a:pt x="31352" y="32227"/>
                  </a:cubicBezTo>
                  <a:lnTo>
                    <a:pt x="30747" y="32227"/>
                  </a:lnTo>
                  <a:cubicBezTo>
                    <a:pt x="30564" y="32227"/>
                    <a:pt x="30382" y="32227"/>
                    <a:pt x="30199" y="32219"/>
                  </a:cubicBezTo>
                  <a:cubicBezTo>
                    <a:pt x="29886" y="32205"/>
                    <a:pt x="29579" y="32176"/>
                    <a:pt x="29265" y="32125"/>
                  </a:cubicBezTo>
                  <a:lnTo>
                    <a:pt x="29265" y="32125"/>
                  </a:lnTo>
                  <a:lnTo>
                    <a:pt x="29287" y="32132"/>
                  </a:lnTo>
                  <a:cubicBezTo>
                    <a:pt x="28937" y="32074"/>
                    <a:pt x="28594" y="31986"/>
                    <a:pt x="28259" y="31855"/>
                  </a:cubicBezTo>
                  <a:cubicBezTo>
                    <a:pt x="28171" y="31818"/>
                    <a:pt x="28091" y="31774"/>
                    <a:pt x="28018" y="31716"/>
                  </a:cubicBezTo>
                  <a:cubicBezTo>
                    <a:pt x="27989" y="31694"/>
                    <a:pt x="27967" y="31672"/>
                    <a:pt x="27945" y="31643"/>
                  </a:cubicBezTo>
                  <a:cubicBezTo>
                    <a:pt x="27938" y="31628"/>
                    <a:pt x="27923" y="31607"/>
                    <a:pt x="27916" y="31592"/>
                  </a:cubicBezTo>
                  <a:lnTo>
                    <a:pt x="27908" y="31555"/>
                  </a:lnTo>
                  <a:lnTo>
                    <a:pt x="27908" y="31512"/>
                  </a:lnTo>
                  <a:cubicBezTo>
                    <a:pt x="27916" y="31490"/>
                    <a:pt x="27923" y="31468"/>
                    <a:pt x="27930" y="31446"/>
                  </a:cubicBezTo>
                  <a:cubicBezTo>
                    <a:pt x="27959" y="31395"/>
                    <a:pt x="27989" y="31351"/>
                    <a:pt x="28025" y="31307"/>
                  </a:cubicBezTo>
                  <a:cubicBezTo>
                    <a:pt x="28135" y="31183"/>
                    <a:pt x="28266" y="31067"/>
                    <a:pt x="28404" y="30972"/>
                  </a:cubicBezTo>
                  <a:cubicBezTo>
                    <a:pt x="28726" y="30753"/>
                    <a:pt x="29061" y="30556"/>
                    <a:pt x="29404" y="30388"/>
                  </a:cubicBezTo>
                  <a:cubicBezTo>
                    <a:pt x="29813" y="30184"/>
                    <a:pt x="30243" y="30001"/>
                    <a:pt x="30608" y="29841"/>
                  </a:cubicBezTo>
                  <a:cubicBezTo>
                    <a:pt x="30783" y="29768"/>
                    <a:pt x="30958" y="29695"/>
                    <a:pt x="31133" y="29622"/>
                  </a:cubicBezTo>
                  <a:cubicBezTo>
                    <a:pt x="31812" y="29352"/>
                    <a:pt x="32512" y="29060"/>
                    <a:pt x="33125" y="28644"/>
                  </a:cubicBezTo>
                  <a:cubicBezTo>
                    <a:pt x="33563" y="28367"/>
                    <a:pt x="33928" y="27988"/>
                    <a:pt x="34198" y="27543"/>
                  </a:cubicBezTo>
                  <a:cubicBezTo>
                    <a:pt x="34314" y="27324"/>
                    <a:pt x="34395" y="27083"/>
                    <a:pt x="34438" y="26835"/>
                  </a:cubicBezTo>
                  <a:cubicBezTo>
                    <a:pt x="34460" y="26696"/>
                    <a:pt x="34475" y="26558"/>
                    <a:pt x="34482" y="26412"/>
                  </a:cubicBezTo>
                  <a:cubicBezTo>
                    <a:pt x="34489" y="26273"/>
                    <a:pt x="34482" y="26135"/>
                    <a:pt x="34460" y="25996"/>
                  </a:cubicBezTo>
                  <a:cubicBezTo>
                    <a:pt x="34438" y="25806"/>
                    <a:pt x="34373" y="25624"/>
                    <a:pt x="34271" y="25456"/>
                  </a:cubicBezTo>
                  <a:cubicBezTo>
                    <a:pt x="34161" y="25303"/>
                    <a:pt x="34030" y="25164"/>
                    <a:pt x="33869" y="25062"/>
                  </a:cubicBezTo>
                  <a:cubicBezTo>
                    <a:pt x="33723" y="24967"/>
                    <a:pt x="33570" y="24880"/>
                    <a:pt x="33417" y="24814"/>
                  </a:cubicBezTo>
                  <a:lnTo>
                    <a:pt x="33380" y="24799"/>
                  </a:lnTo>
                  <a:lnTo>
                    <a:pt x="33315" y="24763"/>
                  </a:lnTo>
                  <a:cubicBezTo>
                    <a:pt x="33132" y="24683"/>
                    <a:pt x="32950" y="24595"/>
                    <a:pt x="32775" y="24493"/>
                  </a:cubicBezTo>
                  <a:cubicBezTo>
                    <a:pt x="32680" y="24435"/>
                    <a:pt x="32585" y="24376"/>
                    <a:pt x="32498" y="24318"/>
                  </a:cubicBezTo>
                  <a:lnTo>
                    <a:pt x="32381" y="24238"/>
                  </a:lnTo>
                  <a:cubicBezTo>
                    <a:pt x="32250" y="24150"/>
                    <a:pt x="32125" y="24077"/>
                    <a:pt x="31972" y="23990"/>
                  </a:cubicBezTo>
                  <a:lnTo>
                    <a:pt x="31834" y="23917"/>
                  </a:lnTo>
                  <a:cubicBezTo>
                    <a:pt x="31666" y="23829"/>
                    <a:pt x="31505" y="23727"/>
                    <a:pt x="31352" y="23617"/>
                  </a:cubicBezTo>
                  <a:cubicBezTo>
                    <a:pt x="31316" y="23581"/>
                    <a:pt x="31279" y="23552"/>
                    <a:pt x="31243" y="23508"/>
                  </a:cubicBezTo>
                  <a:cubicBezTo>
                    <a:pt x="31235" y="23493"/>
                    <a:pt x="31228" y="23479"/>
                    <a:pt x="31221" y="23464"/>
                  </a:cubicBezTo>
                  <a:cubicBezTo>
                    <a:pt x="31213" y="23442"/>
                    <a:pt x="31213" y="23442"/>
                    <a:pt x="31213" y="23428"/>
                  </a:cubicBezTo>
                  <a:cubicBezTo>
                    <a:pt x="31206" y="23413"/>
                    <a:pt x="31213" y="23399"/>
                    <a:pt x="31213" y="23384"/>
                  </a:cubicBezTo>
                  <a:cubicBezTo>
                    <a:pt x="31213" y="23362"/>
                    <a:pt x="31228" y="23340"/>
                    <a:pt x="31235" y="23311"/>
                  </a:cubicBezTo>
                  <a:cubicBezTo>
                    <a:pt x="31265" y="23253"/>
                    <a:pt x="31301" y="23194"/>
                    <a:pt x="31345" y="23143"/>
                  </a:cubicBezTo>
                  <a:cubicBezTo>
                    <a:pt x="31549" y="22924"/>
                    <a:pt x="31768" y="22727"/>
                    <a:pt x="32016" y="22559"/>
                  </a:cubicBezTo>
                  <a:cubicBezTo>
                    <a:pt x="32220" y="22414"/>
                    <a:pt x="32446" y="22297"/>
                    <a:pt x="32680" y="22209"/>
                  </a:cubicBezTo>
                  <a:cubicBezTo>
                    <a:pt x="33271" y="22012"/>
                    <a:pt x="33877" y="21896"/>
                    <a:pt x="34497" y="21844"/>
                  </a:cubicBezTo>
                  <a:lnTo>
                    <a:pt x="34475" y="21844"/>
                  </a:lnTo>
                  <a:cubicBezTo>
                    <a:pt x="35146" y="21786"/>
                    <a:pt x="35839" y="21772"/>
                    <a:pt x="36503" y="21757"/>
                  </a:cubicBezTo>
                  <a:cubicBezTo>
                    <a:pt x="36912" y="21742"/>
                    <a:pt x="37328" y="21735"/>
                    <a:pt x="37743" y="21713"/>
                  </a:cubicBezTo>
                  <a:cubicBezTo>
                    <a:pt x="38174" y="21699"/>
                    <a:pt x="38604" y="21647"/>
                    <a:pt x="39028" y="21567"/>
                  </a:cubicBezTo>
                  <a:cubicBezTo>
                    <a:pt x="39443" y="21472"/>
                    <a:pt x="39845" y="21341"/>
                    <a:pt x="40239" y="21173"/>
                  </a:cubicBezTo>
                  <a:cubicBezTo>
                    <a:pt x="40676" y="20991"/>
                    <a:pt x="41092" y="20772"/>
                    <a:pt x="41494" y="20524"/>
                  </a:cubicBezTo>
                  <a:cubicBezTo>
                    <a:pt x="41888" y="20283"/>
                    <a:pt x="42260" y="20006"/>
                    <a:pt x="42610" y="19699"/>
                  </a:cubicBezTo>
                  <a:cubicBezTo>
                    <a:pt x="42924" y="19422"/>
                    <a:pt x="43208" y="19101"/>
                    <a:pt x="43442" y="18744"/>
                  </a:cubicBezTo>
                  <a:cubicBezTo>
                    <a:pt x="43537" y="18590"/>
                    <a:pt x="43624" y="18430"/>
                    <a:pt x="43697" y="18262"/>
                  </a:cubicBezTo>
                  <a:cubicBezTo>
                    <a:pt x="43763" y="18087"/>
                    <a:pt x="43814" y="17905"/>
                    <a:pt x="43843" y="17722"/>
                  </a:cubicBezTo>
                  <a:cubicBezTo>
                    <a:pt x="43879" y="17445"/>
                    <a:pt x="43850" y="17160"/>
                    <a:pt x="43763" y="16890"/>
                  </a:cubicBezTo>
                  <a:cubicBezTo>
                    <a:pt x="43646" y="16591"/>
                    <a:pt x="43478" y="16314"/>
                    <a:pt x="43252" y="16088"/>
                  </a:cubicBezTo>
                  <a:cubicBezTo>
                    <a:pt x="43113" y="15957"/>
                    <a:pt x="42967" y="15825"/>
                    <a:pt x="42814" y="15716"/>
                  </a:cubicBezTo>
                  <a:cubicBezTo>
                    <a:pt x="42632" y="15577"/>
                    <a:pt x="42435" y="15453"/>
                    <a:pt x="42231" y="15351"/>
                  </a:cubicBezTo>
                  <a:cubicBezTo>
                    <a:pt x="42077" y="15263"/>
                    <a:pt x="41917" y="15183"/>
                    <a:pt x="41749" y="15118"/>
                  </a:cubicBezTo>
                  <a:cubicBezTo>
                    <a:pt x="41647" y="15074"/>
                    <a:pt x="41537" y="15045"/>
                    <a:pt x="41435" y="15023"/>
                  </a:cubicBezTo>
                  <a:cubicBezTo>
                    <a:pt x="41202" y="14972"/>
                    <a:pt x="40961" y="14935"/>
                    <a:pt x="40720" y="14913"/>
                  </a:cubicBezTo>
                  <a:cubicBezTo>
                    <a:pt x="40443" y="14891"/>
                    <a:pt x="40166" y="14869"/>
                    <a:pt x="39859" y="14855"/>
                  </a:cubicBezTo>
                  <a:lnTo>
                    <a:pt x="39670" y="14840"/>
                  </a:lnTo>
                  <a:cubicBezTo>
                    <a:pt x="39188" y="14811"/>
                    <a:pt x="38685" y="14789"/>
                    <a:pt x="38203" y="14716"/>
                  </a:cubicBezTo>
                  <a:lnTo>
                    <a:pt x="38159" y="14709"/>
                  </a:lnTo>
                  <a:lnTo>
                    <a:pt x="38167" y="14709"/>
                  </a:lnTo>
                  <a:cubicBezTo>
                    <a:pt x="37919" y="14665"/>
                    <a:pt x="37678" y="14600"/>
                    <a:pt x="37452" y="14512"/>
                  </a:cubicBezTo>
                  <a:cubicBezTo>
                    <a:pt x="37371" y="14475"/>
                    <a:pt x="37298" y="14432"/>
                    <a:pt x="37233" y="14381"/>
                  </a:cubicBezTo>
                  <a:cubicBezTo>
                    <a:pt x="37189" y="14351"/>
                    <a:pt x="37160" y="14315"/>
                    <a:pt x="37131" y="14278"/>
                  </a:cubicBezTo>
                  <a:cubicBezTo>
                    <a:pt x="37109" y="14249"/>
                    <a:pt x="37094" y="14220"/>
                    <a:pt x="37079" y="14184"/>
                  </a:cubicBezTo>
                  <a:cubicBezTo>
                    <a:pt x="37065" y="14154"/>
                    <a:pt x="37058" y="14118"/>
                    <a:pt x="37058" y="14089"/>
                  </a:cubicBezTo>
                  <a:cubicBezTo>
                    <a:pt x="37050" y="14038"/>
                    <a:pt x="37058" y="13987"/>
                    <a:pt x="37058" y="13943"/>
                  </a:cubicBezTo>
                  <a:cubicBezTo>
                    <a:pt x="37079" y="13855"/>
                    <a:pt x="37101" y="13775"/>
                    <a:pt x="37138" y="13695"/>
                  </a:cubicBezTo>
                  <a:cubicBezTo>
                    <a:pt x="37247" y="13469"/>
                    <a:pt x="37386" y="13264"/>
                    <a:pt x="37546" y="13075"/>
                  </a:cubicBezTo>
                  <a:cubicBezTo>
                    <a:pt x="37663" y="12929"/>
                    <a:pt x="37751" y="12834"/>
                    <a:pt x="37846" y="12746"/>
                  </a:cubicBezTo>
                  <a:cubicBezTo>
                    <a:pt x="37919" y="12659"/>
                    <a:pt x="38006" y="12586"/>
                    <a:pt x="38101" y="12520"/>
                  </a:cubicBezTo>
                  <a:lnTo>
                    <a:pt x="38136" y="12499"/>
                  </a:lnTo>
                  <a:lnTo>
                    <a:pt x="38136" y="12499"/>
                  </a:lnTo>
                  <a:cubicBezTo>
                    <a:pt x="38129" y="12504"/>
                    <a:pt x="38122" y="12508"/>
                    <a:pt x="38116" y="12513"/>
                  </a:cubicBezTo>
                  <a:lnTo>
                    <a:pt x="38137" y="12498"/>
                  </a:lnTo>
                  <a:lnTo>
                    <a:pt x="38136" y="12499"/>
                  </a:lnTo>
                  <a:lnTo>
                    <a:pt x="38136" y="12499"/>
                  </a:lnTo>
                  <a:cubicBezTo>
                    <a:pt x="38399" y="12323"/>
                    <a:pt x="38670" y="12174"/>
                    <a:pt x="38955" y="12039"/>
                  </a:cubicBezTo>
                  <a:lnTo>
                    <a:pt x="39195" y="11915"/>
                  </a:lnTo>
                  <a:cubicBezTo>
                    <a:pt x="39451" y="11791"/>
                    <a:pt x="39713" y="11659"/>
                    <a:pt x="39969" y="11521"/>
                  </a:cubicBezTo>
                  <a:cubicBezTo>
                    <a:pt x="40268" y="11353"/>
                    <a:pt x="40545" y="11156"/>
                    <a:pt x="40800" y="10930"/>
                  </a:cubicBezTo>
                  <a:cubicBezTo>
                    <a:pt x="40917" y="10820"/>
                    <a:pt x="41019" y="10703"/>
                    <a:pt x="41107" y="10572"/>
                  </a:cubicBezTo>
                  <a:cubicBezTo>
                    <a:pt x="41209" y="10433"/>
                    <a:pt x="41282" y="10280"/>
                    <a:pt x="41333" y="10120"/>
                  </a:cubicBezTo>
                  <a:cubicBezTo>
                    <a:pt x="41384" y="9967"/>
                    <a:pt x="41406" y="9806"/>
                    <a:pt x="41406" y="9638"/>
                  </a:cubicBezTo>
                  <a:cubicBezTo>
                    <a:pt x="41406" y="9558"/>
                    <a:pt x="41406" y="9478"/>
                    <a:pt x="41391" y="9390"/>
                  </a:cubicBezTo>
                  <a:lnTo>
                    <a:pt x="41391" y="9368"/>
                  </a:lnTo>
                  <a:cubicBezTo>
                    <a:pt x="41384" y="9281"/>
                    <a:pt x="41370" y="9193"/>
                    <a:pt x="41340" y="9106"/>
                  </a:cubicBezTo>
                  <a:cubicBezTo>
                    <a:pt x="41304" y="8960"/>
                    <a:pt x="41231" y="8821"/>
                    <a:pt x="41143" y="8697"/>
                  </a:cubicBezTo>
                  <a:cubicBezTo>
                    <a:pt x="41049" y="8580"/>
                    <a:pt x="40939" y="8478"/>
                    <a:pt x="40815" y="8391"/>
                  </a:cubicBezTo>
                  <a:cubicBezTo>
                    <a:pt x="40691" y="8325"/>
                    <a:pt x="40567" y="8259"/>
                    <a:pt x="40443" y="8215"/>
                  </a:cubicBezTo>
                  <a:cubicBezTo>
                    <a:pt x="40304" y="8172"/>
                    <a:pt x="40173" y="8135"/>
                    <a:pt x="40034" y="8099"/>
                  </a:cubicBezTo>
                  <a:lnTo>
                    <a:pt x="39867" y="8062"/>
                  </a:lnTo>
                  <a:cubicBezTo>
                    <a:pt x="39648" y="8018"/>
                    <a:pt x="39436" y="7960"/>
                    <a:pt x="39225" y="7880"/>
                  </a:cubicBezTo>
                  <a:cubicBezTo>
                    <a:pt x="39152" y="7843"/>
                    <a:pt x="39079" y="7807"/>
                    <a:pt x="39013" y="7756"/>
                  </a:cubicBezTo>
                  <a:cubicBezTo>
                    <a:pt x="38976" y="7719"/>
                    <a:pt x="38940" y="7683"/>
                    <a:pt x="38911" y="7646"/>
                  </a:cubicBezTo>
                  <a:cubicBezTo>
                    <a:pt x="38874" y="7595"/>
                    <a:pt x="38845" y="7537"/>
                    <a:pt x="38823" y="7479"/>
                  </a:cubicBezTo>
                  <a:cubicBezTo>
                    <a:pt x="38794" y="7391"/>
                    <a:pt x="38772" y="7296"/>
                    <a:pt x="38765" y="7201"/>
                  </a:cubicBezTo>
                  <a:cubicBezTo>
                    <a:pt x="38750" y="7077"/>
                    <a:pt x="38758" y="6946"/>
                    <a:pt x="38779" y="6815"/>
                  </a:cubicBezTo>
                  <a:lnTo>
                    <a:pt x="38779" y="6815"/>
                  </a:lnTo>
                  <a:lnTo>
                    <a:pt x="38772" y="6837"/>
                  </a:lnTo>
                  <a:cubicBezTo>
                    <a:pt x="38823" y="6559"/>
                    <a:pt x="38911" y="6297"/>
                    <a:pt x="39028" y="6041"/>
                  </a:cubicBezTo>
                  <a:cubicBezTo>
                    <a:pt x="39159" y="5742"/>
                    <a:pt x="39312" y="5450"/>
                    <a:pt x="39458" y="5166"/>
                  </a:cubicBezTo>
                  <a:cubicBezTo>
                    <a:pt x="39721" y="4691"/>
                    <a:pt x="39940" y="4203"/>
                    <a:pt x="40122" y="3699"/>
                  </a:cubicBezTo>
                  <a:cubicBezTo>
                    <a:pt x="40261" y="3305"/>
                    <a:pt x="40312" y="2882"/>
                    <a:pt x="40268" y="2473"/>
                  </a:cubicBezTo>
                  <a:cubicBezTo>
                    <a:pt x="40253" y="2371"/>
                    <a:pt x="40239" y="2269"/>
                    <a:pt x="40217" y="2174"/>
                  </a:cubicBezTo>
                  <a:cubicBezTo>
                    <a:pt x="40188" y="2072"/>
                    <a:pt x="40151" y="1977"/>
                    <a:pt x="40115" y="1883"/>
                  </a:cubicBezTo>
                  <a:cubicBezTo>
                    <a:pt x="40020" y="1656"/>
                    <a:pt x="39896" y="1445"/>
                    <a:pt x="39743" y="1262"/>
                  </a:cubicBezTo>
                  <a:cubicBezTo>
                    <a:pt x="39575" y="1058"/>
                    <a:pt x="39392" y="883"/>
                    <a:pt x="39195" y="722"/>
                  </a:cubicBezTo>
                  <a:cubicBezTo>
                    <a:pt x="39013" y="569"/>
                    <a:pt x="38823" y="438"/>
                    <a:pt x="38619" y="321"/>
                  </a:cubicBezTo>
                  <a:cubicBezTo>
                    <a:pt x="38305" y="131"/>
                    <a:pt x="37948" y="29"/>
                    <a:pt x="375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70"/>
            <p:cNvSpPr/>
            <p:nvPr/>
          </p:nvSpPr>
          <p:spPr>
            <a:xfrm>
              <a:off x="762270" y="3152368"/>
              <a:ext cx="1108565" cy="1658092"/>
            </a:xfrm>
            <a:custGeom>
              <a:avLst/>
              <a:gdLst/>
              <a:ahLst/>
              <a:cxnLst/>
              <a:rect l="l" t="t" r="r" b="b"/>
              <a:pathLst>
                <a:path w="30659" h="45857" extrusionOk="0">
                  <a:moveTo>
                    <a:pt x="25800" y="1"/>
                  </a:moveTo>
                  <a:cubicBezTo>
                    <a:pt x="25172" y="847"/>
                    <a:pt x="24559" y="1708"/>
                    <a:pt x="23961" y="2576"/>
                  </a:cubicBezTo>
                  <a:cubicBezTo>
                    <a:pt x="23618" y="3079"/>
                    <a:pt x="23275" y="3583"/>
                    <a:pt x="22939" y="4086"/>
                  </a:cubicBezTo>
                  <a:cubicBezTo>
                    <a:pt x="22925" y="4108"/>
                    <a:pt x="22910" y="4137"/>
                    <a:pt x="22888" y="4159"/>
                  </a:cubicBezTo>
                  <a:cubicBezTo>
                    <a:pt x="22874" y="4188"/>
                    <a:pt x="22859" y="4210"/>
                    <a:pt x="22837" y="4232"/>
                  </a:cubicBezTo>
                  <a:cubicBezTo>
                    <a:pt x="22823" y="4261"/>
                    <a:pt x="22801" y="4291"/>
                    <a:pt x="22786" y="4312"/>
                  </a:cubicBezTo>
                  <a:lnTo>
                    <a:pt x="22677" y="4473"/>
                  </a:lnTo>
                  <a:lnTo>
                    <a:pt x="22203" y="5195"/>
                  </a:lnTo>
                  <a:cubicBezTo>
                    <a:pt x="21860" y="5699"/>
                    <a:pt x="21531" y="6202"/>
                    <a:pt x="21196" y="6713"/>
                  </a:cubicBezTo>
                  <a:cubicBezTo>
                    <a:pt x="20561" y="7676"/>
                    <a:pt x="19919" y="8639"/>
                    <a:pt x="19270" y="9588"/>
                  </a:cubicBezTo>
                  <a:cubicBezTo>
                    <a:pt x="18810" y="10259"/>
                    <a:pt x="18343" y="10923"/>
                    <a:pt x="17883" y="11579"/>
                  </a:cubicBezTo>
                  <a:lnTo>
                    <a:pt x="16490" y="13586"/>
                  </a:lnTo>
                  <a:cubicBezTo>
                    <a:pt x="15563" y="14928"/>
                    <a:pt x="14644" y="16271"/>
                    <a:pt x="13725" y="17613"/>
                  </a:cubicBezTo>
                  <a:cubicBezTo>
                    <a:pt x="13601" y="17803"/>
                    <a:pt x="13469" y="17985"/>
                    <a:pt x="13345" y="18175"/>
                  </a:cubicBezTo>
                  <a:lnTo>
                    <a:pt x="13185" y="18423"/>
                  </a:lnTo>
                  <a:lnTo>
                    <a:pt x="13075" y="18584"/>
                  </a:lnTo>
                  <a:lnTo>
                    <a:pt x="12915" y="18817"/>
                  </a:lnTo>
                  <a:cubicBezTo>
                    <a:pt x="12703" y="19138"/>
                    <a:pt x="12484" y="19466"/>
                    <a:pt x="12265" y="19787"/>
                  </a:cubicBezTo>
                  <a:cubicBezTo>
                    <a:pt x="11820" y="20473"/>
                    <a:pt x="11368" y="21152"/>
                    <a:pt x="10930" y="21838"/>
                  </a:cubicBezTo>
                  <a:cubicBezTo>
                    <a:pt x="10485" y="22523"/>
                    <a:pt x="10047" y="23202"/>
                    <a:pt x="9617" y="23902"/>
                  </a:cubicBezTo>
                  <a:cubicBezTo>
                    <a:pt x="8778" y="25245"/>
                    <a:pt x="7983" y="26609"/>
                    <a:pt x="7216" y="27995"/>
                  </a:cubicBezTo>
                  <a:cubicBezTo>
                    <a:pt x="6450" y="29374"/>
                    <a:pt x="5721" y="30775"/>
                    <a:pt x="5028" y="32191"/>
                  </a:cubicBezTo>
                  <a:cubicBezTo>
                    <a:pt x="4677" y="32898"/>
                    <a:pt x="4335" y="33606"/>
                    <a:pt x="3999" y="34328"/>
                  </a:cubicBezTo>
                  <a:cubicBezTo>
                    <a:pt x="3824" y="34700"/>
                    <a:pt x="3649" y="35073"/>
                    <a:pt x="3481" y="35445"/>
                  </a:cubicBezTo>
                  <a:cubicBezTo>
                    <a:pt x="3328" y="35788"/>
                    <a:pt x="3167" y="36130"/>
                    <a:pt x="3021" y="36473"/>
                  </a:cubicBezTo>
                  <a:cubicBezTo>
                    <a:pt x="2715" y="37181"/>
                    <a:pt x="2423" y="37889"/>
                    <a:pt x="2146" y="38604"/>
                  </a:cubicBezTo>
                  <a:cubicBezTo>
                    <a:pt x="1868" y="39319"/>
                    <a:pt x="1606" y="40041"/>
                    <a:pt x="1358" y="40756"/>
                  </a:cubicBezTo>
                  <a:cubicBezTo>
                    <a:pt x="854" y="42245"/>
                    <a:pt x="431" y="43762"/>
                    <a:pt x="81" y="45294"/>
                  </a:cubicBezTo>
                  <a:cubicBezTo>
                    <a:pt x="52" y="45411"/>
                    <a:pt x="30" y="45520"/>
                    <a:pt x="1" y="45637"/>
                  </a:cubicBezTo>
                  <a:lnTo>
                    <a:pt x="307" y="45834"/>
                  </a:lnTo>
                  <a:cubicBezTo>
                    <a:pt x="329" y="45849"/>
                    <a:pt x="365" y="45856"/>
                    <a:pt x="395" y="45856"/>
                  </a:cubicBezTo>
                  <a:cubicBezTo>
                    <a:pt x="460" y="45856"/>
                    <a:pt x="519" y="45827"/>
                    <a:pt x="555" y="45769"/>
                  </a:cubicBezTo>
                  <a:cubicBezTo>
                    <a:pt x="592" y="45703"/>
                    <a:pt x="584" y="45615"/>
                    <a:pt x="533" y="45557"/>
                  </a:cubicBezTo>
                  <a:lnTo>
                    <a:pt x="533" y="45557"/>
                  </a:lnTo>
                  <a:cubicBezTo>
                    <a:pt x="548" y="45564"/>
                    <a:pt x="562" y="45572"/>
                    <a:pt x="577" y="45572"/>
                  </a:cubicBezTo>
                  <a:cubicBezTo>
                    <a:pt x="1117" y="45615"/>
                    <a:pt x="1671" y="45645"/>
                    <a:pt x="2241" y="45645"/>
                  </a:cubicBezTo>
                  <a:cubicBezTo>
                    <a:pt x="2905" y="45645"/>
                    <a:pt x="3605" y="45608"/>
                    <a:pt x="4335" y="45542"/>
                  </a:cubicBezTo>
                  <a:cubicBezTo>
                    <a:pt x="5655" y="45411"/>
                    <a:pt x="6961" y="45185"/>
                    <a:pt x="8245" y="44871"/>
                  </a:cubicBezTo>
                  <a:cubicBezTo>
                    <a:pt x="9529" y="44557"/>
                    <a:pt x="10792" y="44156"/>
                    <a:pt x="12032" y="43675"/>
                  </a:cubicBezTo>
                  <a:cubicBezTo>
                    <a:pt x="13185" y="43222"/>
                    <a:pt x="14301" y="42690"/>
                    <a:pt x="15381" y="42084"/>
                  </a:cubicBezTo>
                  <a:cubicBezTo>
                    <a:pt x="16271" y="41573"/>
                    <a:pt x="17139" y="41019"/>
                    <a:pt x="17971" y="40421"/>
                  </a:cubicBezTo>
                  <a:cubicBezTo>
                    <a:pt x="19000" y="39676"/>
                    <a:pt x="19824" y="38939"/>
                    <a:pt x="20481" y="38173"/>
                  </a:cubicBezTo>
                  <a:cubicBezTo>
                    <a:pt x="21247" y="37291"/>
                    <a:pt x="21743" y="36393"/>
                    <a:pt x="21947" y="35510"/>
                  </a:cubicBezTo>
                  <a:cubicBezTo>
                    <a:pt x="22064" y="35022"/>
                    <a:pt x="22093" y="34511"/>
                    <a:pt x="22027" y="34007"/>
                  </a:cubicBezTo>
                  <a:cubicBezTo>
                    <a:pt x="21991" y="33562"/>
                    <a:pt x="21860" y="33125"/>
                    <a:pt x="21633" y="32731"/>
                  </a:cubicBezTo>
                  <a:cubicBezTo>
                    <a:pt x="21517" y="32548"/>
                    <a:pt x="21378" y="32380"/>
                    <a:pt x="21210" y="32242"/>
                  </a:cubicBezTo>
                  <a:cubicBezTo>
                    <a:pt x="21130" y="32183"/>
                    <a:pt x="21050" y="32125"/>
                    <a:pt x="20970" y="32074"/>
                  </a:cubicBezTo>
                  <a:cubicBezTo>
                    <a:pt x="20875" y="32016"/>
                    <a:pt x="20773" y="31964"/>
                    <a:pt x="20678" y="31928"/>
                  </a:cubicBezTo>
                  <a:cubicBezTo>
                    <a:pt x="20473" y="31840"/>
                    <a:pt x="20262" y="31782"/>
                    <a:pt x="20043" y="31746"/>
                  </a:cubicBezTo>
                  <a:cubicBezTo>
                    <a:pt x="19795" y="31702"/>
                    <a:pt x="19554" y="31673"/>
                    <a:pt x="19306" y="31658"/>
                  </a:cubicBezTo>
                  <a:cubicBezTo>
                    <a:pt x="19124" y="31651"/>
                    <a:pt x="18934" y="31643"/>
                    <a:pt x="18730" y="31643"/>
                  </a:cubicBezTo>
                  <a:cubicBezTo>
                    <a:pt x="18533" y="31643"/>
                    <a:pt x="18321" y="31643"/>
                    <a:pt x="18117" y="31651"/>
                  </a:cubicBezTo>
                  <a:cubicBezTo>
                    <a:pt x="17993" y="31651"/>
                    <a:pt x="17861" y="31658"/>
                    <a:pt x="17737" y="31658"/>
                  </a:cubicBezTo>
                  <a:lnTo>
                    <a:pt x="17519" y="31658"/>
                  </a:lnTo>
                  <a:cubicBezTo>
                    <a:pt x="17336" y="31658"/>
                    <a:pt x="17154" y="31658"/>
                    <a:pt x="16971" y="31651"/>
                  </a:cubicBezTo>
                  <a:cubicBezTo>
                    <a:pt x="16658" y="31636"/>
                    <a:pt x="16344" y="31600"/>
                    <a:pt x="16037" y="31549"/>
                  </a:cubicBezTo>
                  <a:lnTo>
                    <a:pt x="16037" y="31549"/>
                  </a:lnTo>
                  <a:lnTo>
                    <a:pt x="16059" y="31563"/>
                  </a:lnTo>
                  <a:cubicBezTo>
                    <a:pt x="15709" y="31505"/>
                    <a:pt x="15366" y="31417"/>
                    <a:pt x="15031" y="31293"/>
                  </a:cubicBezTo>
                  <a:cubicBezTo>
                    <a:pt x="14943" y="31249"/>
                    <a:pt x="14863" y="31206"/>
                    <a:pt x="14790" y="31155"/>
                  </a:cubicBezTo>
                  <a:cubicBezTo>
                    <a:pt x="14768" y="31125"/>
                    <a:pt x="14739" y="31104"/>
                    <a:pt x="14717" y="31074"/>
                  </a:cubicBezTo>
                  <a:cubicBezTo>
                    <a:pt x="14710" y="31060"/>
                    <a:pt x="14702" y="31045"/>
                    <a:pt x="14695" y="31031"/>
                  </a:cubicBezTo>
                  <a:cubicBezTo>
                    <a:pt x="14695" y="31016"/>
                    <a:pt x="14688" y="31009"/>
                    <a:pt x="14688" y="30994"/>
                  </a:cubicBezTo>
                  <a:cubicBezTo>
                    <a:pt x="14680" y="30979"/>
                    <a:pt x="14680" y="30965"/>
                    <a:pt x="14688" y="30950"/>
                  </a:cubicBezTo>
                  <a:cubicBezTo>
                    <a:pt x="14688" y="30928"/>
                    <a:pt x="14695" y="30907"/>
                    <a:pt x="14710" y="30885"/>
                  </a:cubicBezTo>
                  <a:cubicBezTo>
                    <a:pt x="14731" y="30834"/>
                    <a:pt x="14761" y="30790"/>
                    <a:pt x="14790" y="30746"/>
                  </a:cubicBezTo>
                  <a:cubicBezTo>
                    <a:pt x="14907" y="30622"/>
                    <a:pt x="15031" y="30505"/>
                    <a:pt x="15169" y="30410"/>
                  </a:cubicBezTo>
                  <a:cubicBezTo>
                    <a:pt x="15490" y="30192"/>
                    <a:pt x="15826" y="30002"/>
                    <a:pt x="16176" y="29834"/>
                  </a:cubicBezTo>
                  <a:cubicBezTo>
                    <a:pt x="16577" y="29630"/>
                    <a:pt x="17008" y="29440"/>
                    <a:pt x="17373" y="29287"/>
                  </a:cubicBezTo>
                  <a:cubicBezTo>
                    <a:pt x="17548" y="29207"/>
                    <a:pt x="17730" y="29134"/>
                    <a:pt x="17905" y="29061"/>
                  </a:cubicBezTo>
                  <a:cubicBezTo>
                    <a:pt x="18584" y="28791"/>
                    <a:pt x="19277" y="28499"/>
                    <a:pt x="19897" y="28083"/>
                  </a:cubicBezTo>
                  <a:cubicBezTo>
                    <a:pt x="20335" y="27798"/>
                    <a:pt x="20707" y="27419"/>
                    <a:pt x="20970" y="26967"/>
                  </a:cubicBezTo>
                  <a:cubicBezTo>
                    <a:pt x="21086" y="26748"/>
                    <a:pt x="21167" y="26507"/>
                    <a:pt x="21210" y="26259"/>
                  </a:cubicBezTo>
                  <a:cubicBezTo>
                    <a:pt x="21232" y="26120"/>
                    <a:pt x="21247" y="25982"/>
                    <a:pt x="21254" y="25836"/>
                  </a:cubicBezTo>
                  <a:cubicBezTo>
                    <a:pt x="21261" y="25697"/>
                    <a:pt x="21254" y="25559"/>
                    <a:pt x="21232" y="25420"/>
                  </a:cubicBezTo>
                  <a:cubicBezTo>
                    <a:pt x="21210" y="25230"/>
                    <a:pt x="21145" y="25048"/>
                    <a:pt x="21043" y="24880"/>
                  </a:cubicBezTo>
                  <a:cubicBezTo>
                    <a:pt x="20933" y="24719"/>
                    <a:pt x="20802" y="24588"/>
                    <a:pt x="20641" y="24486"/>
                  </a:cubicBezTo>
                  <a:cubicBezTo>
                    <a:pt x="20503" y="24391"/>
                    <a:pt x="20349" y="24304"/>
                    <a:pt x="20196" y="24238"/>
                  </a:cubicBezTo>
                  <a:lnTo>
                    <a:pt x="20152" y="24216"/>
                  </a:lnTo>
                  <a:lnTo>
                    <a:pt x="20087" y="24187"/>
                  </a:lnTo>
                  <a:cubicBezTo>
                    <a:pt x="19875" y="24085"/>
                    <a:pt x="19715" y="24004"/>
                    <a:pt x="19547" y="23910"/>
                  </a:cubicBezTo>
                  <a:cubicBezTo>
                    <a:pt x="19452" y="23859"/>
                    <a:pt x="19357" y="23793"/>
                    <a:pt x="19270" y="23735"/>
                  </a:cubicBezTo>
                  <a:lnTo>
                    <a:pt x="19240" y="23713"/>
                  </a:lnTo>
                  <a:lnTo>
                    <a:pt x="19153" y="23654"/>
                  </a:lnTo>
                  <a:cubicBezTo>
                    <a:pt x="19022" y="23567"/>
                    <a:pt x="18890" y="23494"/>
                    <a:pt x="18744" y="23414"/>
                  </a:cubicBezTo>
                  <a:lnTo>
                    <a:pt x="18606" y="23341"/>
                  </a:lnTo>
                  <a:cubicBezTo>
                    <a:pt x="18438" y="23253"/>
                    <a:pt x="18277" y="23151"/>
                    <a:pt x="18124" y="23041"/>
                  </a:cubicBezTo>
                  <a:cubicBezTo>
                    <a:pt x="18088" y="23005"/>
                    <a:pt x="18051" y="22968"/>
                    <a:pt x="18022" y="22932"/>
                  </a:cubicBezTo>
                  <a:cubicBezTo>
                    <a:pt x="18007" y="22917"/>
                    <a:pt x="18000" y="22903"/>
                    <a:pt x="17993" y="22888"/>
                  </a:cubicBezTo>
                  <a:cubicBezTo>
                    <a:pt x="17993" y="22874"/>
                    <a:pt x="17985" y="22866"/>
                    <a:pt x="17985" y="22852"/>
                  </a:cubicBezTo>
                  <a:lnTo>
                    <a:pt x="17985" y="22808"/>
                  </a:lnTo>
                  <a:cubicBezTo>
                    <a:pt x="17993" y="22786"/>
                    <a:pt x="18000" y="22764"/>
                    <a:pt x="18007" y="22742"/>
                  </a:cubicBezTo>
                  <a:cubicBezTo>
                    <a:pt x="18037" y="22677"/>
                    <a:pt x="18080" y="22626"/>
                    <a:pt x="18117" y="22574"/>
                  </a:cubicBezTo>
                  <a:cubicBezTo>
                    <a:pt x="18321" y="22348"/>
                    <a:pt x="18547" y="22151"/>
                    <a:pt x="18788" y="21983"/>
                  </a:cubicBezTo>
                  <a:cubicBezTo>
                    <a:pt x="18992" y="21845"/>
                    <a:pt x="19218" y="21728"/>
                    <a:pt x="19452" y="21641"/>
                  </a:cubicBezTo>
                  <a:cubicBezTo>
                    <a:pt x="20043" y="21444"/>
                    <a:pt x="20649" y="21320"/>
                    <a:pt x="21269" y="21276"/>
                  </a:cubicBezTo>
                  <a:lnTo>
                    <a:pt x="21247" y="21261"/>
                  </a:lnTo>
                  <a:cubicBezTo>
                    <a:pt x="21911" y="21210"/>
                    <a:pt x="22589" y="21196"/>
                    <a:pt x="23253" y="21181"/>
                  </a:cubicBezTo>
                  <a:lnTo>
                    <a:pt x="23355" y="21181"/>
                  </a:lnTo>
                  <a:cubicBezTo>
                    <a:pt x="23698" y="21174"/>
                    <a:pt x="24121" y="21159"/>
                    <a:pt x="24515" y="21144"/>
                  </a:cubicBezTo>
                  <a:cubicBezTo>
                    <a:pt x="24946" y="21123"/>
                    <a:pt x="25376" y="21079"/>
                    <a:pt x="25800" y="20991"/>
                  </a:cubicBezTo>
                  <a:cubicBezTo>
                    <a:pt x="26215" y="20896"/>
                    <a:pt x="26624" y="20765"/>
                    <a:pt x="27018" y="20597"/>
                  </a:cubicBezTo>
                  <a:cubicBezTo>
                    <a:pt x="27448" y="20415"/>
                    <a:pt x="27872" y="20196"/>
                    <a:pt x="28266" y="19955"/>
                  </a:cubicBezTo>
                  <a:cubicBezTo>
                    <a:pt x="28667" y="19714"/>
                    <a:pt x="29039" y="19437"/>
                    <a:pt x="29382" y="19131"/>
                  </a:cubicBezTo>
                  <a:cubicBezTo>
                    <a:pt x="29703" y="18853"/>
                    <a:pt x="29980" y="18532"/>
                    <a:pt x="30221" y="18175"/>
                  </a:cubicBezTo>
                  <a:cubicBezTo>
                    <a:pt x="30316" y="18022"/>
                    <a:pt x="30403" y="17861"/>
                    <a:pt x="30469" y="17686"/>
                  </a:cubicBezTo>
                  <a:cubicBezTo>
                    <a:pt x="30542" y="17518"/>
                    <a:pt x="30593" y="17336"/>
                    <a:pt x="30622" y="17146"/>
                  </a:cubicBezTo>
                  <a:cubicBezTo>
                    <a:pt x="30659" y="16869"/>
                    <a:pt x="30630" y="16584"/>
                    <a:pt x="30535" y="16322"/>
                  </a:cubicBezTo>
                  <a:cubicBezTo>
                    <a:pt x="30425" y="16015"/>
                    <a:pt x="30250" y="15745"/>
                    <a:pt x="30024" y="15512"/>
                  </a:cubicBezTo>
                  <a:cubicBezTo>
                    <a:pt x="29893" y="15381"/>
                    <a:pt x="29747" y="15249"/>
                    <a:pt x="29593" y="15140"/>
                  </a:cubicBezTo>
                  <a:cubicBezTo>
                    <a:pt x="29411" y="15001"/>
                    <a:pt x="29214" y="14877"/>
                    <a:pt x="29010" y="14775"/>
                  </a:cubicBezTo>
                  <a:cubicBezTo>
                    <a:pt x="28849" y="14687"/>
                    <a:pt x="28689" y="14607"/>
                    <a:pt x="28521" y="14542"/>
                  </a:cubicBezTo>
                  <a:cubicBezTo>
                    <a:pt x="28419" y="14505"/>
                    <a:pt x="28317" y="14469"/>
                    <a:pt x="28207" y="14447"/>
                  </a:cubicBezTo>
                  <a:cubicBezTo>
                    <a:pt x="27974" y="14396"/>
                    <a:pt x="27733" y="14366"/>
                    <a:pt x="27492" y="14345"/>
                  </a:cubicBezTo>
                  <a:cubicBezTo>
                    <a:pt x="27208" y="14315"/>
                    <a:pt x="26916" y="14293"/>
                    <a:pt x="26631" y="14279"/>
                  </a:cubicBezTo>
                  <a:lnTo>
                    <a:pt x="26442" y="14257"/>
                  </a:lnTo>
                  <a:cubicBezTo>
                    <a:pt x="25960" y="14228"/>
                    <a:pt x="25457" y="14206"/>
                    <a:pt x="24975" y="14126"/>
                  </a:cubicBezTo>
                  <a:lnTo>
                    <a:pt x="24931" y="14118"/>
                  </a:lnTo>
                  <a:cubicBezTo>
                    <a:pt x="24691" y="14082"/>
                    <a:pt x="24450" y="14024"/>
                    <a:pt x="24224" y="13929"/>
                  </a:cubicBezTo>
                  <a:cubicBezTo>
                    <a:pt x="24143" y="13892"/>
                    <a:pt x="24070" y="13856"/>
                    <a:pt x="24005" y="13805"/>
                  </a:cubicBezTo>
                  <a:cubicBezTo>
                    <a:pt x="23968" y="13775"/>
                    <a:pt x="23932" y="13739"/>
                    <a:pt x="23903" y="13702"/>
                  </a:cubicBezTo>
                  <a:cubicBezTo>
                    <a:pt x="23881" y="13673"/>
                    <a:pt x="23866" y="13644"/>
                    <a:pt x="23851" y="13608"/>
                  </a:cubicBezTo>
                  <a:cubicBezTo>
                    <a:pt x="23844" y="13578"/>
                    <a:pt x="23837" y="13542"/>
                    <a:pt x="23830" y="13513"/>
                  </a:cubicBezTo>
                  <a:cubicBezTo>
                    <a:pt x="23830" y="13462"/>
                    <a:pt x="23830" y="13418"/>
                    <a:pt x="23837" y="13367"/>
                  </a:cubicBezTo>
                  <a:cubicBezTo>
                    <a:pt x="23851" y="13287"/>
                    <a:pt x="23881" y="13199"/>
                    <a:pt x="23917" y="13119"/>
                  </a:cubicBezTo>
                  <a:cubicBezTo>
                    <a:pt x="24027" y="12900"/>
                    <a:pt x="24158" y="12688"/>
                    <a:pt x="24318" y="12499"/>
                  </a:cubicBezTo>
                  <a:cubicBezTo>
                    <a:pt x="24435" y="12367"/>
                    <a:pt x="24523" y="12265"/>
                    <a:pt x="24618" y="12170"/>
                  </a:cubicBezTo>
                  <a:cubicBezTo>
                    <a:pt x="24691" y="12090"/>
                    <a:pt x="24778" y="12017"/>
                    <a:pt x="24873" y="11951"/>
                  </a:cubicBezTo>
                  <a:lnTo>
                    <a:pt x="24895" y="11930"/>
                  </a:lnTo>
                  <a:cubicBezTo>
                    <a:pt x="25165" y="11754"/>
                    <a:pt x="25442" y="11601"/>
                    <a:pt x="25727" y="11463"/>
                  </a:cubicBezTo>
                  <a:lnTo>
                    <a:pt x="25967" y="11339"/>
                  </a:lnTo>
                  <a:cubicBezTo>
                    <a:pt x="26179" y="11236"/>
                    <a:pt x="26471" y="11098"/>
                    <a:pt x="26733" y="10945"/>
                  </a:cubicBezTo>
                  <a:cubicBezTo>
                    <a:pt x="27040" y="10784"/>
                    <a:pt x="27317" y="10587"/>
                    <a:pt x="27572" y="10361"/>
                  </a:cubicBezTo>
                  <a:cubicBezTo>
                    <a:pt x="27689" y="10251"/>
                    <a:pt x="27791" y="10127"/>
                    <a:pt x="27879" y="9996"/>
                  </a:cubicBezTo>
                  <a:cubicBezTo>
                    <a:pt x="27981" y="9857"/>
                    <a:pt x="28054" y="9704"/>
                    <a:pt x="28105" y="9544"/>
                  </a:cubicBezTo>
                  <a:cubicBezTo>
                    <a:pt x="28156" y="9391"/>
                    <a:pt x="28178" y="9230"/>
                    <a:pt x="28178" y="9062"/>
                  </a:cubicBezTo>
                  <a:cubicBezTo>
                    <a:pt x="28178" y="8982"/>
                    <a:pt x="28178" y="8902"/>
                    <a:pt x="28163" y="8821"/>
                  </a:cubicBezTo>
                  <a:lnTo>
                    <a:pt x="28163" y="8792"/>
                  </a:lnTo>
                  <a:cubicBezTo>
                    <a:pt x="28156" y="8697"/>
                    <a:pt x="28142" y="8610"/>
                    <a:pt x="28112" y="8530"/>
                  </a:cubicBezTo>
                  <a:cubicBezTo>
                    <a:pt x="28076" y="8384"/>
                    <a:pt x="28003" y="8245"/>
                    <a:pt x="27915" y="8121"/>
                  </a:cubicBezTo>
                  <a:cubicBezTo>
                    <a:pt x="27821" y="8004"/>
                    <a:pt x="27711" y="7895"/>
                    <a:pt x="27580" y="7815"/>
                  </a:cubicBezTo>
                  <a:cubicBezTo>
                    <a:pt x="27463" y="7742"/>
                    <a:pt x="27339" y="7683"/>
                    <a:pt x="27208" y="7639"/>
                  </a:cubicBezTo>
                  <a:cubicBezTo>
                    <a:pt x="27084" y="7596"/>
                    <a:pt x="26952" y="7552"/>
                    <a:pt x="26814" y="7523"/>
                  </a:cubicBezTo>
                  <a:lnTo>
                    <a:pt x="26712" y="7501"/>
                  </a:lnTo>
                  <a:lnTo>
                    <a:pt x="26631" y="7486"/>
                  </a:lnTo>
                  <a:cubicBezTo>
                    <a:pt x="26420" y="7442"/>
                    <a:pt x="26201" y="7377"/>
                    <a:pt x="25997" y="7304"/>
                  </a:cubicBezTo>
                  <a:cubicBezTo>
                    <a:pt x="25924" y="7267"/>
                    <a:pt x="25851" y="7224"/>
                    <a:pt x="25785" y="7173"/>
                  </a:cubicBezTo>
                  <a:cubicBezTo>
                    <a:pt x="25697" y="7107"/>
                    <a:pt x="25632" y="7012"/>
                    <a:pt x="25595" y="6903"/>
                  </a:cubicBezTo>
                  <a:cubicBezTo>
                    <a:pt x="25566" y="6815"/>
                    <a:pt x="25544" y="6727"/>
                    <a:pt x="25537" y="6633"/>
                  </a:cubicBezTo>
                  <a:cubicBezTo>
                    <a:pt x="25522" y="6501"/>
                    <a:pt x="25530" y="6370"/>
                    <a:pt x="25551" y="6239"/>
                  </a:cubicBezTo>
                  <a:lnTo>
                    <a:pt x="25551" y="6239"/>
                  </a:lnTo>
                  <a:lnTo>
                    <a:pt x="25537" y="6261"/>
                  </a:lnTo>
                  <a:cubicBezTo>
                    <a:pt x="25595" y="5991"/>
                    <a:pt x="25683" y="5721"/>
                    <a:pt x="25800" y="5465"/>
                  </a:cubicBezTo>
                  <a:cubicBezTo>
                    <a:pt x="25938" y="5159"/>
                    <a:pt x="26091" y="4860"/>
                    <a:pt x="26230" y="4597"/>
                  </a:cubicBezTo>
                  <a:cubicBezTo>
                    <a:pt x="26493" y="4123"/>
                    <a:pt x="26719" y="3634"/>
                    <a:pt x="26901" y="3123"/>
                  </a:cubicBezTo>
                  <a:cubicBezTo>
                    <a:pt x="27040" y="2729"/>
                    <a:pt x="27091" y="2306"/>
                    <a:pt x="27047" y="1890"/>
                  </a:cubicBezTo>
                  <a:cubicBezTo>
                    <a:pt x="27025" y="1693"/>
                    <a:pt x="26974" y="1496"/>
                    <a:pt x="26894" y="1307"/>
                  </a:cubicBezTo>
                  <a:cubicBezTo>
                    <a:pt x="26799" y="1080"/>
                    <a:pt x="26675" y="869"/>
                    <a:pt x="26522" y="679"/>
                  </a:cubicBezTo>
                  <a:cubicBezTo>
                    <a:pt x="26354" y="482"/>
                    <a:pt x="26172" y="300"/>
                    <a:pt x="25975" y="139"/>
                  </a:cubicBezTo>
                  <a:cubicBezTo>
                    <a:pt x="25916" y="88"/>
                    <a:pt x="25858" y="52"/>
                    <a:pt x="258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70"/>
            <p:cNvSpPr/>
            <p:nvPr/>
          </p:nvSpPr>
          <p:spPr>
            <a:xfrm>
              <a:off x="417765" y="3227430"/>
              <a:ext cx="1294055" cy="1759262"/>
            </a:xfrm>
            <a:custGeom>
              <a:avLst/>
              <a:gdLst/>
              <a:ahLst/>
              <a:cxnLst/>
              <a:rect l="l" t="t" r="r" b="b"/>
              <a:pathLst>
                <a:path w="35789" h="48655" extrusionOk="0">
                  <a:moveTo>
                    <a:pt x="19802" y="7730"/>
                  </a:moveTo>
                  <a:cubicBezTo>
                    <a:pt x="19802" y="7734"/>
                    <a:pt x="19803" y="7736"/>
                    <a:pt x="19805" y="7738"/>
                  </a:cubicBezTo>
                  <a:lnTo>
                    <a:pt x="19805" y="7738"/>
                  </a:lnTo>
                  <a:cubicBezTo>
                    <a:pt x="19804" y="7735"/>
                    <a:pt x="19803" y="7733"/>
                    <a:pt x="19802" y="7730"/>
                  </a:cubicBezTo>
                  <a:close/>
                  <a:moveTo>
                    <a:pt x="33817" y="1"/>
                  </a:moveTo>
                  <a:cubicBezTo>
                    <a:pt x="33790" y="1"/>
                    <a:pt x="33762" y="14"/>
                    <a:pt x="33744" y="40"/>
                  </a:cubicBezTo>
                  <a:cubicBezTo>
                    <a:pt x="32993" y="1135"/>
                    <a:pt x="32219" y="2215"/>
                    <a:pt x="31453" y="3302"/>
                  </a:cubicBezTo>
                  <a:cubicBezTo>
                    <a:pt x="30680" y="4382"/>
                    <a:pt x="29899" y="5483"/>
                    <a:pt x="29119" y="6570"/>
                  </a:cubicBezTo>
                  <a:lnTo>
                    <a:pt x="28163" y="7905"/>
                  </a:lnTo>
                  <a:lnTo>
                    <a:pt x="28141" y="7913"/>
                  </a:lnTo>
                  <a:cubicBezTo>
                    <a:pt x="28163" y="7614"/>
                    <a:pt x="28170" y="7315"/>
                    <a:pt x="28156" y="7015"/>
                  </a:cubicBezTo>
                  <a:cubicBezTo>
                    <a:pt x="28141" y="6527"/>
                    <a:pt x="28075" y="6038"/>
                    <a:pt x="27973" y="5556"/>
                  </a:cubicBezTo>
                  <a:cubicBezTo>
                    <a:pt x="27791" y="4608"/>
                    <a:pt x="27470" y="3696"/>
                    <a:pt x="27032" y="2835"/>
                  </a:cubicBezTo>
                  <a:lnTo>
                    <a:pt x="26995" y="2762"/>
                  </a:lnTo>
                  <a:cubicBezTo>
                    <a:pt x="26981" y="2740"/>
                    <a:pt x="26959" y="2733"/>
                    <a:pt x="26937" y="2733"/>
                  </a:cubicBezTo>
                  <a:cubicBezTo>
                    <a:pt x="26930" y="2733"/>
                    <a:pt x="26915" y="2733"/>
                    <a:pt x="26901" y="2740"/>
                  </a:cubicBezTo>
                  <a:cubicBezTo>
                    <a:pt x="26871" y="2762"/>
                    <a:pt x="26864" y="2806"/>
                    <a:pt x="26886" y="2835"/>
                  </a:cubicBezTo>
                  <a:cubicBezTo>
                    <a:pt x="26920" y="2903"/>
                    <a:pt x="26954" y="2971"/>
                    <a:pt x="26988" y="3039"/>
                  </a:cubicBezTo>
                  <a:lnTo>
                    <a:pt x="26988" y="3039"/>
                  </a:lnTo>
                  <a:cubicBezTo>
                    <a:pt x="27309" y="3710"/>
                    <a:pt x="27550" y="4418"/>
                    <a:pt x="27696" y="5148"/>
                  </a:cubicBezTo>
                  <a:cubicBezTo>
                    <a:pt x="27849" y="5928"/>
                    <a:pt x="27907" y="6724"/>
                    <a:pt x="27864" y="7519"/>
                  </a:cubicBezTo>
                  <a:lnTo>
                    <a:pt x="27864" y="7526"/>
                  </a:lnTo>
                  <a:lnTo>
                    <a:pt x="27864" y="7541"/>
                  </a:lnTo>
                  <a:cubicBezTo>
                    <a:pt x="27842" y="7818"/>
                    <a:pt x="27805" y="8102"/>
                    <a:pt x="27769" y="8380"/>
                  </a:cubicBezTo>
                  <a:cubicBezTo>
                    <a:pt x="27762" y="8402"/>
                    <a:pt x="27762" y="8424"/>
                    <a:pt x="27769" y="8453"/>
                  </a:cubicBezTo>
                  <a:cubicBezTo>
                    <a:pt x="26645" y="10021"/>
                    <a:pt x="25536" y="11590"/>
                    <a:pt x="24435" y="13173"/>
                  </a:cubicBezTo>
                  <a:cubicBezTo>
                    <a:pt x="23822" y="14056"/>
                    <a:pt x="23209" y="14953"/>
                    <a:pt x="22603" y="15851"/>
                  </a:cubicBezTo>
                  <a:cubicBezTo>
                    <a:pt x="22574" y="15026"/>
                    <a:pt x="22465" y="14217"/>
                    <a:pt x="22260" y="13421"/>
                  </a:cubicBezTo>
                  <a:cubicBezTo>
                    <a:pt x="22144" y="12896"/>
                    <a:pt x="21990" y="12378"/>
                    <a:pt x="21823" y="11867"/>
                  </a:cubicBezTo>
                  <a:cubicBezTo>
                    <a:pt x="21655" y="11357"/>
                    <a:pt x="21465" y="10824"/>
                    <a:pt x="21268" y="10313"/>
                  </a:cubicBezTo>
                  <a:cubicBezTo>
                    <a:pt x="20867" y="9284"/>
                    <a:pt x="20407" y="8278"/>
                    <a:pt x="19889" y="7307"/>
                  </a:cubicBezTo>
                  <a:cubicBezTo>
                    <a:pt x="19408" y="6403"/>
                    <a:pt x="18875" y="5527"/>
                    <a:pt x="18284" y="4688"/>
                  </a:cubicBezTo>
                  <a:cubicBezTo>
                    <a:pt x="18116" y="4447"/>
                    <a:pt x="17941" y="4214"/>
                    <a:pt x="17766" y="3988"/>
                  </a:cubicBezTo>
                  <a:cubicBezTo>
                    <a:pt x="17744" y="3958"/>
                    <a:pt x="17708" y="3936"/>
                    <a:pt x="17671" y="3936"/>
                  </a:cubicBezTo>
                  <a:cubicBezTo>
                    <a:pt x="17649" y="3936"/>
                    <a:pt x="17627" y="3944"/>
                    <a:pt x="17613" y="3958"/>
                  </a:cubicBezTo>
                  <a:cubicBezTo>
                    <a:pt x="17562" y="3988"/>
                    <a:pt x="17547" y="4060"/>
                    <a:pt x="17584" y="4112"/>
                  </a:cubicBezTo>
                  <a:cubicBezTo>
                    <a:pt x="18443" y="5240"/>
                    <a:pt x="19193" y="6456"/>
                    <a:pt x="19805" y="7738"/>
                  </a:cubicBezTo>
                  <a:lnTo>
                    <a:pt x="19805" y="7738"/>
                  </a:lnTo>
                  <a:cubicBezTo>
                    <a:pt x="19805" y="7738"/>
                    <a:pt x="19805" y="7738"/>
                    <a:pt x="19805" y="7738"/>
                  </a:cubicBezTo>
                  <a:lnTo>
                    <a:pt x="19805" y="7738"/>
                  </a:lnTo>
                  <a:cubicBezTo>
                    <a:pt x="20234" y="8618"/>
                    <a:pt x="20612" y="9528"/>
                    <a:pt x="20940" y="10459"/>
                  </a:cubicBezTo>
                  <a:cubicBezTo>
                    <a:pt x="21253" y="11371"/>
                    <a:pt x="21509" y="12305"/>
                    <a:pt x="21699" y="13261"/>
                  </a:cubicBezTo>
                  <a:cubicBezTo>
                    <a:pt x="21808" y="13808"/>
                    <a:pt x="21888" y="14355"/>
                    <a:pt x="21954" y="14910"/>
                  </a:cubicBezTo>
                  <a:cubicBezTo>
                    <a:pt x="21990" y="15180"/>
                    <a:pt x="22020" y="15450"/>
                    <a:pt x="22041" y="15720"/>
                  </a:cubicBezTo>
                  <a:cubicBezTo>
                    <a:pt x="22056" y="15858"/>
                    <a:pt x="22063" y="15997"/>
                    <a:pt x="22078" y="16128"/>
                  </a:cubicBezTo>
                  <a:cubicBezTo>
                    <a:pt x="22085" y="16267"/>
                    <a:pt x="22100" y="16398"/>
                    <a:pt x="22100" y="16529"/>
                  </a:cubicBezTo>
                  <a:cubicBezTo>
                    <a:pt x="22100" y="16544"/>
                    <a:pt x="22100" y="16551"/>
                    <a:pt x="22100" y="16566"/>
                  </a:cubicBezTo>
                  <a:cubicBezTo>
                    <a:pt x="22056" y="16595"/>
                    <a:pt x="22027" y="16639"/>
                    <a:pt x="22012" y="16690"/>
                  </a:cubicBezTo>
                  <a:cubicBezTo>
                    <a:pt x="22005" y="16705"/>
                    <a:pt x="22005" y="16726"/>
                    <a:pt x="22005" y="16748"/>
                  </a:cubicBezTo>
                  <a:cubicBezTo>
                    <a:pt x="20203" y="19448"/>
                    <a:pt x="18466" y="22191"/>
                    <a:pt x="16847" y="25007"/>
                  </a:cubicBezTo>
                  <a:cubicBezTo>
                    <a:pt x="16832" y="24737"/>
                    <a:pt x="16796" y="24468"/>
                    <a:pt x="16744" y="24205"/>
                  </a:cubicBezTo>
                  <a:cubicBezTo>
                    <a:pt x="16613" y="23504"/>
                    <a:pt x="16431" y="22811"/>
                    <a:pt x="16197" y="22140"/>
                  </a:cubicBezTo>
                  <a:cubicBezTo>
                    <a:pt x="15971" y="21469"/>
                    <a:pt x="15708" y="20812"/>
                    <a:pt x="15417" y="20170"/>
                  </a:cubicBezTo>
                  <a:cubicBezTo>
                    <a:pt x="15117" y="19521"/>
                    <a:pt x="14782" y="18886"/>
                    <a:pt x="14432" y="18259"/>
                  </a:cubicBezTo>
                  <a:cubicBezTo>
                    <a:pt x="13593" y="16777"/>
                    <a:pt x="12615" y="15377"/>
                    <a:pt x="11645" y="13976"/>
                  </a:cubicBezTo>
                  <a:cubicBezTo>
                    <a:pt x="11615" y="13932"/>
                    <a:pt x="11572" y="13910"/>
                    <a:pt x="11521" y="13910"/>
                  </a:cubicBezTo>
                  <a:cubicBezTo>
                    <a:pt x="11491" y="13910"/>
                    <a:pt x="11462" y="13917"/>
                    <a:pt x="11440" y="13932"/>
                  </a:cubicBezTo>
                  <a:cubicBezTo>
                    <a:pt x="11375" y="13976"/>
                    <a:pt x="11360" y="14071"/>
                    <a:pt x="11404" y="14136"/>
                  </a:cubicBezTo>
                  <a:cubicBezTo>
                    <a:pt x="12527" y="15756"/>
                    <a:pt x="13593" y="17427"/>
                    <a:pt x="14468" y="19200"/>
                  </a:cubicBezTo>
                  <a:cubicBezTo>
                    <a:pt x="15059" y="20425"/>
                    <a:pt x="15563" y="21710"/>
                    <a:pt x="15832" y="23045"/>
                  </a:cubicBezTo>
                  <a:cubicBezTo>
                    <a:pt x="15927" y="23570"/>
                    <a:pt x="16000" y="24095"/>
                    <a:pt x="16037" y="24628"/>
                  </a:cubicBezTo>
                  <a:cubicBezTo>
                    <a:pt x="16088" y="25161"/>
                    <a:pt x="16102" y="25693"/>
                    <a:pt x="16168" y="26226"/>
                  </a:cubicBezTo>
                  <a:cubicBezTo>
                    <a:pt x="16051" y="26430"/>
                    <a:pt x="15935" y="26634"/>
                    <a:pt x="15818" y="26846"/>
                  </a:cubicBezTo>
                  <a:cubicBezTo>
                    <a:pt x="14016" y="30137"/>
                    <a:pt x="12389" y="33536"/>
                    <a:pt x="11054" y="37039"/>
                  </a:cubicBezTo>
                  <a:cubicBezTo>
                    <a:pt x="10981" y="36783"/>
                    <a:pt x="10900" y="36528"/>
                    <a:pt x="10805" y="36280"/>
                  </a:cubicBezTo>
                  <a:cubicBezTo>
                    <a:pt x="10681" y="35944"/>
                    <a:pt x="10528" y="35616"/>
                    <a:pt x="10390" y="35288"/>
                  </a:cubicBezTo>
                  <a:cubicBezTo>
                    <a:pt x="10236" y="34937"/>
                    <a:pt x="10069" y="34594"/>
                    <a:pt x="9901" y="34259"/>
                  </a:cubicBezTo>
                  <a:cubicBezTo>
                    <a:pt x="9769" y="33982"/>
                    <a:pt x="9631" y="33719"/>
                    <a:pt x="9485" y="33442"/>
                  </a:cubicBezTo>
                  <a:cubicBezTo>
                    <a:pt x="9361" y="33201"/>
                    <a:pt x="9237" y="32967"/>
                    <a:pt x="9113" y="32727"/>
                  </a:cubicBezTo>
                  <a:cubicBezTo>
                    <a:pt x="8850" y="32230"/>
                    <a:pt x="8566" y="31742"/>
                    <a:pt x="8281" y="31253"/>
                  </a:cubicBezTo>
                  <a:cubicBezTo>
                    <a:pt x="7975" y="30749"/>
                    <a:pt x="7654" y="30253"/>
                    <a:pt x="7333" y="29764"/>
                  </a:cubicBezTo>
                  <a:cubicBezTo>
                    <a:pt x="7004" y="29276"/>
                    <a:pt x="6661" y="28772"/>
                    <a:pt x="6304" y="28283"/>
                  </a:cubicBezTo>
                  <a:cubicBezTo>
                    <a:pt x="5611" y="27306"/>
                    <a:pt x="4845" y="26372"/>
                    <a:pt x="4027" y="25489"/>
                  </a:cubicBezTo>
                  <a:cubicBezTo>
                    <a:pt x="2889" y="24278"/>
                    <a:pt x="1612" y="23183"/>
                    <a:pt x="161" y="22374"/>
                  </a:cubicBezTo>
                  <a:cubicBezTo>
                    <a:pt x="146" y="22366"/>
                    <a:pt x="131" y="22359"/>
                    <a:pt x="117" y="22359"/>
                  </a:cubicBezTo>
                  <a:cubicBezTo>
                    <a:pt x="80" y="22359"/>
                    <a:pt x="44" y="22381"/>
                    <a:pt x="22" y="22417"/>
                  </a:cubicBezTo>
                  <a:cubicBezTo>
                    <a:pt x="0" y="22468"/>
                    <a:pt x="22" y="22527"/>
                    <a:pt x="73" y="22556"/>
                  </a:cubicBezTo>
                  <a:cubicBezTo>
                    <a:pt x="343" y="22709"/>
                    <a:pt x="620" y="22877"/>
                    <a:pt x="876" y="23059"/>
                  </a:cubicBezTo>
                  <a:lnTo>
                    <a:pt x="868" y="23052"/>
                  </a:lnTo>
                  <a:lnTo>
                    <a:pt x="868" y="23052"/>
                  </a:lnTo>
                  <a:cubicBezTo>
                    <a:pt x="2050" y="23862"/>
                    <a:pt x="3086" y="24876"/>
                    <a:pt x="4027" y="25963"/>
                  </a:cubicBezTo>
                  <a:cubicBezTo>
                    <a:pt x="4808" y="26875"/>
                    <a:pt x="5523" y="27838"/>
                    <a:pt x="6180" y="28845"/>
                  </a:cubicBezTo>
                  <a:cubicBezTo>
                    <a:pt x="6815" y="29845"/>
                    <a:pt x="7398" y="30881"/>
                    <a:pt x="7924" y="31946"/>
                  </a:cubicBezTo>
                  <a:cubicBezTo>
                    <a:pt x="7982" y="32063"/>
                    <a:pt x="8040" y="32172"/>
                    <a:pt x="8091" y="32289"/>
                  </a:cubicBezTo>
                  <a:cubicBezTo>
                    <a:pt x="8288" y="32697"/>
                    <a:pt x="8485" y="33113"/>
                    <a:pt x="8668" y="33529"/>
                  </a:cubicBezTo>
                  <a:cubicBezTo>
                    <a:pt x="8894" y="34025"/>
                    <a:pt x="9084" y="34529"/>
                    <a:pt x="9281" y="35032"/>
                  </a:cubicBezTo>
                  <a:cubicBezTo>
                    <a:pt x="9514" y="35623"/>
                    <a:pt x="9718" y="36214"/>
                    <a:pt x="9901" y="36812"/>
                  </a:cubicBezTo>
                  <a:cubicBezTo>
                    <a:pt x="9996" y="37112"/>
                    <a:pt x="10090" y="37411"/>
                    <a:pt x="10193" y="37710"/>
                  </a:cubicBezTo>
                  <a:cubicBezTo>
                    <a:pt x="10236" y="37856"/>
                    <a:pt x="10287" y="38009"/>
                    <a:pt x="10339" y="38148"/>
                  </a:cubicBezTo>
                  <a:cubicBezTo>
                    <a:pt x="10360" y="38213"/>
                    <a:pt x="10390" y="38279"/>
                    <a:pt x="10419" y="38345"/>
                  </a:cubicBezTo>
                  <a:cubicBezTo>
                    <a:pt x="10441" y="38403"/>
                    <a:pt x="10477" y="38461"/>
                    <a:pt x="10506" y="38512"/>
                  </a:cubicBezTo>
                  <a:lnTo>
                    <a:pt x="10514" y="38520"/>
                  </a:lnTo>
                  <a:cubicBezTo>
                    <a:pt x="10156" y="39527"/>
                    <a:pt x="9821" y="40548"/>
                    <a:pt x="9514" y="41577"/>
                  </a:cubicBezTo>
                  <a:cubicBezTo>
                    <a:pt x="9186" y="42657"/>
                    <a:pt x="8901" y="43744"/>
                    <a:pt x="8639" y="44845"/>
                  </a:cubicBezTo>
                  <a:cubicBezTo>
                    <a:pt x="8507" y="45400"/>
                    <a:pt x="8391" y="45962"/>
                    <a:pt x="8274" y="46516"/>
                  </a:cubicBezTo>
                  <a:cubicBezTo>
                    <a:pt x="8157" y="47100"/>
                    <a:pt x="8040" y="47691"/>
                    <a:pt x="7960" y="48282"/>
                  </a:cubicBezTo>
                  <a:cubicBezTo>
                    <a:pt x="7945" y="48471"/>
                    <a:pt x="8091" y="48639"/>
                    <a:pt x="8281" y="48654"/>
                  </a:cubicBezTo>
                  <a:cubicBezTo>
                    <a:pt x="8290" y="48655"/>
                    <a:pt x="8299" y="48655"/>
                    <a:pt x="8308" y="48655"/>
                  </a:cubicBezTo>
                  <a:cubicBezTo>
                    <a:pt x="8387" y="48655"/>
                    <a:pt x="8470" y="48626"/>
                    <a:pt x="8529" y="48574"/>
                  </a:cubicBezTo>
                  <a:cubicBezTo>
                    <a:pt x="8551" y="48552"/>
                    <a:pt x="8573" y="48530"/>
                    <a:pt x="8595" y="48508"/>
                  </a:cubicBezTo>
                  <a:cubicBezTo>
                    <a:pt x="8631" y="48457"/>
                    <a:pt x="8653" y="48399"/>
                    <a:pt x="8660" y="48333"/>
                  </a:cubicBezTo>
                  <a:cubicBezTo>
                    <a:pt x="8784" y="47720"/>
                    <a:pt x="8901" y="47100"/>
                    <a:pt x="9025" y="46487"/>
                  </a:cubicBezTo>
                  <a:cubicBezTo>
                    <a:pt x="9551" y="43999"/>
                    <a:pt x="10229" y="41540"/>
                    <a:pt x="11054" y="39133"/>
                  </a:cubicBezTo>
                  <a:lnTo>
                    <a:pt x="11061" y="39125"/>
                  </a:lnTo>
                  <a:cubicBezTo>
                    <a:pt x="11112" y="39074"/>
                    <a:pt x="11178" y="39030"/>
                    <a:pt x="11243" y="38979"/>
                  </a:cubicBezTo>
                  <a:cubicBezTo>
                    <a:pt x="11309" y="38921"/>
                    <a:pt x="11360" y="38870"/>
                    <a:pt x="11418" y="38819"/>
                  </a:cubicBezTo>
                  <a:cubicBezTo>
                    <a:pt x="11535" y="38717"/>
                    <a:pt x="11645" y="38607"/>
                    <a:pt x="11761" y="38498"/>
                  </a:cubicBezTo>
                  <a:cubicBezTo>
                    <a:pt x="11987" y="38286"/>
                    <a:pt x="12214" y="38075"/>
                    <a:pt x="12447" y="37870"/>
                  </a:cubicBezTo>
                  <a:cubicBezTo>
                    <a:pt x="12899" y="37469"/>
                    <a:pt x="13374" y="37090"/>
                    <a:pt x="13863" y="36732"/>
                  </a:cubicBezTo>
                  <a:cubicBezTo>
                    <a:pt x="14198" y="36499"/>
                    <a:pt x="14541" y="36280"/>
                    <a:pt x="14899" y="36068"/>
                  </a:cubicBezTo>
                  <a:cubicBezTo>
                    <a:pt x="15263" y="35849"/>
                    <a:pt x="15643" y="35645"/>
                    <a:pt x="16029" y="35448"/>
                  </a:cubicBezTo>
                  <a:cubicBezTo>
                    <a:pt x="16803" y="35069"/>
                    <a:pt x="17598" y="34726"/>
                    <a:pt x="18415" y="34434"/>
                  </a:cubicBezTo>
                  <a:cubicBezTo>
                    <a:pt x="18941" y="34244"/>
                    <a:pt x="19473" y="34062"/>
                    <a:pt x="20013" y="33901"/>
                  </a:cubicBezTo>
                  <a:cubicBezTo>
                    <a:pt x="20290" y="33814"/>
                    <a:pt x="20575" y="33741"/>
                    <a:pt x="20859" y="33668"/>
                  </a:cubicBezTo>
                  <a:cubicBezTo>
                    <a:pt x="21144" y="33595"/>
                    <a:pt x="21421" y="33522"/>
                    <a:pt x="21706" y="33456"/>
                  </a:cubicBezTo>
                  <a:cubicBezTo>
                    <a:pt x="22829" y="33201"/>
                    <a:pt x="23960" y="33004"/>
                    <a:pt x="25106" y="32829"/>
                  </a:cubicBezTo>
                  <a:cubicBezTo>
                    <a:pt x="26164" y="32676"/>
                    <a:pt x="27222" y="32566"/>
                    <a:pt x="28287" y="32471"/>
                  </a:cubicBezTo>
                  <a:lnTo>
                    <a:pt x="28280" y="32471"/>
                  </a:lnTo>
                  <a:lnTo>
                    <a:pt x="28477" y="32457"/>
                  </a:lnTo>
                  <a:cubicBezTo>
                    <a:pt x="28542" y="32457"/>
                    <a:pt x="28601" y="32406"/>
                    <a:pt x="28608" y="32340"/>
                  </a:cubicBezTo>
                  <a:cubicBezTo>
                    <a:pt x="28608" y="32274"/>
                    <a:pt x="28564" y="32216"/>
                    <a:pt x="28498" y="32209"/>
                  </a:cubicBezTo>
                  <a:lnTo>
                    <a:pt x="28491" y="32209"/>
                  </a:lnTo>
                  <a:cubicBezTo>
                    <a:pt x="27944" y="32252"/>
                    <a:pt x="27397" y="32289"/>
                    <a:pt x="26850" y="32340"/>
                  </a:cubicBezTo>
                  <a:cubicBezTo>
                    <a:pt x="26302" y="32391"/>
                    <a:pt x="25733" y="32449"/>
                    <a:pt x="25179" y="32508"/>
                  </a:cubicBezTo>
                  <a:cubicBezTo>
                    <a:pt x="24617" y="32573"/>
                    <a:pt x="24041" y="32646"/>
                    <a:pt x="23471" y="32734"/>
                  </a:cubicBezTo>
                  <a:cubicBezTo>
                    <a:pt x="22902" y="32814"/>
                    <a:pt x="22326" y="32909"/>
                    <a:pt x="21757" y="33018"/>
                  </a:cubicBezTo>
                  <a:cubicBezTo>
                    <a:pt x="21188" y="33128"/>
                    <a:pt x="20619" y="33252"/>
                    <a:pt x="20050" y="33383"/>
                  </a:cubicBezTo>
                  <a:cubicBezTo>
                    <a:pt x="19481" y="33515"/>
                    <a:pt x="18919" y="33661"/>
                    <a:pt x="18364" y="33828"/>
                  </a:cubicBezTo>
                  <a:cubicBezTo>
                    <a:pt x="17248" y="34164"/>
                    <a:pt x="16161" y="34587"/>
                    <a:pt x="15117" y="35091"/>
                  </a:cubicBezTo>
                  <a:cubicBezTo>
                    <a:pt x="14235" y="35521"/>
                    <a:pt x="13388" y="36024"/>
                    <a:pt x="12593" y="36608"/>
                  </a:cubicBezTo>
                  <a:cubicBezTo>
                    <a:pt x="12287" y="36834"/>
                    <a:pt x="11987" y="37075"/>
                    <a:pt x="11703" y="37338"/>
                  </a:cubicBezTo>
                  <a:cubicBezTo>
                    <a:pt x="12454" y="35309"/>
                    <a:pt x="13308" y="33310"/>
                    <a:pt x="14227" y="31355"/>
                  </a:cubicBezTo>
                  <a:cubicBezTo>
                    <a:pt x="14658" y="30443"/>
                    <a:pt x="15103" y="29538"/>
                    <a:pt x="15563" y="28634"/>
                  </a:cubicBezTo>
                  <a:lnTo>
                    <a:pt x="15577" y="28612"/>
                  </a:lnTo>
                  <a:cubicBezTo>
                    <a:pt x="15927" y="27926"/>
                    <a:pt x="16292" y="27247"/>
                    <a:pt x="16657" y="26569"/>
                  </a:cubicBezTo>
                  <a:lnTo>
                    <a:pt x="16672" y="26569"/>
                  </a:lnTo>
                  <a:cubicBezTo>
                    <a:pt x="16744" y="26547"/>
                    <a:pt x="16817" y="26525"/>
                    <a:pt x="16883" y="26496"/>
                  </a:cubicBezTo>
                  <a:cubicBezTo>
                    <a:pt x="16985" y="26452"/>
                    <a:pt x="17087" y="26401"/>
                    <a:pt x="17190" y="26350"/>
                  </a:cubicBezTo>
                  <a:cubicBezTo>
                    <a:pt x="17387" y="26262"/>
                    <a:pt x="17576" y="26160"/>
                    <a:pt x="17773" y="26058"/>
                  </a:cubicBezTo>
                  <a:cubicBezTo>
                    <a:pt x="18167" y="25854"/>
                    <a:pt x="18561" y="25657"/>
                    <a:pt x="18955" y="25467"/>
                  </a:cubicBezTo>
                  <a:cubicBezTo>
                    <a:pt x="19772" y="25066"/>
                    <a:pt x="20611" y="24701"/>
                    <a:pt x="21465" y="24387"/>
                  </a:cubicBezTo>
                  <a:cubicBezTo>
                    <a:pt x="21793" y="24271"/>
                    <a:pt x="22122" y="24154"/>
                    <a:pt x="22457" y="24052"/>
                  </a:cubicBezTo>
                  <a:cubicBezTo>
                    <a:pt x="22822" y="23935"/>
                    <a:pt x="23194" y="23840"/>
                    <a:pt x="23574" y="23745"/>
                  </a:cubicBezTo>
                  <a:cubicBezTo>
                    <a:pt x="23931" y="23650"/>
                    <a:pt x="24289" y="23577"/>
                    <a:pt x="24653" y="23512"/>
                  </a:cubicBezTo>
                  <a:cubicBezTo>
                    <a:pt x="25018" y="23446"/>
                    <a:pt x="25376" y="23395"/>
                    <a:pt x="25741" y="23366"/>
                  </a:cubicBezTo>
                  <a:lnTo>
                    <a:pt x="25762" y="23366"/>
                  </a:lnTo>
                  <a:cubicBezTo>
                    <a:pt x="26178" y="23329"/>
                    <a:pt x="26601" y="23307"/>
                    <a:pt x="27017" y="23307"/>
                  </a:cubicBezTo>
                  <a:cubicBezTo>
                    <a:pt x="27448" y="23315"/>
                    <a:pt x="27878" y="23344"/>
                    <a:pt x="28309" y="23395"/>
                  </a:cubicBezTo>
                  <a:cubicBezTo>
                    <a:pt x="28313" y="23395"/>
                    <a:pt x="28317" y="23396"/>
                    <a:pt x="28321" y="23396"/>
                  </a:cubicBezTo>
                  <a:cubicBezTo>
                    <a:pt x="28381" y="23396"/>
                    <a:pt x="28425" y="23347"/>
                    <a:pt x="28425" y="23293"/>
                  </a:cubicBezTo>
                  <a:cubicBezTo>
                    <a:pt x="28425" y="23227"/>
                    <a:pt x="28382" y="23176"/>
                    <a:pt x="28323" y="23169"/>
                  </a:cubicBezTo>
                  <a:cubicBezTo>
                    <a:pt x="27754" y="23103"/>
                    <a:pt x="27185" y="23059"/>
                    <a:pt x="26616" y="23052"/>
                  </a:cubicBezTo>
                  <a:cubicBezTo>
                    <a:pt x="26463" y="23052"/>
                    <a:pt x="26310" y="23045"/>
                    <a:pt x="26156" y="23045"/>
                  </a:cubicBezTo>
                  <a:cubicBezTo>
                    <a:pt x="26003" y="23045"/>
                    <a:pt x="25879" y="23045"/>
                    <a:pt x="25741" y="23052"/>
                  </a:cubicBezTo>
                  <a:cubicBezTo>
                    <a:pt x="25441" y="23059"/>
                    <a:pt x="25150" y="23074"/>
                    <a:pt x="24858" y="23096"/>
                  </a:cubicBezTo>
                  <a:cubicBezTo>
                    <a:pt x="24566" y="23118"/>
                    <a:pt x="24252" y="23147"/>
                    <a:pt x="23953" y="23183"/>
                  </a:cubicBezTo>
                  <a:cubicBezTo>
                    <a:pt x="23654" y="23220"/>
                    <a:pt x="23362" y="23256"/>
                    <a:pt x="23063" y="23307"/>
                  </a:cubicBezTo>
                  <a:cubicBezTo>
                    <a:pt x="22472" y="23410"/>
                    <a:pt x="21881" y="23534"/>
                    <a:pt x="21297" y="23687"/>
                  </a:cubicBezTo>
                  <a:cubicBezTo>
                    <a:pt x="20852" y="23804"/>
                    <a:pt x="20400" y="23942"/>
                    <a:pt x="19962" y="24103"/>
                  </a:cubicBezTo>
                  <a:cubicBezTo>
                    <a:pt x="19502" y="24263"/>
                    <a:pt x="19043" y="24438"/>
                    <a:pt x="18598" y="24635"/>
                  </a:cubicBezTo>
                  <a:cubicBezTo>
                    <a:pt x="18182" y="24825"/>
                    <a:pt x="17773" y="25037"/>
                    <a:pt x="17379" y="25270"/>
                  </a:cubicBezTo>
                  <a:lnTo>
                    <a:pt x="17357" y="25285"/>
                  </a:lnTo>
                  <a:cubicBezTo>
                    <a:pt x="18941" y="22454"/>
                    <a:pt x="20641" y="19689"/>
                    <a:pt x="22406" y="16960"/>
                  </a:cubicBezTo>
                  <a:cubicBezTo>
                    <a:pt x="22530" y="16923"/>
                    <a:pt x="22662" y="16872"/>
                    <a:pt x="22778" y="16821"/>
                  </a:cubicBezTo>
                  <a:cubicBezTo>
                    <a:pt x="22932" y="16763"/>
                    <a:pt x="23077" y="16697"/>
                    <a:pt x="23223" y="16632"/>
                  </a:cubicBezTo>
                  <a:cubicBezTo>
                    <a:pt x="23515" y="16508"/>
                    <a:pt x="23807" y="16383"/>
                    <a:pt x="24099" y="16259"/>
                  </a:cubicBezTo>
                  <a:cubicBezTo>
                    <a:pt x="24690" y="16004"/>
                    <a:pt x="25295" y="15763"/>
                    <a:pt x="25901" y="15544"/>
                  </a:cubicBezTo>
                  <a:cubicBezTo>
                    <a:pt x="26682" y="15260"/>
                    <a:pt x="27470" y="15019"/>
                    <a:pt x="28272" y="14822"/>
                  </a:cubicBezTo>
                  <a:cubicBezTo>
                    <a:pt x="28681" y="14720"/>
                    <a:pt x="29104" y="14647"/>
                    <a:pt x="29520" y="14567"/>
                  </a:cubicBezTo>
                  <a:cubicBezTo>
                    <a:pt x="29936" y="14494"/>
                    <a:pt x="30374" y="14435"/>
                    <a:pt x="30797" y="14399"/>
                  </a:cubicBezTo>
                  <a:cubicBezTo>
                    <a:pt x="31259" y="14358"/>
                    <a:pt x="31722" y="14338"/>
                    <a:pt x="32186" y="14338"/>
                  </a:cubicBezTo>
                  <a:cubicBezTo>
                    <a:pt x="33055" y="14338"/>
                    <a:pt x="33924" y="14409"/>
                    <a:pt x="34780" y="14552"/>
                  </a:cubicBezTo>
                  <a:cubicBezTo>
                    <a:pt x="35072" y="14603"/>
                    <a:pt x="35364" y="14669"/>
                    <a:pt x="35656" y="14742"/>
                  </a:cubicBezTo>
                  <a:cubicBezTo>
                    <a:pt x="35663" y="14743"/>
                    <a:pt x="35669" y="14744"/>
                    <a:pt x="35676" y="14744"/>
                  </a:cubicBezTo>
                  <a:cubicBezTo>
                    <a:pt x="35756" y="14744"/>
                    <a:pt x="35788" y="14622"/>
                    <a:pt x="35707" y="14581"/>
                  </a:cubicBezTo>
                  <a:cubicBezTo>
                    <a:pt x="34780" y="14341"/>
                    <a:pt x="33839" y="14187"/>
                    <a:pt x="32883" y="14122"/>
                  </a:cubicBezTo>
                  <a:cubicBezTo>
                    <a:pt x="32504" y="14100"/>
                    <a:pt x="32117" y="14085"/>
                    <a:pt x="31738" y="14085"/>
                  </a:cubicBezTo>
                  <a:lnTo>
                    <a:pt x="31424" y="14085"/>
                  </a:lnTo>
                  <a:cubicBezTo>
                    <a:pt x="30935" y="14093"/>
                    <a:pt x="30446" y="14122"/>
                    <a:pt x="29958" y="14158"/>
                  </a:cubicBezTo>
                  <a:cubicBezTo>
                    <a:pt x="29702" y="14180"/>
                    <a:pt x="29454" y="14195"/>
                    <a:pt x="29206" y="14224"/>
                  </a:cubicBezTo>
                  <a:cubicBezTo>
                    <a:pt x="28951" y="14253"/>
                    <a:pt x="28710" y="14290"/>
                    <a:pt x="28469" y="14326"/>
                  </a:cubicBezTo>
                  <a:cubicBezTo>
                    <a:pt x="27973" y="14399"/>
                    <a:pt x="27492" y="14487"/>
                    <a:pt x="27010" y="14589"/>
                  </a:cubicBezTo>
                  <a:cubicBezTo>
                    <a:pt x="26025" y="14800"/>
                    <a:pt x="25069" y="15092"/>
                    <a:pt x="24143" y="15464"/>
                  </a:cubicBezTo>
                  <a:cubicBezTo>
                    <a:pt x="23785" y="15610"/>
                    <a:pt x="23435" y="15771"/>
                    <a:pt x="23092" y="15946"/>
                  </a:cubicBezTo>
                  <a:cubicBezTo>
                    <a:pt x="23077" y="15953"/>
                    <a:pt x="23063" y="15960"/>
                    <a:pt x="23048" y="15968"/>
                  </a:cubicBezTo>
                  <a:cubicBezTo>
                    <a:pt x="23304" y="15581"/>
                    <a:pt x="23559" y="15194"/>
                    <a:pt x="23814" y="14808"/>
                  </a:cubicBezTo>
                  <a:cubicBezTo>
                    <a:pt x="25274" y="12604"/>
                    <a:pt x="26769" y="10423"/>
                    <a:pt x="28280" y="8248"/>
                  </a:cubicBezTo>
                  <a:cubicBezTo>
                    <a:pt x="28564" y="8095"/>
                    <a:pt x="28856" y="7949"/>
                    <a:pt x="29155" y="7818"/>
                  </a:cubicBezTo>
                  <a:cubicBezTo>
                    <a:pt x="29498" y="7665"/>
                    <a:pt x="29848" y="7519"/>
                    <a:pt x="30206" y="7387"/>
                  </a:cubicBezTo>
                  <a:lnTo>
                    <a:pt x="30206" y="7387"/>
                  </a:lnTo>
                  <a:lnTo>
                    <a:pt x="30184" y="7402"/>
                  </a:lnTo>
                  <a:lnTo>
                    <a:pt x="30184" y="7402"/>
                  </a:lnTo>
                  <a:lnTo>
                    <a:pt x="30220" y="7387"/>
                  </a:lnTo>
                  <a:cubicBezTo>
                    <a:pt x="31599" y="6891"/>
                    <a:pt x="33044" y="6570"/>
                    <a:pt x="34510" y="6446"/>
                  </a:cubicBezTo>
                  <a:lnTo>
                    <a:pt x="34613" y="6432"/>
                  </a:lnTo>
                  <a:cubicBezTo>
                    <a:pt x="34656" y="6432"/>
                    <a:pt x="34693" y="6403"/>
                    <a:pt x="34693" y="6359"/>
                  </a:cubicBezTo>
                  <a:cubicBezTo>
                    <a:pt x="34700" y="6315"/>
                    <a:pt x="34664" y="6278"/>
                    <a:pt x="34627" y="6278"/>
                  </a:cubicBezTo>
                  <a:lnTo>
                    <a:pt x="34620" y="6278"/>
                  </a:lnTo>
                  <a:cubicBezTo>
                    <a:pt x="34109" y="6315"/>
                    <a:pt x="33598" y="6366"/>
                    <a:pt x="33095" y="6439"/>
                  </a:cubicBezTo>
                  <a:cubicBezTo>
                    <a:pt x="32584" y="6519"/>
                    <a:pt x="32059" y="6607"/>
                    <a:pt x="31548" y="6724"/>
                  </a:cubicBezTo>
                  <a:cubicBezTo>
                    <a:pt x="30571" y="6935"/>
                    <a:pt x="29615" y="7242"/>
                    <a:pt x="28695" y="7650"/>
                  </a:cubicBezTo>
                  <a:cubicBezTo>
                    <a:pt x="30111" y="5607"/>
                    <a:pt x="31534" y="3564"/>
                    <a:pt x="32949" y="1521"/>
                  </a:cubicBezTo>
                  <a:cubicBezTo>
                    <a:pt x="33263" y="1062"/>
                    <a:pt x="33576" y="602"/>
                    <a:pt x="33890" y="143"/>
                  </a:cubicBezTo>
                  <a:cubicBezTo>
                    <a:pt x="33919" y="99"/>
                    <a:pt x="33912" y="48"/>
                    <a:pt x="33868" y="18"/>
                  </a:cubicBezTo>
                  <a:cubicBezTo>
                    <a:pt x="33854" y="7"/>
                    <a:pt x="33836" y="1"/>
                    <a:pt x="338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70"/>
            <p:cNvSpPr/>
            <p:nvPr/>
          </p:nvSpPr>
          <p:spPr>
            <a:xfrm>
              <a:off x="417765" y="3227430"/>
              <a:ext cx="1294041" cy="1759243"/>
            </a:xfrm>
            <a:custGeom>
              <a:avLst/>
              <a:gdLst/>
              <a:ahLst/>
              <a:cxnLst/>
              <a:rect l="l" t="t" r="r" b="b"/>
              <a:pathLst>
                <a:path w="35789" h="48655" extrusionOk="0">
                  <a:moveTo>
                    <a:pt x="19802" y="7730"/>
                  </a:moveTo>
                  <a:cubicBezTo>
                    <a:pt x="19802" y="7734"/>
                    <a:pt x="19803" y="7736"/>
                    <a:pt x="19805" y="7738"/>
                  </a:cubicBezTo>
                  <a:lnTo>
                    <a:pt x="19805" y="7738"/>
                  </a:lnTo>
                  <a:cubicBezTo>
                    <a:pt x="19804" y="7735"/>
                    <a:pt x="19803" y="7733"/>
                    <a:pt x="19802" y="7730"/>
                  </a:cubicBezTo>
                  <a:close/>
                  <a:moveTo>
                    <a:pt x="33817" y="1"/>
                  </a:moveTo>
                  <a:cubicBezTo>
                    <a:pt x="33790" y="1"/>
                    <a:pt x="33762" y="14"/>
                    <a:pt x="33744" y="40"/>
                  </a:cubicBezTo>
                  <a:cubicBezTo>
                    <a:pt x="32993" y="1135"/>
                    <a:pt x="32219" y="2215"/>
                    <a:pt x="31453" y="3302"/>
                  </a:cubicBezTo>
                  <a:cubicBezTo>
                    <a:pt x="30680" y="4382"/>
                    <a:pt x="29899" y="5483"/>
                    <a:pt x="29119" y="6570"/>
                  </a:cubicBezTo>
                  <a:lnTo>
                    <a:pt x="28163" y="7905"/>
                  </a:lnTo>
                  <a:lnTo>
                    <a:pt x="28141" y="7913"/>
                  </a:lnTo>
                  <a:cubicBezTo>
                    <a:pt x="28163" y="7614"/>
                    <a:pt x="28170" y="7315"/>
                    <a:pt x="28156" y="7015"/>
                  </a:cubicBezTo>
                  <a:cubicBezTo>
                    <a:pt x="28141" y="6527"/>
                    <a:pt x="28075" y="6038"/>
                    <a:pt x="27973" y="5556"/>
                  </a:cubicBezTo>
                  <a:cubicBezTo>
                    <a:pt x="27791" y="4608"/>
                    <a:pt x="27470" y="3696"/>
                    <a:pt x="27032" y="2835"/>
                  </a:cubicBezTo>
                  <a:lnTo>
                    <a:pt x="26995" y="2762"/>
                  </a:lnTo>
                  <a:cubicBezTo>
                    <a:pt x="26981" y="2740"/>
                    <a:pt x="26959" y="2733"/>
                    <a:pt x="26937" y="2733"/>
                  </a:cubicBezTo>
                  <a:cubicBezTo>
                    <a:pt x="26930" y="2733"/>
                    <a:pt x="26915" y="2733"/>
                    <a:pt x="26901" y="2740"/>
                  </a:cubicBezTo>
                  <a:cubicBezTo>
                    <a:pt x="26871" y="2762"/>
                    <a:pt x="26864" y="2806"/>
                    <a:pt x="26886" y="2835"/>
                  </a:cubicBezTo>
                  <a:cubicBezTo>
                    <a:pt x="26920" y="2903"/>
                    <a:pt x="26954" y="2971"/>
                    <a:pt x="26988" y="3039"/>
                  </a:cubicBezTo>
                  <a:lnTo>
                    <a:pt x="26988" y="3039"/>
                  </a:lnTo>
                  <a:cubicBezTo>
                    <a:pt x="27309" y="3710"/>
                    <a:pt x="27550" y="4418"/>
                    <a:pt x="27696" y="5148"/>
                  </a:cubicBezTo>
                  <a:cubicBezTo>
                    <a:pt x="27849" y="5928"/>
                    <a:pt x="27907" y="6724"/>
                    <a:pt x="27864" y="7519"/>
                  </a:cubicBezTo>
                  <a:lnTo>
                    <a:pt x="27864" y="7526"/>
                  </a:lnTo>
                  <a:lnTo>
                    <a:pt x="27864" y="7541"/>
                  </a:lnTo>
                  <a:cubicBezTo>
                    <a:pt x="27842" y="7818"/>
                    <a:pt x="27805" y="8102"/>
                    <a:pt x="27769" y="8380"/>
                  </a:cubicBezTo>
                  <a:cubicBezTo>
                    <a:pt x="27762" y="8402"/>
                    <a:pt x="27762" y="8424"/>
                    <a:pt x="27769" y="8453"/>
                  </a:cubicBezTo>
                  <a:cubicBezTo>
                    <a:pt x="26645" y="10021"/>
                    <a:pt x="25536" y="11590"/>
                    <a:pt x="24435" y="13173"/>
                  </a:cubicBezTo>
                  <a:cubicBezTo>
                    <a:pt x="23822" y="14056"/>
                    <a:pt x="23209" y="14953"/>
                    <a:pt x="22603" y="15851"/>
                  </a:cubicBezTo>
                  <a:cubicBezTo>
                    <a:pt x="22574" y="15026"/>
                    <a:pt x="22465" y="14217"/>
                    <a:pt x="22260" y="13421"/>
                  </a:cubicBezTo>
                  <a:cubicBezTo>
                    <a:pt x="22144" y="12896"/>
                    <a:pt x="21990" y="12378"/>
                    <a:pt x="21823" y="11867"/>
                  </a:cubicBezTo>
                  <a:cubicBezTo>
                    <a:pt x="21655" y="11357"/>
                    <a:pt x="21465" y="10824"/>
                    <a:pt x="21268" y="10313"/>
                  </a:cubicBezTo>
                  <a:cubicBezTo>
                    <a:pt x="20867" y="9284"/>
                    <a:pt x="20407" y="8278"/>
                    <a:pt x="19889" y="7307"/>
                  </a:cubicBezTo>
                  <a:cubicBezTo>
                    <a:pt x="19408" y="6403"/>
                    <a:pt x="18875" y="5527"/>
                    <a:pt x="18284" y="4688"/>
                  </a:cubicBezTo>
                  <a:cubicBezTo>
                    <a:pt x="18116" y="4447"/>
                    <a:pt x="17941" y="4214"/>
                    <a:pt x="17766" y="3988"/>
                  </a:cubicBezTo>
                  <a:cubicBezTo>
                    <a:pt x="17744" y="3958"/>
                    <a:pt x="17708" y="3936"/>
                    <a:pt x="17671" y="3936"/>
                  </a:cubicBezTo>
                  <a:cubicBezTo>
                    <a:pt x="17649" y="3936"/>
                    <a:pt x="17627" y="3944"/>
                    <a:pt x="17613" y="3958"/>
                  </a:cubicBezTo>
                  <a:cubicBezTo>
                    <a:pt x="17562" y="3988"/>
                    <a:pt x="17547" y="4060"/>
                    <a:pt x="17584" y="4112"/>
                  </a:cubicBezTo>
                  <a:cubicBezTo>
                    <a:pt x="18443" y="5240"/>
                    <a:pt x="19193" y="6456"/>
                    <a:pt x="19805" y="7738"/>
                  </a:cubicBezTo>
                  <a:lnTo>
                    <a:pt x="19805" y="7738"/>
                  </a:lnTo>
                  <a:cubicBezTo>
                    <a:pt x="19805" y="7738"/>
                    <a:pt x="19805" y="7738"/>
                    <a:pt x="19805" y="7738"/>
                  </a:cubicBezTo>
                  <a:lnTo>
                    <a:pt x="19805" y="7738"/>
                  </a:lnTo>
                  <a:cubicBezTo>
                    <a:pt x="20234" y="8618"/>
                    <a:pt x="20612" y="9528"/>
                    <a:pt x="20940" y="10459"/>
                  </a:cubicBezTo>
                  <a:cubicBezTo>
                    <a:pt x="21253" y="11371"/>
                    <a:pt x="21509" y="12305"/>
                    <a:pt x="21699" y="13261"/>
                  </a:cubicBezTo>
                  <a:cubicBezTo>
                    <a:pt x="21808" y="13808"/>
                    <a:pt x="21888" y="14355"/>
                    <a:pt x="21954" y="14910"/>
                  </a:cubicBezTo>
                  <a:cubicBezTo>
                    <a:pt x="21990" y="15180"/>
                    <a:pt x="22020" y="15450"/>
                    <a:pt x="22041" y="15720"/>
                  </a:cubicBezTo>
                  <a:cubicBezTo>
                    <a:pt x="22056" y="15858"/>
                    <a:pt x="22063" y="15997"/>
                    <a:pt x="22078" y="16128"/>
                  </a:cubicBezTo>
                  <a:cubicBezTo>
                    <a:pt x="22085" y="16267"/>
                    <a:pt x="22100" y="16398"/>
                    <a:pt x="22100" y="16529"/>
                  </a:cubicBezTo>
                  <a:cubicBezTo>
                    <a:pt x="22100" y="16544"/>
                    <a:pt x="22100" y="16551"/>
                    <a:pt x="22100" y="16566"/>
                  </a:cubicBezTo>
                  <a:cubicBezTo>
                    <a:pt x="22056" y="16595"/>
                    <a:pt x="22027" y="16639"/>
                    <a:pt x="22012" y="16690"/>
                  </a:cubicBezTo>
                  <a:cubicBezTo>
                    <a:pt x="22005" y="16705"/>
                    <a:pt x="22005" y="16726"/>
                    <a:pt x="22005" y="16748"/>
                  </a:cubicBezTo>
                  <a:cubicBezTo>
                    <a:pt x="20203" y="19448"/>
                    <a:pt x="18466" y="22191"/>
                    <a:pt x="16847" y="25007"/>
                  </a:cubicBezTo>
                  <a:cubicBezTo>
                    <a:pt x="16832" y="24737"/>
                    <a:pt x="16796" y="24468"/>
                    <a:pt x="16744" y="24205"/>
                  </a:cubicBezTo>
                  <a:cubicBezTo>
                    <a:pt x="16613" y="23504"/>
                    <a:pt x="16431" y="22811"/>
                    <a:pt x="16197" y="22140"/>
                  </a:cubicBezTo>
                  <a:cubicBezTo>
                    <a:pt x="15971" y="21469"/>
                    <a:pt x="15708" y="20812"/>
                    <a:pt x="15417" y="20170"/>
                  </a:cubicBezTo>
                  <a:cubicBezTo>
                    <a:pt x="15117" y="19521"/>
                    <a:pt x="14782" y="18886"/>
                    <a:pt x="14432" y="18259"/>
                  </a:cubicBezTo>
                  <a:cubicBezTo>
                    <a:pt x="13593" y="16777"/>
                    <a:pt x="12615" y="15377"/>
                    <a:pt x="11645" y="13976"/>
                  </a:cubicBezTo>
                  <a:cubicBezTo>
                    <a:pt x="11615" y="13932"/>
                    <a:pt x="11572" y="13910"/>
                    <a:pt x="11521" y="13910"/>
                  </a:cubicBezTo>
                  <a:cubicBezTo>
                    <a:pt x="11491" y="13910"/>
                    <a:pt x="11462" y="13917"/>
                    <a:pt x="11440" y="13932"/>
                  </a:cubicBezTo>
                  <a:cubicBezTo>
                    <a:pt x="11375" y="13976"/>
                    <a:pt x="11360" y="14071"/>
                    <a:pt x="11404" y="14136"/>
                  </a:cubicBezTo>
                  <a:cubicBezTo>
                    <a:pt x="12527" y="15756"/>
                    <a:pt x="13593" y="17427"/>
                    <a:pt x="14468" y="19200"/>
                  </a:cubicBezTo>
                  <a:cubicBezTo>
                    <a:pt x="15059" y="20425"/>
                    <a:pt x="15563" y="21710"/>
                    <a:pt x="15832" y="23045"/>
                  </a:cubicBezTo>
                  <a:cubicBezTo>
                    <a:pt x="15927" y="23570"/>
                    <a:pt x="16000" y="24095"/>
                    <a:pt x="16037" y="24628"/>
                  </a:cubicBezTo>
                  <a:cubicBezTo>
                    <a:pt x="16088" y="25161"/>
                    <a:pt x="16102" y="25693"/>
                    <a:pt x="16168" y="26226"/>
                  </a:cubicBezTo>
                  <a:cubicBezTo>
                    <a:pt x="16051" y="26430"/>
                    <a:pt x="15935" y="26634"/>
                    <a:pt x="15818" y="26846"/>
                  </a:cubicBezTo>
                  <a:cubicBezTo>
                    <a:pt x="14016" y="30137"/>
                    <a:pt x="12389" y="33536"/>
                    <a:pt x="11054" y="37039"/>
                  </a:cubicBezTo>
                  <a:cubicBezTo>
                    <a:pt x="10981" y="36783"/>
                    <a:pt x="10900" y="36528"/>
                    <a:pt x="10805" y="36280"/>
                  </a:cubicBezTo>
                  <a:cubicBezTo>
                    <a:pt x="10681" y="35944"/>
                    <a:pt x="10528" y="35616"/>
                    <a:pt x="10390" y="35288"/>
                  </a:cubicBezTo>
                  <a:cubicBezTo>
                    <a:pt x="10236" y="34937"/>
                    <a:pt x="10069" y="34594"/>
                    <a:pt x="9901" y="34259"/>
                  </a:cubicBezTo>
                  <a:cubicBezTo>
                    <a:pt x="9769" y="33982"/>
                    <a:pt x="9631" y="33719"/>
                    <a:pt x="9485" y="33442"/>
                  </a:cubicBezTo>
                  <a:cubicBezTo>
                    <a:pt x="9361" y="33201"/>
                    <a:pt x="9237" y="32967"/>
                    <a:pt x="9113" y="32727"/>
                  </a:cubicBezTo>
                  <a:cubicBezTo>
                    <a:pt x="8850" y="32230"/>
                    <a:pt x="8566" y="31742"/>
                    <a:pt x="8281" y="31253"/>
                  </a:cubicBezTo>
                  <a:cubicBezTo>
                    <a:pt x="7975" y="30749"/>
                    <a:pt x="7654" y="30253"/>
                    <a:pt x="7333" y="29764"/>
                  </a:cubicBezTo>
                  <a:cubicBezTo>
                    <a:pt x="7004" y="29276"/>
                    <a:pt x="6661" y="28772"/>
                    <a:pt x="6304" y="28283"/>
                  </a:cubicBezTo>
                  <a:cubicBezTo>
                    <a:pt x="5611" y="27306"/>
                    <a:pt x="4845" y="26372"/>
                    <a:pt x="4027" y="25489"/>
                  </a:cubicBezTo>
                  <a:cubicBezTo>
                    <a:pt x="2889" y="24278"/>
                    <a:pt x="1612" y="23183"/>
                    <a:pt x="161" y="22374"/>
                  </a:cubicBezTo>
                  <a:cubicBezTo>
                    <a:pt x="146" y="22366"/>
                    <a:pt x="131" y="22359"/>
                    <a:pt x="117" y="22359"/>
                  </a:cubicBezTo>
                  <a:cubicBezTo>
                    <a:pt x="80" y="22359"/>
                    <a:pt x="44" y="22381"/>
                    <a:pt x="22" y="22417"/>
                  </a:cubicBezTo>
                  <a:cubicBezTo>
                    <a:pt x="0" y="22468"/>
                    <a:pt x="22" y="22527"/>
                    <a:pt x="73" y="22556"/>
                  </a:cubicBezTo>
                  <a:cubicBezTo>
                    <a:pt x="343" y="22709"/>
                    <a:pt x="620" y="22877"/>
                    <a:pt x="876" y="23059"/>
                  </a:cubicBezTo>
                  <a:lnTo>
                    <a:pt x="868" y="23052"/>
                  </a:lnTo>
                  <a:lnTo>
                    <a:pt x="868" y="23052"/>
                  </a:lnTo>
                  <a:cubicBezTo>
                    <a:pt x="2050" y="23862"/>
                    <a:pt x="3086" y="24876"/>
                    <a:pt x="4027" y="25963"/>
                  </a:cubicBezTo>
                  <a:cubicBezTo>
                    <a:pt x="4808" y="26875"/>
                    <a:pt x="5523" y="27838"/>
                    <a:pt x="6180" y="28845"/>
                  </a:cubicBezTo>
                  <a:cubicBezTo>
                    <a:pt x="6815" y="29845"/>
                    <a:pt x="7398" y="30881"/>
                    <a:pt x="7924" y="31946"/>
                  </a:cubicBezTo>
                  <a:cubicBezTo>
                    <a:pt x="7982" y="32063"/>
                    <a:pt x="8040" y="32172"/>
                    <a:pt x="8091" y="32289"/>
                  </a:cubicBezTo>
                  <a:cubicBezTo>
                    <a:pt x="8288" y="32697"/>
                    <a:pt x="8485" y="33113"/>
                    <a:pt x="8668" y="33529"/>
                  </a:cubicBezTo>
                  <a:cubicBezTo>
                    <a:pt x="8894" y="34025"/>
                    <a:pt x="9084" y="34529"/>
                    <a:pt x="9281" y="35032"/>
                  </a:cubicBezTo>
                  <a:cubicBezTo>
                    <a:pt x="9514" y="35623"/>
                    <a:pt x="9718" y="36214"/>
                    <a:pt x="9901" y="36812"/>
                  </a:cubicBezTo>
                  <a:cubicBezTo>
                    <a:pt x="9996" y="37112"/>
                    <a:pt x="10090" y="37411"/>
                    <a:pt x="10193" y="37710"/>
                  </a:cubicBezTo>
                  <a:cubicBezTo>
                    <a:pt x="10236" y="37856"/>
                    <a:pt x="10287" y="38009"/>
                    <a:pt x="10339" y="38148"/>
                  </a:cubicBezTo>
                  <a:cubicBezTo>
                    <a:pt x="10360" y="38213"/>
                    <a:pt x="10390" y="38279"/>
                    <a:pt x="10419" y="38345"/>
                  </a:cubicBezTo>
                  <a:cubicBezTo>
                    <a:pt x="10441" y="38403"/>
                    <a:pt x="10477" y="38461"/>
                    <a:pt x="10506" y="38512"/>
                  </a:cubicBezTo>
                  <a:lnTo>
                    <a:pt x="10514" y="38520"/>
                  </a:lnTo>
                  <a:cubicBezTo>
                    <a:pt x="10156" y="39527"/>
                    <a:pt x="9821" y="40548"/>
                    <a:pt x="9514" y="41577"/>
                  </a:cubicBezTo>
                  <a:cubicBezTo>
                    <a:pt x="9186" y="42657"/>
                    <a:pt x="8901" y="43744"/>
                    <a:pt x="8639" y="44845"/>
                  </a:cubicBezTo>
                  <a:cubicBezTo>
                    <a:pt x="8507" y="45400"/>
                    <a:pt x="8391" y="45962"/>
                    <a:pt x="8274" y="46516"/>
                  </a:cubicBezTo>
                  <a:cubicBezTo>
                    <a:pt x="8157" y="47100"/>
                    <a:pt x="8040" y="47691"/>
                    <a:pt x="7960" y="48282"/>
                  </a:cubicBezTo>
                  <a:cubicBezTo>
                    <a:pt x="7945" y="48471"/>
                    <a:pt x="8091" y="48639"/>
                    <a:pt x="8281" y="48654"/>
                  </a:cubicBezTo>
                  <a:cubicBezTo>
                    <a:pt x="8290" y="48655"/>
                    <a:pt x="8299" y="48655"/>
                    <a:pt x="8308" y="48655"/>
                  </a:cubicBezTo>
                  <a:cubicBezTo>
                    <a:pt x="8387" y="48655"/>
                    <a:pt x="8470" y="48626"/>
                    <a:pt x="8529" y="48574"/>
                  </a:cubicBezTo>
                  <a:cubicBezTo>
                    <a:pt x="8551" y="48552"/>
                    <a:pt x="8573" y="48530"/>
                    <a:pt x="8595" y="48508"/>
                  </a:cubicBezTo>
                  <a:cubicBezTo>
                    <a:pt x="8631" y="48457"/>
                    <a:pt x="8653" y="48399"/>
                    <a:pt x="8660" y="48333"/>
                  </a:cubicBezTo>
                  <a:cubicBezTo>
                    <a:pt x="8784" y="47720"/>
                    <a:pt x="8901" y="47100"/>
                    <a:pt x="9025" y="46487"/>
                  </a:cubicBezTo>
                  <a:cubicBezTo>
                    <a:pt x="9551" y="43999"/>
                    <a:pt x="10229" y="41540"/>
                    <a:pt x="11054" y="39133"/>
                  </a:cubicBezTo>
                  <a:lnTo>
                    <a:pt x="11061" y="39125"/>
                  </a:lnTo>
                  <a:cubicBezTo>
                    <a:pt x="11112" y="39074"/>
                    <a:pt x="11178" y="39030"/>
                    <a:pt x="11243" y="38979"/>
                  </a:cubicBezTo>
                  <a:cubicBezTo>
                    <a:pt x="11309" y="38921"/>
                    <a:pt x="11360" y="38870"/>
                    <a:pt x="11418" y="38819"/>
                  </a:cubicBezTo>
                  <a:cubicBezTo>
                    <a:pt x="11535" y="38717"/>
                    <a:pt x="11645" y="38607"/>
                    <a:pt x="11761" y="38498"/>
                  </a:cubicBezTo>
                  <a:cubicBezTo>
                    <a:pt x="11987" y="38286"/>
                    <a:pt x="12214" y="38075"/>
                    <a:pt x="12447" y="37870"/>
                  </a:cubicBezTo>
                  <a:cubicBezTo>
                    <a:pt x="12899" y="37469"/>
                    <a:pt x="13374" y="37090"/>
                    <a:pt x="13863" y="36732"/>
                  </a:cubicBezTo>
                  <a:cubicBezTo>
                    <a:pt x="14198" y="36499"/>
                    <a:pt x="14541" y="36280"/>
                    <a:pt x="14899" y="36068"/>
                  </a:cubicBezTo>
                  <a:cubicBezTo>
                    <a:pt x="15263" y="35849"/>
                    <a:pt x="15643" y="35645"/>
                    <a:pt x="16029" y="35448"/>
                  </a:cubicBezTo>
                  <a:cubicBezTo>
                    <a:pt x="16803" y="35069"/>
                    <a:pt x="17598" y="34726"/>
                    <a:pt x="18415" y="34434"/>
                  </a:cubicBezTo>
                  <a:cubicBezTo>
                    <a:pt x="18941" y="34244"/>
                    <a:pt x="19473" y="34062"/>
                    <a:pt x="20013" y="33901"/>
                  </a:cubicBezTo>
                  <a:cubicBezTo>
                    <a:pt x="20290" y="33814"/>
                    <a:pt x="20575" y="33741"/>
                    <a:pt x="20859" y="33668"/>
                  </a:cubicBezTo>
                  <a:cubicBezTo>
                    <a:pt x="21144" y="33595"/>
                    <a:pt x="21421" y="33522"/>
                    <a:pt x="21706" y="33456"/>
                  </a:cubicBezTo>
                  <a:cubicBezTo>
                    <a:pt x="22829" y="33201"/>
                    <a:pt x="23960" y="33004"/>
                    <a:pt x="25106" y="32829"/>
                  </a:cubicBezTo>
                  <a:cubicBezTo>
                    <a:pt x="26164" y="32676"/>
                    <a:pt x="27222" y="32566"/>
                    <a:pt x="28287" y="32471"/>
                  </a:cubicBezTo>
                  <a:lnTo>
                    <a:pt x="28280" y="32471"/>
                  </a:lnTo>
                  <a:lnTo>
                    <a:pt x="28477" y="32457"/>
                  </a:lnTo>
                  <a:cubicBezTo>
                    <a:pt x="28542" y="32457"/>
                    <a:pt x="28601" y="32406"/>
                    <a:pt x="28608" y="32340"/>
                  </a:cubicBezTo>
                  <a:cubicBezTo>
                    <a:pt x="28608" y="32274"/>
                    <a:pt x="28564" y="32216"/>
                    <a:pt x="28498" y="32209"/>
                  </a:cubicBezTo>
                  <a:lnTo>
                    <a:pt x="28491" y="32209"/>
                  </a:lnTo>
                  <a:cubicBezTo>
                    <a:pt x="27944" y="32252"/>
                    <a:pt x="27397" y="32289"/>
                    <a:pt x="26850" y="32340"/>
                  </a:cubicBezTo>
                  <a:cubicBezTo>
                    <a:pt x="26302" y="32391"/>
                    <a:pt x="25733" y="32449"/>
                    <a:pt x="25179" y="32508"/>
                  </a:cubicBezTo>
                  <a:cubicBezTo>
                    <a:pt x="24617" y="32573"/>
                    <a:pt x="24041" y="32646"/>
                    <a:pt x="23471" y="32734"/>
                  </a:cubicBezTo>
                  <a:cubicBezTo>
                    <a:pt x="22902" y="32814"/>
                    <a:pt x="22326" y="32909"/>
                    <a:pt x="21757" y="33018"/>
                  </a:cubicBezTo>
                  <a:cubicBezTo>
                    <a:pt x="21188" y="33128"/>
                    <a:pt x="20619" y="33252"/>
                    <a:pt x="20050" y="33383"/>
                  </a:cubicBezTo>
                  <a:cubicBezTo>
                    <a:pt x="19481" y="33515"/>
                    <a:pt x="18919" y="33661"/>
                    <a:pt x="18364" y="33828"/>
                  </a:cubicBezTo>
                  <a:cubicBezTo>
                    <a:pt x="17248" y="34164"/>
                    <a:pt x="16161" y="34587"/>
                    <a:pt x="15117" y="35091"/>
                  </a:cubicBezTo>
                  <a:cubicBezTo>
                    <a:pt x="14235" y="35521"/>
                    <a:pt x="13388" y="36024"/>
                    <a:pt x="12593" y="36608"/>
                  </a:cubicBezTo>
                  <a:cubicBezTo>
                    <a:pt x="12287" y="36834"/>
                    <a:pt x="11987" y="37075"/>
                    <a:pt x="11703" y="37338"/>
                  </a:cubicBezTo>
                  <a:cubicBezTo>
                    <a:pt x="12454" y="35309"/>
                    <a:pt x="13308" y="33310"/>
                    <a:pt x="14227" y="31355"/>
                  </a:cubicBezTo>
                  <a:cubicBezTo>
                    <a:pt x="14658" y="30443"/>
                    <a:pt x="15103" y="29538"/>
                    <a:pt x="15563" y="28634"/>
                  </a:cubicBezTo>
                  <a:lnTo>
                    <a:pt x="15577" y="28612"/>
                  </a:lnTo>
                  <a:cubicBezTo>
                    <a:pt x="15927" y="27926"/>
                    <a:pt x="16292" y="27247"/>
                    <a:pt x="16657" y="26569"/>
                  </a:cubicBezTo>
                  <a:lnTo>
                    <a:pt x="16672" y="26569"/>
                  </a:lnTo>
                  <a:cubicBezTo>
                    <a:pt x="16744" y="26547"/>
                    <a:pt x="16817" y="26525"/>
                    <a:pt x="16883" y="26496"/>
                  </a:cubicBezTo>
                  <a:cubicBezTo>
                    <a:pt x="16985" y="26452"/>
                    <a:pt x="17087" y="26401"/>
                    <a:pt x="17190" y="26350"/>
                  </a:cubicBezTo>
                  <a:cubicBezTo>
                    <a:pt x="17387" y="26262"/>
                    <a:pt x="17576" y="26160"/>
                    <a:pt x="17773" y="26058"/>
                  </a:cubicBezTo>
                  <a:cubicBezTo>
                    <a:pt x="18167" y="25854"/>
                    <a:pt x="18561" y="25657"/>
                    <a:pt x="18955" y="25467"/>
                  </a:cubicBezTo>
                  <a:cubicBezTo>
                    <a:pt x="19772" y="25066"/>
                    <a:pt x="20611" y="24701"/>
                    <a:pt x="21465" y="24387"/>
                  </a:cubicBezTo>
                  <a:cubicBezTo>
                    <a:pt x="21793" y="24271"/>
                    <a:pt x="22122" y="24154"/>
                    <a:pt x="22457" y="24052"/>
                  </a:cubicBezTo>
                  <a:cubicBezTo>
                    <a:pt x="22822" y="23935"/>
                    <a:pt x="23194" y="23840"/>
                    <a:pt x="23574" y="23745"/>
                  </a:cubicBezTo>
                  <a:cubicBezTo>
                    <a:pt x="23931" y="23650"/>
                    <a:pt x="24289" y="23577"/>
                    <a:pt x="24653" y="23512"/>
                  </a:cubicBezTo>
                  <a:cubicBezTo>
                    <a:pt x="25018" y="23446"/>
                    <a:pt x="25376" y="23395"/>
                    <a:pt x="25741" y="23366"/>
                  </a:cubicBezTo>
                  <a:lnTo>
                    <a:pt x="25762" y="23366"/>
                  </a:lnTo>
                  <a:cubicBezTo>
                    <a:pt x="26178" y="23329"/>
                    <a:pt x="26601" y="23307"/>
                    <a:pt x="27017" y="23307"/>
                  </a:cubicBezTo>
                  <a:cubicBezTo>
                    <a:pt x="27448" y="23315"/>
                    <a:pt x="27878" y="23344"/>
                    <a:pt x="28309" y="23395"/>
                  </a:cubicBezTo>
                  <a:cubicBezTo>
                    <a:pt x="28313" y="23395"/>
                    <a:pt x="28317" y="23396"/>
                    <a:pt x="28321" y="23396"/>
                  </a:cubicBezTo>
                  <a:cubicBezTo>
                    <a:pt x="28381" y="23396"/>
                    <a:pt x="28425" y="23347"/>
                    <a:pt x="28425" y="23293"/>
                  </a:cubicBezTo>
                  <a:cubicBezTo>
                    <a:pt x="28425" y="23227"/>
                    <a:pt x="28382" y="23176"/>
                    <a:pt x="28323" y="23169"/>
                  </a:cubicBezTo>
                  <a:cubicBezTo>
                    <a:pt x="27754" y="23103"/>
                    <a:pt x="27185" y="23059"/>
                    <a:pt x="26616" y="23052"/>
                  </a:cubicBezTo>
                  <a:cubicBezTo>
                    <a:pt x="26463" y="23052"/>
                    <a:pt x="26310" y="23045"/>
                    <a:pt x="26156" y="23045"/>
                  </a:cubicBezTo>
                  <a:cubicBezTo>
                    <a:pt x="26003" y="23045"/>
                    <a:pt x="25879" y="23045"/>
                    <a:pt x="25741" y="23052"/>
                  </a:cubicBezTo>
                  <a:cubicBezTo>
                    <a:pt x="25441" y="23059"/>
                    <a:pt x="25150" y="23074"/>
                    <a:pt x="24858" y="23096"/>
                  </a:cubicBezTo>
                  <a:cubicBezTo>
                    <a:pt x="24566" y="23118"/>
                    <a:pt x="24252" y="23147"/>
                    <a:pt x="23953" y="23183"/>
                  </a:cubicBezTo>
                  <a:cubicBezTo>
                    <a:pt x="23654" y="23220"/>
                    <a:pt x="23362" y="23256"/>
                    <a:pt x="23063" y="23307"/>
                  </a:cubicBezTo>
                  <a:cubicBezTo>
                    <a:pt x="22472" y="23410"/>
                    <a:pt x="21881" y="23534"/>
                    <a:pt x="21297" y="23687"/>
                  </a:cubicBezTo>
                  <a:cubicBezTo>
                    <a:pt x="20852" y="23804"/>
                    <a:pt x="20400" y="23942"/>
                    <a:pt x="19962" y="24103"/>
                  </a:cubicBezTo>
                  <a:cubicBezTo>
                    <a:pt x="19502" y="24263"/>
                    <a:pt x="19043" y="24438"/>
                    <a:pt x="18598" y="24635"/>
                  </a:cubicBezTo>
                  <a:cubicBezTo>
                    <a:pt x="18182" y="24825"/>
                    <a:pt x="17773" y="25037"/>
                    <a:pt x="17379" y="25270"/>
                  </a:cubicBezTo>
                  <a:lnTo>
                    <a:pt x="17357" y="25285"/>
                  </a:lnTo>
                  <a:cubicBezTo>
                    <a:pt x="18941" y="22454"/>
                    <a:pt x="20641" y="19689"/>
                    <a:pt x="22406" y="16960"/>
                  </a:cubicBezTo>
                  <a:cubicBezTo>
                    <a:pt x="22530" y="16923"/>
                    <a:pt x="22662" y="16872"/>
                    <a:pt x="22778" y="16821"/>
                  </a:cubicBezTo>
                  <a:cubicBezTo>
                    <a:pt x="22932" y="16763"/>
                    <a:pt x="23077" y="16697"/>
                    <a:pt x="23223" y="16632"/>
                  </a:cubicBezTo>
                  <a:cubicBezTo>
                    <a:pt x="23515" y="16508"/>
                    <a:pt x="23807" y="16383"/>
                    <a:pt x="24099" y="16259"/>
                  </a:cubicBezTo>
                  <a:cubicBezTo>
                    <a:pt x="24690" y="16004"/>
                    <a:pt x="25295" y="15763"/>
                    <a:pt x="25901" y="15544"/>
                  </a:cubicBezTo>
                  <a:cubicBezTo>
                    <a:pt x="26682" y="15260"/>
                    <a:pt x="27470" y="15019"/>
                    <a:pt x="28272" y="14822"/>
                  </a:cubicBezTo>
                  <a:cubicBezTo>
                    <a:pt x="28681" y="14720"/>
                    <a:pt x="29104" y="14647"/>
                    <a:pt x="29520" y="14567"/>
                  </a:cubicBezTo>
                  <a:cubicBezTo>
                    <a:pt x="29936" y="14494"/>
                    <a:pt x="30374" y="14435"/>
                    <a:pt x="30797" y="14399"/>
                  </a:cubicBezTo>
                  <a:cubicBezTo>
                    <a:pt x="31259" y="14358"/>
                    <a:pt x="31722" y="14338"/>
                    <a:pt x="32186" y="14338"/>
                  </a:cubicBezTo>
                  <a:cubicBezTo>
                    <a:pt x="33055" y="14338"/>
                    <a:pt x="33924" y="14409"/>
                    <a:pt x="34780" y="14552"/>
                  </a:cubicBezTo>
                  <a:cubicBezTo>
                    <a:pt x="35072" y="14603"/>
                    <a:pt x="35364" y="14669"/>
                    <a:pt x="35656" y="14742"/>
                  </a:cubicBezTo>
                  <a:cubicBezTo>
                    <a:pt x="35663" y="14743"/>
                    <a:pt x="35669" y="14744"/>
                    <a:pt x="35676" y="14744"/>
                  </a:cubicBezTo>
                  <a:cubicBezTo>
                    <a:pt x="35756" y="14744"/>
                    <a:pt x="35788" y="14622"/>
                    <a:pt x="35707" y="14581"/>
                  </a:cubicBezTo>
                  <a:cubicBezTo>
                    <a:pt x="34780" y="14341"/>
                    <a:pt x="33839" y="14187"/>
                    <a:pt x="32883" y="14122"/>
                  </a:cubicBezTo>
                  <a:cubicBezTo>
                    <a:pt x="32504" y="14100"/>
                    <a:pt x="32117" y="14085"/>
                    <a:pt x="31738" y="14085"/>
                  </a:cubicBezTo>
                  <a:lnTo>
                    <a:pt x="31424" y="14085"/>
                  </a:lnTo>
                  <a:cubicBezTo>
                    <a:pt x="30935" y="14093"/>
                    <a:pt x="30446" y="14122"/>
                    <a:pt x="29958" y="14158"/>
                  </a:cubicBezTo>
                  <a:cubicBezTo>
                    <a:pt x="29702" y="14180"/>
                    <a:pt x="29454" y="14195"/>
                    <a:pt x="29206" y="14224"/>
                  </a:cubicBezTo>
                  <a:cubicBezTo>
                    <a:pt x="28951" y="14253"/>
                    <a:pt x="28710" y="14290"/>
                    <a:pt x="28469" y="14326"/>
                  </a:cubicBezTo>
                  <a:cubicBezTo>
                    <a:pt x="27973" y="14399"/>
                    <a:pt x="27492" y="14487"/>
                    <a:pt x="27010" y="14589"/>
                  </a:cubicBezTo>
                  <a:cubicBezTo>
                    <a:pt x="26025" y="14800"/>
                    <a:pt x="25069" y="15092"/>
                    <a:pt x="24143" y="15464"/>
                  </a:cubicBezTo>
                  <a:cubicBezTo>
                    <a:pt x="23785" y="15610"/>
                    <a:pt x="23435" y="15771"/>
                    <a:pt x="23092" y="15946"/>
                  </a:cubicBezTo>
                  <a:cubicBezTo>
                    <a:pt x="23077" y="15953"/>
                    <a:pt x="23063" y="15960"/>
                    <a:pt x="23048" y="15968"/>
                  </a:cubicBezTo>
                  <a:cubicBezTo>
                    <a:pt x="23304" y="15581"/>
                    <a:pt x="23559" y="15194"/>
                    <a:pt x="23814" y="14808"/>
                  </a:cubicBezTo>
                  <a:cubicBezTo>
                    <a:pt x="25274" y="12604"/>
                    <a:pt x="26769" y="10423"/>
                    <a:pt x="28280" y="8248"/>
                  </a:cubicBezTo>
                  <a:cubicBezTo>
                    <a:pt x="28564" y="8095"/>
                    <a:pt x="28856" y="7949"/>
                    <a:pt x="29155" y="7818"/>
                  </a:cubicBezTo>
                  <a:cubicBezTo>
                    <a:pt x="29498" y="7665"/>
                    <a:pt x="29848" y="7519"/>
                    <a:pt x="30206" y="7387"/>
                  </a:cubicBezTo>
                  <a:lnTo>
                    <a:pt x="30206" y="7387"/>
                  </a:lnTo>
                  <a:lnTo>
                    <a:pt x="30184" y="7402"/>
                  </a:lnTo>
                  <a:lnTo>
                    <a:pt x="30184" y="7402"/>
                  </a:lnTo>
                  <a:lnTo>
                    <a:pt x="30220" y="7387"/>
                  </a:lnTo>
                  <a:cubicBezTo>
                    <a:pt x="31599" y="6891"/>
                    <a:pt x="33044" y="6570"/>
                    <a:pt x="34510" y="6446"/>
                  </a:cubicBezTo>
                  <a:lnTo>
                    <a:pt x="34613" y="6432"/>
                  </a:lnTo>
                  <a:cubicBezTo>
                    <a:pt x="34656" y="6432"/>
                    <a:pt x="34693" y="6403"/>
                    <a:pt x="34693" y="6359"/>
                  </a:cubicBezTo>
                  <a:cubicBezTo>
                    <a:pt x="34700" y="6315"/>
                    <a:pt x="34664" y="6278"/>
                    <a:pt x="34627" y="6278"/>
                  </a:cubicBezTo>
                  <a:lnTo>
                    <a:pt x="34620" y="6278"/>
                  </a:lnTo>
                  <a:cubicBezTo>
                    <a:pt x="34109" y="6315"/>
                    <a:pt x="33598" y="6366"/>
                    <a:pt x="33095" y="6439"/>
                  </a:cubicBezTo>
                  <a:cubicBezTo>
                    <a:pt x="32584" y="6519"/>
                    <a:pt x="32059" y="6607"/>
                    <a:pt x="31548" y="6724"/>
                  </a:cubicBezTo>
                  <a:cubicBezTo>
                    <a:pt x="30571" y="6935"/>
                    <a:pt x="29615" y="7242"/>
                    <a:pt x="28695" y="7650"/>
                  </a:cubicBezTo>
                  <a:cubicBezTo>
                    <a:pt x="30111" y="5607"/>
                    <a:pt x="31534" y="3564"/>
                    <a:pt x="32949" y="1521"/>
                  </a:cubicBezTo>
                  <a:cubicBezTo>
                    <a:pt x="33263" y="1062"/>
                    <a:pt x="33576" y="602"/>
                    <a:pt x="33890" y="143"/>
                  </a:cubicBezTo>
                  <a:cubicBezTo>
                    <a:pt x="33919" y="99"/>
                    <a:pt x="33912" y="48"/>
                    <a:pt x="33868" y="18"/>
                  </a:cubicBezTo>
                  <a:cubicBezTo>
                    <a:pt x="33854" y="7"/>
                    <a:pt x="33836" y="1"/>
                    <a:pt x="33817" y="1"/>
                  </a:cubicBezTo>
                  <a:close/>
                </a:path>
              </a:pathLst>
            </a:custGeom>
            <a:solidFill>
              <a:srgbClr val="FFFFFF">
                <a:alpha val="22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90" name="Google Shape;1790;p70"/>
          <p:cNvGrpSpPr/>
          <p:nvPr/>
        </p:nvGrpSpPr>
        <p:grpSpPr>
          <a:xfrm flipH="1">
            <a:off x="6438050" y="1100077"/>
            <a:ext cx="2352456" cy="3775271"/>
            <a:chOff x="-1931300" y="1260352"/>
            <a:chExt cx="2352456" cy="3775271"/>
          </a:xfrm>
        </p:grpSpPr>
        <p:sp>
          <p:nvSpPr>
            <p:cNvPr id="1791" name="Google Shape;1791;p70"/>
            <p:cNvSpPr/>
            <p:nvPr/>
          </p:nvSpPr>
          <p:spPr>
            <a:xfrm>
              <a:off x="-1102413" y="3307276"/>
              <a:ext cx="1523569" cy="1462258"/>
            </a:xfrm>
            <a:custGeom>
              <a:avLst/>
              <a:gdLst/>
              <a:ahLst/>
              <a:cxnLst/>
              <a:rect l="l" t="t" r="r" b="b"/>
              <a:pathLst>
                <a:path w="23980" h="23015" extrusionOk="0">
                  <a:moveTo>
                    <a:pt x="5988" y="0"/>
                  </a:moveTo>
                  <a:cubicBezTo>
                    <a:pt x="5820" y="0"/>
                    <a:pt x="5651" y="0"/>
                    <a:pt x="5460" y="8"/>
                  </a:cubicBezTo>
                  <a:lnTo>
                    <a:pt x="5460" y="23"/>
                  </a:lnTo>
                  <a:cubicBezTo>
                    <a:pt x="5138" y="38"/>
                    <a:pt x="4824" y="77"/>
                    <a:pt x="4510" y="138"/>
                  </a:cubicBezTo>
                  <a:cubicBezTo>
                    <a:pt x="4043" y="245"/>
                    <a:pt x="3592" y="406"/>
                    <a:pt x="3171" y="628"/>
                  </a:cubicBezTo>
                  <a:lnTo>
                    <a:pt x="4219" y="3430"/>
                  </a:lnTo>
                  <a:lnTo>
                    <a:pt x="1" y="5015"/>
                  </a:lnTo>
                  <a:lnTo>
                    <a:pt x="9" y="5091"/>
                  </a:lnTo>
                  <a:cubicBezTo>
                    <a:pt x="62" y="5428"/>
                    <a:pt x="154" y="5758"/>
                    <a:pt x="276" y="6079"/>
                  </a:cubicBezTo>
                  <a:cubicBezTo>
                    <a:pt x="399" y="6378"/>
                    <a:pt x="560" y="6653"/>
                    <a:pt x="744" y="6921"/>
                  </a:cubicBezTo>
                  <a:cubicBezTo>
                    <a:pt x="927" y="7182"/>
                    <a:pt x="1142" y="7419"/>
                    <a:pt x="1371" y="7633"/>
                  </a:cubicBezTo>
                  <a:cubicBezTo>
                    <a:pt x="1861" y="8077"/>
                    <a:pt x="2413" y="8445"/>
                    <a:pt x="3010" y="8720"/>
                  </a:cubicBezTo>
                  <a:cubicBezTo>
                    <a:pt x="3638" y="9011"/>
                    <a:pt x="4281" y="9249"/>
                    <a:pt x="4947" y="9425"/>
                  </a:cubicBezTo>
                  <a:cubicBezTo>
                    <a:pt x="5605" y="9601"/>
                    <a:pt x="6264" y="9739"/>
                    <a:pt x="6937" y="9846"/>
                  </a:cubicBezTo>
                  <a:cubicBezTo>
                    <a:pt x="7443" y="9930"/>
                    <a:pt x="7948" y="9999"/>
                    <a:pt x="8392" y="10060"/>
                  </a:cubicBezTo>
                  <a:cubicBezTo>
                    <a:pt x="8920" y="10129"/>
                    <a:pt x="9487" y="10198"/>
                    <a:pt x="10076" y="10267"/>
                  </a:cubicBezTo>
                  <a:cubicBezTo>
                    <a:pt x="11240" y="10405"/>
                    <a:pt x="12381" y="10504"/>
                    <a:pt x="13468" y="10566"/>
                  </a:cubicBezTo>
                  <a:cubicBezTo>
                    <a:pt x="14019" y="10604"/>
                    <a:pt x="14586" y="10627"/>
                    <a:pt x="15168" y="10642"/>
                  </a:cubicBezTo>
                  <a:cubicBezTo>
                    <a:pt x="15443" y="10642"/>
                    <a:pt x="15719" y="10650"/>
                    <a:pt x="15995" y="10650"/>
                  </a:cubicBezTo>
                  <a:lnTo>
                    <a:pt x="16883" y="10650"/>
                  </a:lnTo>
                  <a:cubicBezTo>
                    <a:pt x="16086" y="12189"/>
                    <a:pt x="15390" y="13773"/>
                    <a:pt x="14777" y="15404"/>
                  </a:cubicBezTo>
                  <a:cubicBezTo>
                    <a:pt x="14440" y="16277"/>
                    <a:pt x="14111" y="17219"/>
                    <a:pt x="13797" y="18199"/>
                  </a:cubicBezTo>
                  <a:cubicBezTo>
                    <a:pt x="13790" y="18206"/>
                    <a:pt x="13790" y="18214"/>
                    <a:pt x="13790" y="18214"/>
                  </a:cubicBezTo>
                  <a:cubicBezTo>
                    <a:pt x="13460" y="19240"/>
                    <a:pt x="13146" y="20274"/>
                    <a:pt x="12840" y="21384"/>
                  </a:cubicBezTo>
                  <a:lnTo>
                    <a:pt x="12817" y="21476"/>
                  </a:lnTo>
                  <a:lnTo>
                    <a:pt x="12787" y="21575"/>
                  </a:lnTo>
                  <a:cubicBezTo>
                    <a:pt x="12894" y="21690"/>
                    <a:pt x="13016" y="21805"/>
                    <a:pt x="13146" y="21912"/>
                  </a:cubicBezTo>
                  <a:cubicBezTo>
                    <a:pt x="13284" y="22019"/>
                    <a:pt x="13422" y="22126"/>
                    <a:pt x="13575" y="22218"/>
                  </a:cubicBezTo>
                  <a:cubicBezTo>
                    <a:pt x="14356" y="22701"/>
                    <a:pt x="15244" y="22976"/>
                    <a:pt x="16155" y="23014"/>
                  </a:cubicBezTo>
                  <a:lnTo>
                    <a:pt x="16469" y="23014"/>
                  </a:lnTo>
                  <a:cubicBezTo>
                    <a:pt x="17809" y="20970"/>
                    <a:pt x="19034" y="19018"/>
                    <a:pt x="20213" y="17035"/>
                  </a:cubicBezTo>
                  <a:cubicBezTo>
                    <a:pt x="20427" y="16683"/>
                    <a:pt x="20634" y="16323"/>
                    <a:pt x="20841" y="15971"/>
                  </a:cubicBezTo>
                  <a:lnTo>
                    <a:pt x="21048" y="15619"/>
                  </a:lnTo>
                  <a:lnTo>
                    <a:pt x="21086" y="15550"/>
                  </a:lnTo>
                  <a:lnTo>
                    <a:pt x="21155" y="15435"/>
                  </a:lnTo>
                  <a:lnTo>
                    <a:pt x="21208" y="15343"/>
                  </a:lnTo>
                  <a:lnTo>
                    <a:pt x="21384" y="15037"/>
                  </a:lnTo>
                  <a:cubicBezTo>
                    <a:pt x="21522" y="14807"/>
                    <a:pt x="21660" y="14577"/>
                    <a:pt x="21798" y="14348"/>
                  </a:cubicBezTo>
                  <a:lnTo>
                    <a:pt x="21829" y="14294"/>
                  </a:lnTo>
                  <a:cubicBezTo>
                    <a:pt x="21974" y="14049"/>
                    <a:pt x="22119" y="13812"/>
                    <a:pt x="22265" y="13567"/>
                  </a:cubicBezTo>
                  <a:cubicBezTo>
                    <a:pt x="22632" y="12939"/>
                    <a:pt x="22916" y="12411"/>
                    <a:pt x="23153" y="11905"/>
                  </a:cubicBezTo>
                  <a:cubicBezTo>
                    <a:pt x="23421" y="11354"/>
                    <a:pt x="23635" y="10772"/>
                    <a:pt x="23788" y="10175"/>
                  </a:cubicBezTo>
                  <a:cubicBezTo>
                    <a:pt x="23934" y="9624"/>
                    <a:pt x="23980" y="9050"/>
                    <a:pt x="23926" y="8483"/>
                  </a:cubicBezTo>
                  <a:cubicBezTo>
                    <a:pt x="23896" y="8215"/>
                    <a:pt x="23834" y="7947"/>
                    <a:pt x="23735" y="7687"/>
                  </a:cubicBezTo>
                  <a:cubicBezTo>
                    <a:pt x="23635" y="7419"/>
                    <a:pt x="23498" y="7159"/>
                    <a:pt x="23337" y="6921"/>
                  </a:cubicBezTo>
                  <a:cubicBezTo>
                    <a:pt x="23176" y="6676"/>
                    <a:pt x="22992" y="6454"/>
                    <a:pt x="22793" y="6248"/>
                  </a:cubicBezTo>
                  <a:cubicBezTo>
                    <a:pt x="22586" y="6026"/>
                    <a:pt x="22357" y="5826"/>
                    <a:pt x="22119" y="5643"/>
                  </a:cubicBezTo>
                  <a:cubicBezTo>
                    <a:pt x="21637" y="5268"/>
                    <a:pt x="21124" y="4946"/>
                    <a:pt x="20581" y="4663"/>
                  </a:cubicBezTo>
                  <a:cubicBezTo>
                    <a:pt x="20029" y="4372"/>
                    <a:pt x="19447" y="4104"/>
                    <a:pt x="18980" y="3889"/>
                  </a:cubicBezTo>
                  <a:cubicBezTo>
                    <a:pt x="18628" y="3729"/>
                    <a:pt x="18291" y="3568"/>
                    <a:pt x="17955" y="3407"/>
                  </a:cubicBezTo>
                  <a:lnTo>
                    <a:pt x="17763" y="3323"/>
                  </a:lnTo>
                  <a:cubicBezTo>
                    <a:pt x="17465" y="3185"/>
                    <a:pt x="17158" y="3040"/>
                    <a:pt x="16852" y="2902"/>
                  </a:cubicBezTo>
                  <a:cubicBezTo>
                    <a:pt x="16018" y="2519"/>
                    <a:pt x="15321" y="2236"/>
                    <a:pt x="14670" y="1991"/>
                  </a:cubicBezTo>
                  <a:cubicBezTo>
                    <a:pt x="14486" y="1922"/>
                    <a:pt x="14303" y="1861"/>
                    <a:pt x="14126" y="1799"/>
                  </a:cubicBezTo>
                  <a:cubicBezTo>
                    <a:pt x="13943" y="1738"/>
                    <a:pt x="13767" y="1677"/>
                    <a:pt x="13591" y="1623"/>
                  </a:cubicBezTo>
                  <a:cubicBezTo>
                    <a:pt x="13284" y="1531"/>
                    <a:pt x="12970" y="1424"/>
                    <a:pt x="12656" y="1332"/>
                  </a:cubicBezTo>
                  <a:cubicBezTo>
                    <a:pt x="11370" y="934"/>
                    <a:pt x="9977" y="521"/>
                    <a:pt x="8530" y="260"/>
                  </a:cubicBezTo>
                  <a:cubicBezTo>
                    <a:pt x="7848" y="130"/>
                    <a:pt x="7159" y="46"/>
                    <a:pt x="6463" y="8"/>
                  </a:cubicBezTo>
                  <a:cubicBezTo>
                    <a:pt x="6310" y="0"/>
                    <a:pt x="6149" y="0"/>
                    <a:pt x="598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70"/>
            <p:cNvSpPr/>
            <p:nvPr/>
          </p:nvSpPr>
          <p:spPr>
            <a:xfrm>
              <a:off x="-1507135" y="3859336"/>
              <a:ext cx="357639" cy="1176287"/>
            </a:xfrm>
            <a:custGeom>
              <a:avLst/>
              <a:gdLst/>
              <a:ahLst/>
              <a:cxnLst/>
              <a:rect l="l" t="t" r="r" b="b"/>
              <a:pathLst>
                <a:path w="5629" h="18514" extrusionOk="0">
                  <a:moveTo>
                    <a:pt x="2550" y="1"/>
                  </a:moveTo>
                  <a:lnTo>
                    <a:pt x="1" y="18513"/>
                  </a:lnTo>
                  <a:lnTo>
                    <a:pt x="767" y="18513"/>
                  </a:lnTo>
                  <a:lnTo>
                    <a:pt x="5628" y="629"/>
                  </a:lnTo>
                  <a:lnTo>
                    <a:pt x="255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70"/>
            <p:cNvSpPr/>
            <p:nvPr/>
          </p:nvSpPr>
          <p:spPr>
            <a:xfrm>
              <a:off x="-1176813" y="3768417"/>
              <a:ext cx="357575" cy="1176223"/>
            </a:xfrm>
            <a:custGeom>
              <a:avLst/>
              <a:gdLst/>
              <a:ahLst/>
              <a:cxnLst/>
              <a:rect l="l" t="t" r="r" b="b"/>
              <a:pathLst>
                <a:path w="5628" h="18513" extrusionOk="0">
                  <a:moveTo>
                    <a:pt x="2558" y="0"/>
                  </a:moveTo>
                  <a:cubicBezTo>
                    <a:pt x="1708" y="6171"/>
                    <a:pt x="850" y="12342"/>
                    <a:pt x="0" y="18513"/>
                  </a:cubicBezTo>
                  <a:lnTo>
                    <a:pt x="766" y="18513"/>
                  </a:lnTo>
                  <a:cubicBezTo>
                    <a:pt x="2389" y="12549"/>
                    <a:pt x="4012" y="6584"/>
                    <a:pt x="5628" y="628"/>
                  </a:cubicBezTo>
                  <a:lnTo>
                    <a:pt x="255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70"/>
            <p:cNvSpPr/>
            <p:nvPr/>
          </p:nvSpPr>
          <p:spPr>
            <a:xfrm>
              <a:off x="-511340" y="3924079"/>
              <a:ext cx="357575" cy="1093564"/>
            </a:xfrm>
            <a:custGeom>
              <a:avLst/>
              <a:gdLst/>
              <a:ahLst/>
              <a:cxnLst/>
              <a:rect l="l" t="t" r="r" b="b"/>
              <a:pathLst>
                <a:path w="5628" h="17212" extrusionOk="0">
                  <a:moveTo>
                    <a:pt x="3070" y="0"/>
                  </a:moveTo>
                  <a:lnTo>
                    <a:pt x="0" y="582"/>
                  </a:lnTo>
                  <a:cubicBezTo>
                    <a:pt x="1616" y="6125"/>
                    <a:pt x="3239" y="11668"/>
                    <a:pt x="4854" y="17211"/>
                  </a:cubicBezTo>
                  <a:lnTo>
                    <a:pt x="5627" y="17211"/>
                  </a:lnTo>
                  <a:lnTo>
                    <a:pt x="307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70"/>
            <p:cNvSpPr/>
            <p:nvPr/>
          </p:nvSpPr>
          <p:spPr>
            <a:xfrm>
              <a:off x="-841662" y="3750373"/>
              <a:ext cx="357575" cy="1176287"/>
            </a:xfrm>
            <a:custGeom>
              <a:avLst/>
              <a:gdLst/>
              <a:ahLst/>
              <a:cxnLst/>
              <a:rect l="l" t="t" r="r" b="b"/>
              <a:pathLst>
                <a:path w="5628" h="18514" extrusionOk="0">
                  <a:moveTo>
                    <a:pt x="3078" y="1"/>
                  </a:moveTo>
                  <a:lnTo>
                    <a:pt x="1" y="629"/>
                  </a:lnTo>
                  <a:cubicBezTo>
                    <a:pt x="1616" y="6593"/>
                    <a:pt x="3239" y="12549"/>
                    <a:pt x="4862" y="18513"/>
                  </a:cubicBezTo>
                  <a:lnTo>
                    <a:pt x="5628" y="18513"/>
                  </a:lnTo>
                  <a:cubicBezTo>
                    <a:pt x="4778" y="12343"/>
                    <a:pt x="3928" y="6172"/>
                    <a:pt x="30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70"/>
            <p:cNvSpPr/>
            <p:nvPr/>
          </p:nvSpPr>
          <p:spPr>
            <a:xfrm>
              <a:off x="-1831104" y="2582971"/>
              <a:ext cx="1921489" cy="1583356"/>
            </a:xfrm>
            <a:custGeom>
              <a:avLst/>
              <a:gdLst/>
              <a:ahLst/>
              <a:cxnLst/>
              <a:rect l="l" t="t" r="r" b="b"/>
              <a:pathLst>
                <a:path w="30243" h="24921" extrusionOk="0">
                  <a:moveTo>
                    <a:pt x="4411" y="0"/>
                  </a:moveTo>
                  <a:cubicBezTo>
                    <a:pt x="4181" y="54"/>
                    <a:pt x="3959" y="123"/>
                    <a:pt x="3737" y="192"/>
                  </a:cubicBezTo>
                  <a:cubicBezTo>
                    <a:pt x="3377" y="322"/>
                    <a:pt x="3017" y="452"/>
                    <a:pt x="2658" y="590"/>
                  </a:cubicBezTo>
                  <a:cubicBezTo>
                    <a:pt x="1961" y="858"/>
                    <a:pt x="1280" y="1156"/>
                    <a:pt x="613" y="1493"/>
                  </a:cubicBezTo>
                  <a:cubicBezTo>
                    <a:pt x="407" y="1600"/>
                    <a:pt x="200" y="1708"/>
                    <a:pt x="1" y="1822"/>
                  </a:cubicBezTo>
                  <a:cubicBezTo>
                    <a:pt x="345" y="4579"/>
                    <a:pt x="728" y="7473"/>
                    <a:pt x="1157" y="10650"/>
                  </a:cubicBezTo>
                  <a:cubicBezTo>
                    <a:pt x="1540" y="13452"/>
                    <a:pt x="1938" y="16361"/>
                    <a:pt x="2344" y="19309"/>
                  </a:cubicBezTo>
                  <a:lnTo>
                    <a:pt x="2520" y="20565"/>
                  </a:lnTo>
                  <a:cubicBezTo>
                    <a:pt x="2604" y="21208"/>
                    <a:pt x="2696" y="21851"/>
                    <a:pt x="2788" y="22494"/>
                  </a:cubicBezTo>
                  <a:lnTo>
                    <a:pt x="2818" y="22724"/>
                  </a:lnTo>
                  <a:cubicBezTo>
                    <a:pt x="2864" y="23060"/>
                    <a:pt x="2910" y="23405"/>
                    <a:pt x="2956" y="23742"/>
                  </a:cubicBezTo>
                  <a:cubicBezTo>
                    <a:pt x="2956" y="23780"/>
                    <a:pt x="2964" y="23811"/>
                    <a:pt x="2972" y="23841"/>
                  </a:cubicBezTo>
                  <a:cubicBezTo>
                    <a:pt x="3017" y="24102"/>
                    <a:pt x="3048" y="24362"/>
                    <a:pt x="3086" y="24622"/>
                  </a:cubicBezTo>
                  <a:cubicBezTo>
                    <a:pt x="3086" y="24638"/>
                    <a:pt x="3094" y="24653"/>
                    <a:pt x="3094" y="24668"/>
                  </a:cubicBezTo>
                  <a:cubicBezTo>
                    <a:pt x="3102" y="24668"/>
                    <a:pt x="3102" y="24676"/>
                    <a:pt x="3102" y="24676"/>
                  </a:cubicBezTo>
                  <a:cubicBezTo>
                    <a:pt x="3117" y="24745"/>
                    <a:pt x="3125" y="24806"/>
                    <a:pt x="3140" y="24867"/>
                  </a:cubicBezTo>
                  <a:cubicBezTo>
                    <a:pt x="3155" y="24875"/>
                    <a:pt x="3171" y="24883"/>
                    <a:pt x="3194" y="24883"/>
                  </a:cubicBezTo>
                  <a:cubicBezTo>
                    <a:pt x="3676" y="24883"/>
                    <a:pt x="4151" y="24883"/>
                    <a:pt x="4633" y="24898"/>
                  </a:cubicBezTo>
                  <a:lnTo>
                    <a:pt x="5422" y="24906"/>
                  </a:lnTo>
                  <a:cubicBezTo>
                    <a:pt x="6164" y="24906"/>
                    <a:pt x="6907" y="24913"/>
                    <a:pt x="7649" y="24913"/>
                  </a:cubicBezTo>
                  <a:cubicBezTo>
                    <a:pt x="9211" y="24921"/>
                    <a:pt x="10781" y="24921"/>
                    <a:pt x="12343" y="24921"/>
                  </a:cubicBezTo>
                  <a:lnTo>
                    <a:pt x="29469" y="24921"/>
                  </a:lnTo>
                  <a:cubicBezTo>
                    <a:pt x="29500" y="24921"/>
                    <a:pt x="29531" y="24913"/>
                    <a:pt x="29554" y="24898"/>
                  </a:cubicBezTo>
                  <a:cubicBezTo>
                    <a:pt x="29569" y="24890"/>
                    <a:pt x="29577" y="24883"/>
                    <a:pt x="29584" y="24875"/>
                  </a:cubicBezTo>
                  <a:cubicBezTo>
                    <a:pt x="29707" y="24729"/>
                    <a:pt x="29806" y="24576"/>
                    <a:pt x="29891" y="24408"/>
                  </a:cubicBezTo>
                  <a:cubicBezTo>
                    <a:pt x="29967" y="24255"/>
                    <a:pt x="30028" y="24094"/>
                    <a:pt x="30082" y="23933"/>
                  </a:cubicBezTo>
                  <a:cubicBezTo>
                    <a:pt x="30181" y="23581"/>
                    <a:pt x="30235" y="23214"/>
                    <a:pt x="30235" y="22846"/>
                  </a:cubicBezTo>
                  <a:cubicBezTo>
                    <a:pt x="30243" y="22471"/>
                    <a:pt x="30197" y="22103"/>
                    <a:pt x="30097" y="21744"/>
                  </a:cubicBezTo>
                  <a:cubicBezTo>
                    <a:pt x="30005" y="21414"/>
                    <a:pt x="29852" y="21108"/>
                    <a:pt x="29646" y="20832"/>
                  </a:cubicBezTo>
                  <a:lnTo>
                    <a:pt x="29623" y="20810"/>
                  </a:lnTo>
                  <a:cubicBezTo>
                    <a:pt x="29610" y="20797"/>
                    <a:pt x="29592" y="20785"/>
                    <a:pt x="29578" y="20785"/>
                  </a:cubicBezTo>
                  <a:cubicBezTo>
                    <a:pt x="29575" y="20785"/>
                    <a:pt x="29572" y="20785"/>
                    <a:pt x="29569" y="20787"/>
                  </a:cubicBezTo>
                  <a:cubicBezTo>
                    <a:pt x="29554" y="20771"/>
                    <a:pt x="29538" y="20771"/>
                    <a:pt x="29523" y="20771"/>
                  </a:cubicBezTo>
                  <a:lnTo>
                    <a:pt x="22671" y="20771"/>
                  </a:lnTo>
                  <a:lnTo>
                    <a:pt x="22388" y="18758"/>
                  </a:lnTo>
                  <a:lnTo>
                    <a:pt x="22097" y="16752"/>
                  </a:lnTo>
                  <a:lnTo>
                    <a:pt x="21622" y="13345"/>
                  </a:lnTo>
                  <a:lnTo>
                    <a:pt x="21140" y="9945"/>
                  </a:lnTo>
                  <a:cubicBezTo>
                    <a:pt x="20902" y="8269"/>
                    <a:pt x="20665" y="6600"/>
                    <a:pt x="20428" y="4931"/>
                  </a:cubicBezTo>
                  <a:lnTo>
                    <a:pt x="20098" y="2611"/>
                  </a:lnTo>
                  <a:lnTo>
                    <a:pt x="19930" y="1378"/>
                  </a:lnTo>
                  <a:lnTo>
                    <a:pt x="19746" y="161"/>
                  </a:lnTo>
                  <a:cubicBezTo>
                    <a:pt x="19823" y="123"/>
                    <a:pt x="19807" y="0"/>
                    <a:pt x="197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70"/>
            <p:cNvSpPr/>
            <p:nvPr/>
          </p:nvSpPr>
          <p:spPr>
            <a:xfrm>
              <a:off x="-1551356" y="2581954"/>
              <a:ext cx="1624717" cy="1361619"/>
            </a:xfrm>
            <a:custGeom>
              <a:avLst/>
              <a:gdLst/>
              <a:ahLst/>
              <a:cxnLst/>
              <a:rect l="l" t="t" r="r" b="b"/>
              <a:pathLst>
                <a:path w="25572" h="21431" extrusionOk="0">
                  <a:moveTo>
                    <a:pt x="15313" y="1"/>
                  </a:moveTo>
                  <a:lnTo>
                    <a:pt x="9769" y="9"/>
                  </a:lnTo>
                  <a:lnTo>
                    <a:pt x="23" y="9"/>
                  </a:lnTo>
                  <a:lnTo>
                    <a:pt x="0" y="16"/>
                  </a:lnTo>
                  <a:cubicBezTo>
                    <a:pt x="130" y="1203"/>
                    <a:pt x="261" y="2397"/>
                    <a:pt x="383" y="3592"/>
                  </a:cubicBezTo>
                  <a:cubicBezTo>
                    <a:pt x="712" y="6616"/>
                    <a:pt x="1041" y="9648"/>
                    <a:pt x="1371" y="12672"/>
                  </a:cubicBezTo>
                  <a:cubicBezTo>
                    <a:pt x="1685" y="15589"/>
                    <a:pt x="1998" y="18506"/>
                    <a:pt x="2312" y="21430"/>
                  </a:cubicBezTo>
                  <a:lnTo>
                    <a:pt x="25572" y="21430"/>
                  </a:lnTo>
                  <a:cubicBezTo>
                    <a:pt x="25488" y="21224"/>
                    <a:pt x="25373" y="21025"/>
                    <a:pt x="25235" y="20856"/>
                  </a:cubicBezTo>
                  <a:lnTo>
                    <a:pt x="25212" y="20826"/>
                  </a:lnTo>
                  <a:cubicBezTo>
                    <a:pt x="25197" y="20803"/>
                    <a:pt x="25174" y="20795"/>
                    <a:pt x="25151" y="20795"/>
                  </a:cubicBezTo>
                  <a:cubicBezTo>
                    <a:pt x="25143" y="20787"/>
                    <a:pt x="25128" y="20787"/>
                    <a:pt x="25112" y="20787"/>
                  </a:cubicBezTo>
                  <a:lnTo>
                    <a:pt x="18260" y="20787"/>
                  </a:lnTo>
                  <a:lnTo>
                    <a:pt x="17985" y="18774"/>
                  </a:lnTo>
                  <a:lnTo>
                    <a:pt x="17694" y="16768"/>
                  </a:lnTo>
                  <a:lnTo>
                    <a:pt x="17219" y="13361"/>
                  </a:lnTo>
                  <a:lnTo>
                    <a:pt x="16729" y="9954"/>
                  </a:lnTo>
                  <a:lnTo>
                    <a:pt x="16262" y="6616"/>
                  </a:lnTo>
                  <a:lnTo>
                    <a:pt x="16025" y="4947"/>
                  </a:lnTo>
                  <a:lnTo>
                    <a:pt x="15695" y="2627"/>
                  </a:lnTo>
                  <a:lnTo>
                    <a:pt x="15519" y="1387"/>
                  </a:lnTo>
                  <a:lnTo>
                    <a:pt x="15343" y="169"/>
                  </a:lnTo>
                  <a:cubicBezTo>
                    <a:pt x="15374" y="154"/>
                    <a:pt x="15397" y="123"/>
                    <a:pt x="15397" y="93"/>
                  </a:cubicBezTo>
                  <a:cubicBezTo>
                    <a:pt x="15397" y="47"/>
                    <a:pt x="15358" y="9"/>
                    <a:pt x="153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70"/>
            <p:cNvSpPr/>
            <p:nvPr/>
          </p:nvSpPr>
          <p:spPr>
            <a:xfrm>
              <a:off x="-1774176" y="3201680"/>
              <a:ext cx="204837" cy="285145"/>
            </a:xfrm>
            <a:custGeom>
              <a:avLst/>
              <a:gdLst/>
              <a:ahLst/>
              <a:cxnLst/>
              <a:rect l="l" t="t" r="r" b="b"/>
              <a:pathLst>
                <a:path w="3224" h="4488" extrusionOk="0">
                  <a:moveTo>
                    <a:pt x="1838" y="1"/>
                  </a:moveTo>
                  <a:cubicBezTo>
                    <a:pt x="1754" y="1"/>
                    <a:pt x="1670" y="24"/>
                    <a:pt x="1601" y="54"/>
                  </a:cubicBezTo>
                  <a:lnTo>
                    <a:pt x="1601" y="47"/>
                  </a:lnTo>
                  <a:cubicBezTo>
                    <a:pt x="1509" y="93"/>
                    <a:pt x="1417" y="146"/>
                    <a:pt x="1333" y="215"/>
                  </a:cubicBezTo>
                  <a:cubicBezTo>
                    <a:pt x="1233" y="292"/>
                    <a:pt x="1142" y="368"/>
                    <a:pt x="1050" y="460"/>
                  </a:cubicBezTo>
                  <a:cubicBezTo>
                    <a:pt x="965" y="544"/>
                    <a:pt x="874" y="636"/>
                    <a:pt x="759" y="751"/>
                  </a:cubicBezTo>
                  <a:cubicBezTo>
                    <a:pt x="789" y="644"/>
                    <a:pt x="797" y="537"/>
                    <a:pt x="797" y="430"/>
                  </a:cubicBezTo>
                  <a:cubicBezTo>
                    <a:pt x="797" y="376"/>
                    <a:pt x="789" y="330"/>
                    <a:pt x="782" y="284"/>
                  </a:cubicBezTo>
                  <a:cubicBezTo>
                    <a:pt x="766" y="238"/>
                    <a:pt x="736" y="192"/>
                    <a:pt x="705" y="162"/>
                  </a:cubicBezTo>
                  <a:cubicBezTo>
                    <a:pt x="667" y="131"/>
                    <a:pt x="629" y="116"/>
                    <a:pt x="583" y="108"/>
                  </a:cubicBezTo>
                  <a:lnTo>
                    <a:pt x="544" y="108"/>
                  </a:lnTo>
                  <a:cubicBezTo>
                    <a:pt x="498" y="108"/>
                    <a:pt x="452" y="116"/>
                    <a:pt x="414" y="131"/>
                  </a:cubicBezTo>
                  <a:cubicBezTo>
                    <a:pt x="345" y="154"/>
                    <a:pt x="276" y="185"/>
                    <a:pt x="223" y="223"/>
                  </a:cubicBezTo>
                  <a:cubicBezTo>
                    <a:pt x="154" y="269"/>
                    <a:pt x="85" y="322"/>
                    <a:pt x="31" y="384"/>
                  </a:cubicBezTo>
                  <a:cubicBezTo>
                    <a:pt x="24" y="391"/>
                    <a:pt x="8" y="399"/>
                    <a:pt x="1" y="399"/>
                  </a:cubicBezTo>
                  <a:cubicBezTo>
                    <a:pt x="514" y="1762"/>
                    <a:pt x="1019" y="3124"/>
                    <a:pt x="1532" y="4487"/>
                  </a:cubicBezTo>
                  <a:cubicBezTo>
                    <a:pt x="1586" y="4434"/>
                    <a:pt x="1631" y="4388"/>
                    <a:pt x="1670" y="4342"/>
                  </a:cubicBezTo>
                  <a:cubicBezTo>
                    <a:pt x="1808" y="4189"/>
                    <a:pt x="1938" y="4028"/>
                    <a:pt x="2045" y="3859"/>
                  </a:cubicBezTo>
                  <a:cubicBezTo>
                    <a:pt x="2160" y="3683"/>
                    <a:pt x="2267" y="3500"/>
                    <a:pt x="2366" y="3316"/>
                  </a:cubicBezTo>
                  <a:cubicBezTo>
                    <a:pt x="2558" y="2948"/>
                    <a:pt x="2711" y="2573"/>
                    <a:pt x="2872" y="2206"/>
                  </a:cubicBezTo>
                  <a:lnTo>
                    <a:pt x="2887" y="2175"/>
                  </a:lnTo>
                  <a:cubicBezTo>
                    <a:pt x="2918" y="2091"/>
                    <a:pt x="2956" y="2014"/>
                    <a:pt x="2994" y="1930"/>
                  </a:cubicBezTo>
                  <a:cubicBezTo>
                    <a:pt x="3033" y="1854"/>
                    <a:pt x="3063" y="1792"/>
                    <a:pt x="3094" y="1723"/>
                  </a:cubicBezTo>
                  <a:cubicBezTo>
                    <a:pt x="3124" y="1639"/>
                    <a:pt x="3163" y="1547"/>
                    <a:pt x="3186" y="1455"/>
                  </a:cubicBezTo>
                  <a:cubicBezTo>
                    <a:pt x="3216" y="1379"/>
                    <a:pt x="3224" y="1295"/>
                    <a:pt x="3224" y="1210"/>
                  </a:cubicBezTo>
                  <a:cubicBezTo>
                    <a:pt x="3224" y="1180"/>
                    <a:pt x="3216" y="1149"/>
                    <a:pt x="3209" y="1126"/>
                  </a:cubicBezTo>
                  <a:cubicBezTo>
                    <a:pt x="3201" y="1103"/>
                    <a:pt x="3193" y="1088"/>
                    <a:pt x="3178" y="1065"/>
                  </a:cubicBezTo>
                  <a:cubicBezTo>
                    <a:pt x="3163" y="1042"/>
                    <a:pt x="3147" y="1019"/>
                    <a:pt x="3124" y="1004"/>
                  </a:cubicBezTo>
                  <a:cubicBezTo>
                    <a:pt x="3109" y="981"/>
                    <a:pt x="3094" y="973"/>
                    <a:pt x="3071" y="958"/>
                  </a:cubicBezTo>
                  <a:cubicBezTo>
                    <a:pt x="3056" y="950"/>
                    <a:pt x="3033" y="942"/>
                    <a:pt x="3017" y="942"/>
                  </a:cubicBezTo>
                  <a:cubicBezTo>
                    <a:pt x="3010" y="939"/>
                    <a:pt x="3002" y="937"/>
                    <a:pt x="2994" y="937"/>
                  </a:cubicBezTo>
                  <a:cubicBezTo>
                    <a:pt x="2987" y="937"/>
                    <a:pt x="2979" y="939"/>
                    <a:pt x="2971" y="942"/>
                  </a:cubicBezTo>
                  <a:lnTo>
                    <a:pt x="2948" y="942"/>
                  </a:lnTo>
                  <a:cubicBezTo>
                    <a:pt x="2933" y="942"/>
                    <a:pt x="2918" y="942"/>
                    <a:pt x="2902" y="950"/>
                  </a:cubicBezTo>
                  <a:cubicBezTo>
                    <a:pt x="2864" y="958"/>
                    <a:pt x="2826" y="973"/>
                    <a:pt x="2795" y="996"/>
                  </a:cubicBezTo>
                  <a:cubicBezTo>
                    <a:pt x="2803" y="965"/>
                    <a:pt x="2811" y="942"/>
                    <a:pt x="2826" y="912"/>
                  </a:cubicBezTo>
                  <a:cubicBezTo>
                    <a:pt x="2864" y="805"/>
                    <a:pt x="2879" y="697"/>
                    <a:pt x="2887" y="583"/>
                  </a:cubicBezTo>
                  <a:cubicBezTo>
                    <a:pt x="2887" y="537"/>
                    <a:pt x="2879" y="498"/>
                    <a:pt x="2864" y="452"/>
                  </a:cubicBezTo>
                  <a:cubicBezTo>
                    <a:pt x="2849" y="414"/>
                    <a:pt x="2818" y="376"/>
                    <a:pt x="2780" y="345"/>
                  </a:cubicBezTo>
                  <a:cubicBezTo>
                    <a:pt x="2749" y="315"/>
                    <a:pt x="2703" y="292"/>
                    <a:pt x="2657" y="284"/>
                  </a:cubicBezTo>
                  <a:cubicBezTo>
                    <a:pt x="2634" y="276"/>
                    <a:pt x="2611" y="269"/>
                    <a:pt x="2589" y="269"/>
                  </a:cubicBezTo>
                  <a:lnTo>
                    <a:pt x="2497" y="269"/>
                  </a:lnTo>
                  <a:cubicBezTo>
                    <a:pt x="2397" y="284"/>
                    <a:pt x="2305" y="315"/>
                    <a:pt x="2221" y="368"/>
                  </a:cubicBezTo>
                  <a:cubicBezTo>
                    <a:pt x="2167" y="399"/>
                    <a:pt x="2114" y="430"/>
                    <a:pt x="2068" y="460"/>
                  </a:cubicBezTo>
                  <a:cubicBezTo>
                    <a:pt x="2091" y="399"/>
                    <a:pt x="2106" y="338"/>
                    <a:pt x="2114" y="269"/>
                  </a:cubicBezTo>
                  <a:cubicBezTo>
                    <a:pt x="2121" y="207"/>
                    <a:pt x="2106" y="139"/>
                    <a:pt x="2068" y="93"/>
                  </a:cubicBezTo>
                  <a:cubicBezTo>
                    <a:pt x="2053" y="70"/>
                    <a:pt x="2037" y="62"/>
                    <a:pt x="2014" y="47"/>
                  </a:cubicBezTo>
                  <a:lnTo>
                    <a:pt x="1968" y="24"/>
                  </a:lnTo>
                  <a:cubicBezTo>
                    <a:pt x="1938" y="8"/>
                    <a:pt x="1892" y="1"/>
                    <a:pt x="1854" y="1"/>
                  </a:cubicBezTo>
                  <a:close/>
                </a:path>
              </a:pathLst>
            </a:custGeom>
            <a:solidFill>
              <a:srgbClr val="90D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70"/>
            <p:cNvSpPr/>
            <p:nvPr/>
          </p:nvSpPr>
          <p:spPr>
            <a:xfrm>
              <a:off x="-1817952" y="3202188"/>
              <a:ext cx="248168" cy="307001"/>
            </a:xfrm>
            <a:custGeom>
              <a:avLst/>
              <a:gdLst/>
              <a:ahLst/>
              <a:cxnLst/>
              <a:rect l="l" t="t" r="r" b="b"/>
              <a:pathLst>
                <a:path w="3906" h="4832" extrusionOk="0">
                  <a:moveTo>
                    <a:pt x="2520" y="0"/>
                  </a:moveTo>
                  <a:cubicBezTo>
                    <a:pt x="2443" y="0"/>
                    <a:pt x="2359" y="16"/>
                    <a:pt x="2282" y="54"/>
                  </a:cubicBezTo>
                  <a:lnTo>
                    <a:pt x="2290" y="39"/>
                  </a:lnTo>
                  <a:lnTo>
                    <a:pt x="2290" y="39"/>
                  </a:lnTo>
                  <a:cubicBezTo>
                    <a:pt x="2198" y="85"/>
                    <a:pt x="2106" y="138"/>
                    <a:pt x="2022" y="207"/>
                  </a:cubicBezTo>
                  <a:cubicBezTo>
                    <a:pt x="1922" y="284"/>
                    <a:pt x="1831" y="360"/>
                    <a:pt x="1739" y="452"/>
                  </a:cubicBezTo>
                  <a:cubicBezTo>
                    <a:pt x="1670" y="521"/>
                    <a:pt x="1593" y="590"/>
                    <a:pt x="1501" y="689"/>
                  </a:cubicBezTo>
                  <a:lnTo>
                    <a:pt x="1448" y="751"/>
                  </a:lnTo>
                  <a:lnTo>
                    <a:pt x="1448" y="743"/>
                  </a:lnTo>
                  <a:cubicBezTo>
                    <a:pt x="1478" y="636"/>
                    <a:pt x="1494" y="529"/>
                    <a:pt x="1494" y="414"/>
                  </a:cubicBezTo>
                  <a:cubicBezTo>
                    <a:pt x="1494" y="368"/>
                    <a:pt x="1486" y="322"/>
                    <a:pt x="1471" y="268"/>
                  </a:cubicBezTo>
                  <a:cubicBezTo>
                    <a:pt x="1455" y="222"/>
                    <a:pt x="1432" y="184"/>
                    <a:pt x="1394" y="146"/>
                  </a:cubicBezTo>
                  <a:cubicBezTo>
                    <a:pt x="1363" y="115"/>
                    <a:pt x="1318" y="100"/>
                    <a:pt x="1279" y="92"/>
                  </a:cubicBezTo>
                  <a:lnTo>
                    <a:pt x="1233" y="92"/>
                  </a:lnTo>
                  <a:cubicBezTo>
                    <a:pt x="1187" y="92"/>
                    <a:pt x="1149" y="100"/>
                    <a:pt x="1103" y="115"/>
                  </a:cubicBezTo>
                  <a:cubicBezTo>
                    <a:pt x="1034" y="138"/>
                    <a:pt x="973" y="177"/>
                    <a:pt x="912" y="215"/>
                  </a:cubicBezTo>
                  <a:cubicBezTo>
                    <a:pt x="843" y="261"/>
                    <a:pt x="782" y="307"/>
                    <a:pt x="720" y="368"/>
                  </a:cubicBezTo>
                  <a:cubicBezTo>
                    <a:pt x="713" y="376"/>
                    <a:pt x="705" y="383"/>
                    <a:pt x="697" y="391"/>
                  </a:cubicBezTo>
                  <a:cubicBezTo>
                    <a:pt x="598" y="490"/>
                    <a:pt x="514" y="613"/>
                    <a:pt x="445" y="735"/>
                  </a:cubicBezTo>
                  <a:cubicBezTo>
                    <a:pt x="361" y="889"/>
                    <a:pt x="292" y="1049"/>
                    <a:pt x="230" y="1210"/>
                  </a:cubicBezTo>
                  <a:cubicBezTo>
                    <a:pt x="177" y="1371"/>
                    <a:pt x="131" y="1539"/>
                    <a:pt x="93" y="1708"/>
                  </a:cubicBezTo>
                  <a:cubicBezTo>
                    <a:pt x="54" y="1861"/>
                    <a:pt x="31" y="2022"/>
                    <a:pt x="16" y="2175"/>
                  </a:cubicBezTo>
                  <a:cubicBezTo>
                    <a:pt x="1" y="2297"/>
                    <a:pt x="1" y="2420"/>
                    <a:pt x="1" y="2542"/>
                  </a:cubicBezTo>
                  <a:cubicBezTo>
                    <a:pt x="39" y="3093"/>
                    <a:pt x="200" y="3637"/>
                    <a:pt x="483" y="4112"/>
                  </a:cubicBezTo>
                  <a:cubicBezTo>
                    <a:pt x="544" y="4227"/>
                    <a:pt x="621" y="4334"/>
                    <a:pt x="713" y="4433"/>
                  </a:cubicBezTo>
                  <a:cubicBezTo>
                    <a:pt x="789" y="4525"/>
                    <a:pt x="881" y="4602"/>
                    <a:pt x="981" y="4671"/>
                  </a:cubicBezTo>
                  <a:cubicBezTo>
                    <a:pt x="1073" y="4740"/>
                    <a:pt x="1180" y="4786"/>
                    <a:pt x="1295" y="4808"/>
                  </a:cubicBezTo>
                  <a:cubicBezTo>
                    <a:pt x="1348" y="4824"/>
                    <a:pt x="1409" y="4831"/>
                    <a:pt x="1463" y="4831"/>
                  </a:cubicBezTo>
                  <a:cubicBezTo>
                    <a:pt x="1517" y="4831"/>
                    <a:pt x="1570" y="4824"/>
                    <a:pt x="1624" y="4816"/>
                  </a:cubicBezTo>
                  <a:cubicBezTo>
                    <a:pt x="1853" y="4755"/>
                    <a:pt x="2053" y="4640"/>
                    <a:pt x="2213" y="4472"/>
                  </a:cubicBezTo>
                  <a:cubicBezTo>
                    <a:pt x="2267" y="4426"/>
                    <a:pt x="2313" y="4380"/>
                    <a:pt x="2351" y="4334"/>
                  </a:cubicBezTo>
                  <a:cubicBezTo>
                    <a:pt x="2489" y="4181"/>
                    <a:pt x="2619" y="4020"/>
                    <a:pt x="2734" y="3851"/>
                  </a:cubicBezTo>
                  <a:cubicBezTo>
                    <a:pt x="2841" y="3675"/>
                    <a:pt x="2948" y="3492"/>
                    <a:pt x="3048" y="3308"/>
                  </a:cubicBezTo>
                  <a:cubicBezTo>
                    <a:pt x="3239" y="2940"/>
                    <a:pt x="3400" y="2565"/>
                    <a:pt x="3553" y="2198"/>
                  </a:cubicBezTo>
                  <a:lnTo>
                    <a:pt x="3568" y="2167"/>
                  </a:lnTo>
                  <a:cubicBezTo>
                    <a:pt x="3599" y="2083"/>
                    <a:pt x="3637" y="2006"/>
                    <a:pt x="3676" y="1922"/>
                  </a:cubicBezTo>
                  <a:cubicBezTo>
                    <a:pt x="3714" y="1846"/>
                    <a:pt x="3745" y="1784"/>
                    <a:pt x="3775" y="1715"/>
                  </a:cubicBezTo>
                  <a:cubicBezTo>
                    <a:pt x="3813" y="1624"/>
                    <a:pt x="3844" y="1539"/>
                    <a:pt x="3867" y="1447"/>
                  </a:cubicBezTo>
                  <a:cubicBezTo>
                    <a:pt x="3898" y="1371"/>
                    <a:pt x="3905" y="1287"/>
                    <a:pt x="3905" y="1202"/>
                  </a:cubicBezTo>
                  <a:cubicBezTo>
                    <a:pt x="3905" y="1172"/>
                    <a:pt x="3905" y="1141"/>
                    <a:pt x="3890" y="1118"/>
                  </a:cubicBezTo>
                  <a:cubicBezTo>
                    <a:pt x="3882" y="1095"/>
                    <a:pt x="3875" y="1072"/>
                    <a:pt x="3859" y="1057"/>
                  </a:cubicBezTo>
                  <a:cubicBezTo>
                    <a:pt x="3844" y="1034"/>
                    <a:pt x="3829" y="1011"/>
                    <a:pt x="3806" y="988"/>
                  </a:cubicBezTo>
                  <a:cubicBezTo>
                    <a:pt x="3790" y="973"/>
                    <a:pt x="3775" y="957"/>
                    <a:pt x="3752" y="950"/>
                  </a:cubicBezTo>
                  <a:cubicBezTo>
                    <a:pt x="3737" y="942"/>
                    <a:pt x="3714" y="934"/>
                    <a:pt x="3699" y="927"/>
                  </a:cubicBezTo>
                  <a:lnTo>
                    <a:pt x="3637" y="927"/>
                  </a:lnTo>
                  <a:cubicBezTo>
                    <a:pt x="3622" y="927"/>
                    <a:pt x="3607" y="934"/>
                    <a:pt x="3584" y="934"/>
                  </a:cubicBezTo>
                  <a:cubicBezTo>
                    <a:pt x="3553" y="950"/>
                    <a:pt x="3523" y="957"/>
                    <a:pt x="3492" y="973"/>
                  </a:cubicBezTo>
                  <a:lnTo>
                    <a:pt x="3477" y="988"/>
                  </a:lnTo>
                  <a:cubicBezTo>
                    <a:pt x="3484" y="957"/>
                    <a:pt x="3500" y="934"/>
                    <a:pt x="3507" y="904"/>
                  </a:cubicBezTo>
                  <a:cubicBezTo>
                    <a:pt x="3545" y="797"/>
                    <a:pt x="3568" y="689"/>
                    <a:pt x="3568" y="575"/>
                  </a:cubicBezTo>
                  <a:cubicBezTo>
                    <a:pt x="3568" y="529"/>
                    <a:pt x="3561" y="490"/>
                    <a:pt x="3545" y="444"/>
                  </a:cubicBezTo>
                  <a:cubicBezTo>
                    <a:pt x="3530" y="406"/>
                    <a:pt x="3500" y="360"/>
                    <a:pt x="3469" y="337"/>
                  </a:cubicBezTo>
                  <a:cubicBezTo>
                    <a:pt x="3431" y="307"/>
                    <a:pt x="3392" y="284"/>
                    <a:pt x="3346" y="276"/>
                  </a:cubicBezTo>
                  <a:cubicBezTo>
                    <a:pt x="3316" y="268"/>
                    <a:pt x="3293" y="261"/>
                    <a:pt x="3270" y="261"/>
                  </a:cubicBezTo>
                  <a:lnTo>
                    <a:pt x="3178" y="261"/>
                  </a:lnTo>
                  <a:cubicBezTo>
                    <a:pt x="3086" y="276"/>
                    <a:pt x="2987" y="307"/>
                    <a:pt x="2910" y="360"/>
                  </a:cubicBezTo>
                  <a:cubicBezTo>
                    <a:pt x="2864" y="383"/>
                    <a:pt x="2818" y="406"/>
                    <a:pt x="2780" y="437"/>
                  </a:cubicBezTo>
                  <a:lnTo>
                    <a:pt x="2749" y="460"/>
                  </a:lnTo>
                  <a:cubicBezTo>
                    <a:pt x="2772" y="399"/>
                    <a:pt x="2788" y="330"/>
                    <a:pt x="2795" y="268"/>
                  </a:cubicBezTo>
                  <a:cubicBezTo>
                    <a:pt x="2803" y="199"/>
                    <a:pt x="2788" y="138"/>
                    <a:pt x="2749" y="85"/>
                  </a:cubicBezTo>
                  <a:cubicBezTo>
                    <a:pt x="2742" y="69"/>
                    <a:pt x="2719" y="54"/>
                    <a:pt x="2703" y="46"/>
                  </a:cubicBezTo>
                  <a:lnTo>
                    <a:pt x="2657" y="23"/>
                  </a:lnTo>
                  <a:cubicBezTo>
                    <a:pt x="2619" y="8"/>
                    <a:pt x="2581" y="0"/>
                    <a:pt x="2543" y="0"/>
                  </a:cubicBezTo>
                  <a:close/>
                </a:path>
              </a:pathLst>
            </a:custGeom>
            <a:solidFill>
              <a:srgbClr val="DB63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70"/>
            <p:cNvSpPr/>
            <p:nvPr/>
          </p:nvSpPr>
          <p:spPr>
            <a:xfrm>
              <a:off x="-1675886" y="3267884"/>
              <a:ext cx="77386" cy="120844"/>
            </a:xfrm>
            <a:custGeom>
              <a:avLst/>
              <a:gdLst/>
              <a:ahLst/>
              <a:cxnLst/>
              <a:rect l="l" t="t" r="r" b="b"/>
              <a:pathLst>
                <a:path w="1218" h="1902" extrusionOk="0">
                  <a:moveTo>
                    <a:pt x="1172" y="0"/>
                  </a:moveTo>
                  <a:cubicBezTo>
                    <a:pt x="1164" y="0"/>
                    <a:pt x="1149" y="8"/>
                    <a:pt x="1141" y="15"/>
                  </a:cubicBezTo>
                  <a:lnTo>
                    <a:pt x="1141" y="23"/>
                  </a:lnTo>
                  <a:cubicBezTo>
                    <a:pt x="919" y="299"/>
                    <a:pt x="705" y="590"/>
                    <a:pt x="506" y="880"/>
                  </a:cubicBezTo>
                  <a:cubicBezTo>
                    <a:pt x="314" y="1179"/>
                    <a:pt x="146" y="1493"/>
                    <a:pt x="16" y="1822"/>
                  </a:cubicBezTo>
                  <a:cubicBezTo>
                    <a:pt x="0" y="1845"/>
                    <a:pt x="16" y="1883"/>
                    <a:pt x="46" y="1899"/>
                  </a:cubicBezTo>
                  <a:cubicBezTo>
                    <a:pt x="52" y="1901"/>
                    <a:pt x="58" y="1901"/>
                    <a:pt x="65" y="1901"/>
                  </a:cubicBezTo>
                  <a:cubicBezTo>
                    <a:pt x="86" y="1901"/>
                    <a:pt x="111" y="1891"/>
                    <a:pt x="123" y="1868"/>
                  </a:cubicBezTo>
                  <a:cubicBezTo>
                    <a:pt x="192" y="1684"/>
                    <a:pt x="268" y="1508"/>
                    <a:pt x="360" y="1340"/>
                  </a:cubicBezTo>
                  <a:cubicBezTo>
                    <a:pt x="444" y="1171"/>
                    <a:pt x="544" y="1011"/>
                    <a:pt x="643" y="850"/>
                  </a:cubicBezTo>
                  <a:cubicBezTo>
                    <a:pt x="812" y="574"/>
                    <a:pt x="1003" y="314"/>
                    <a:pt x="1202" y="69"/>
                  </a:cubicBezTo>
                  <a:cubicBezTo>
                    <a:pt x="1218" y="46"/>
                    <a:pt x="1218" y="23"/>
                    <a:pt x="1202" y="8"/>
                  </a:cubicBezTo>
                  <a:cubicBezTo>
                    <a:pt x="1195" y="8"/>
                    <a:pt x="1179" y="0"/>
                    <a:pt x="1172" y="0"/>
                  </a:cubicBezTo>
                  <a:close/>
                </a:path>
              </a:pathLst>
            </a:custGeom>
            <a:solidFill>
              <a:srgbClr val="C94E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70"/>
            <p:cNvSpPr/>
            <p:nvPr/>
          </p:nvSpPr>
          <p:spPr>
            <a:xfrm>
              <a:off x="-1716740" y="3233321"/>
              <a:ext cx="74463" cy="114236"/>
            </a:xfrm>
            <a:custGeom>
              <a:avLst/>
              <a:gdLst/>
              <a:ahLst/>
              <a:cxnLst/>
              <a:rect l="l" t="t" r="r" b="b"/>
              <a:pathLst>
                <a:path w="1172" h="1798" extrusionOk="0">
                  <a:moveTo>
                    <a:pt x="1133" y="0"/>
                  </a:moveTo>
                  <a:cubicBezTo>
                    <a:pt x="1118" y="0"/>
                    <a:pt x="1110" y="8"/>
                    <a:pt x="1103" y="16"/>
                  </a:cubicBezTo>
                  <a:lnTo>
                    <a:pt x="1095" y="16"/>
                  </a:lnTo>
                  <a:cubicBezTo>
                    <a:pt x="865" y="268"/>
                    <a:pt x="659" y="536"/>
                    <a:pt x="467" y="820"/>
                  </a:cubicBezTo>
                  <a:cubicBezTo>
                    <a:pt x="383" y="957"/>
                    <a:pt x="299" y="1095"/>
                    <a:pt x="222" y="1241"/>
                  </a:cubicBezTo>
                  <a:cubicBezTo>
                    <a:pt x="138" y="1394"/>
                    <a:pt x="69" y="1555"/>
                    <a:pt x="8" y="1715"/>
                  </a:cubicBezTo>
                  <a:cubicBezTo>
                    <a:pt x="0" y="1731"/>
                    <a:pt x="0" y="1746"/>
                    <a:pt x="8" y="1761"/>
                  </a:cubicBezTo>
                  <a:cubicBezTo>
                    <a:pt x="15" y="1777"/>
                    <a:pt x="23" y="1784"/>
                    <a:pt x="38" y="1792"/>
                  </a:cubicBezTo>
                  <a:cubicBezTo>
                    <a:pt x="47" y="1796"/>
                    <a:pt x="55" y="1798"/>
                    <a:pt x="64" y="1798"/>
                  </a:cubicBezTo>
                  <a:cubicBezTo>
                    <a:pt x="88" y="1798"/>
                    <a:pt x="111" y="1784"/>
                    <a:pt x="123" y="1761"/>
                  </a:cubicBezTo>
                  <a:cubicBezTo>
                    <a:pt x="192" y="1593"/>
                    <a:pt x="260" y="1432"/>
                    <a:pt x="345" y="1264"/>
                  </a:cubicBezTo>
                  <a:cubicBezTo>
                    <a:pt x="421" y="1103"/>
                    <a:pt x="513" y="934"/>
                    <a:pt x="613" y="781"/>
                  </a:cubicBezTo>
                  <a:cubicBezTo>
                    <a:pt x="773" y="529"/>
                    <a:pt x="957" y="291"/>
                    <a:pt x="1156" y="62"/>
                  </a:cubicBezTo>
                  <a:cubicBezTo>
                    <a:pt x="1172" y="46"/>
                    <a:pt x="1172" y="23"/>
                    <a:pt x="1156" y="8"/>
                  </a:cubicBezTo>
                  <a:cubicBezTo>
                    <a:pt x="1149" y="0"/>
                    <a:pt x="1141" y="0"/>
                    <a:pt x="1133" y="0"/>
                  </a:cubicBezTo>
                  <a:close/>
                </a:path>
              </a:pathLst>
            </a:custGeom>
            <a:solidFill>
              <a:srgbClr val="C94E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70"/>
            <p:cNvSpPr/>
            <p:nvPr/>
          </p:nvSpPr>
          <p:spPr>
            <a:xfrm>
              <a:off x="-1764773" y="3251301"/>
              <a:ext cx="39773" cy="62328"/>
            </a:xfrm>
            <a:custGeom>
              <a:avLst/>
              <a:gdLst/>
              <a:ahLst/>
              <a:cxnLst/>
              <a:rect l="l" t="t" r="r" b="b"/>
              <a:pathLst>
                <a:path w="626" h="981" extrusionOk="0">
                  <a:moveTo>
                    <a:pt x="580" y="1"/>
                  </a:moveTo>
                  <a:cubicBezTo>
                    <a:pt x="572" y="1"/>
                    <a:pt x="557" y="8"/>
                    <a:pt x="549" y="16"/>
                  </a:cubicBezTo>
                  <a:cubicBezTo>
                    <a:pt x="496" y="85"/>
                    <a:pt x="442" y="154"/>
                    <a:pt x="389" y="230"/>
                  </a:cubicBezTo>
                  <a:cubicBezTo>
                    <a:pt x="335" y="299"/>
                    <a:pt x="289" y="368"/>
                    <a:pt x="251" y="437"/>
                  </a:cubicBezTo>
                  <a:cubicBezTo>
                    <a:pt x="159" y="590"/>
                    <a:pt x="82" y="751"/>
                    <a:pt x="21" y="919"/>
                  </a:cubicBezTo>
                  <a:cubicBezTo>
                    <a:pt x="1" y="955"/>
                    <a:pt x="27" y="980"/>
                    <a:pt x="57" y="980"/>
                  </a:cubicBezTo>
                  <a:cubicBezTo>
                    <a:pt x="72" y="980"/>
                    <a:pt x="87" y="973"/>
                    <a:pt x="98" y="958"/>
                  </a:cubicBezTo>
                  <a:cubicBezTo>
                    <a:pt x="167" y="759"/>
                    <a:pt x="251" y="575"/>
                    <a:pt x="366" y="399"/>
                  </a:cubicBezTo>
                  <a:cubicBezTo>
                    <a:pt x="442" y="284"/>
                    <a:pt x="519" y="169"/>
                    <a:pt x="611" y="70"/>
                  </a:cubicBezTo>
                  <a:cubicBezTo>
                    <a:pt x="626" y="47"/>
                    <a:pt x="626" y="24"/>
                    <a:pt x="611" y="8"/>
                  </a:cubicBezTo>
                  <a:cubicBezTo>
                    <a:pt x="603" y="8"/>
                    <a:pt x="595" y="1"/>
                    <a:pt x="580" y="1"/>
                  </a:cubicBezTo>
                  <a:close/>
                </a:path>
              </a:pathLst>
            </a:custGeom>
            <a:solidFill>
              <a:srgbClr val="C94E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70"/>
            <p:cNvSpPr/>
            <p:nvPr/>
          </p:nvSpPr>
          <p:spPr>
            <a:xfrm>
              <a:off x="-1574229" y="1260352"/>
              <a:ext cx="1204433" cy="1325594"/>
            </a:xfrm>
            <a:custGeom>
              <a:avLst/>
              <a:gdLst/>
              <a:ahLst/>
              <a:cxnLst/>
              <a:rect l="l" t="t" r="r" b="b"/>
              <a:pathLst>
                <a:path w="18957" h="20864" extrusionOk="0">
                  <a:moveTo>
                    <a:pt x="12480" y="0"/>
                  </a:moveTo>
                  <a:cubicBezTo>
                    <a:pt x="12105" y="0"/>
                    <a:pt x="11737" y="16"/>
                    <a:pt x="11362" y="61"/>
                  </a:cubicBezTo>
                  <a:lnTo>
                    <a:pt x="11370" y="61"/>
                  </a:lnTo>
                  <a:cubicBezTo>
                    <a:pt x="10918" y="107"/>
                    <a:pt x="10474" y="184"/>
                    <a:pt x="10030" y="291"/>
                  </a:cubicBezTo>
                  <a:cubicBezTo>
                    <a:pt x="9502" y="406"/>
                    <a:pt x="8989" y="567"/>
                    <a:pt x="8483" y="758"/>
                  </a:cubicBezTo>
                  <a:cubicBezTo>
                    <a:pt x="8208" y="865"/>
                    <a:pt x="7947" y="996"/>
                    <a:pt x="7695" y="1133"/>
                  </a:cubicBezTo>
                  <a:cubicBezTo>
                    <a:pt x="7450" y="1271"/>
                    <a:pt x="7228" y="1432"/>
                    <a:pt x="7021" y="1623"/>
                  </a:cubicBezTo>
                  <a:cubicBezTo>
                    <a:pt x="6761" y="1845"/>
                    <a:pt x="6569" y="2129"/>
                    <a:pt x="6462" y="2450"/>
                  </a:cubicBezTo>
                  <a:cubicBezTo>
                    <a:pt x="6416" y="2588"/>
                    <a:pt x="6386" y="2726"/>
                    <a:pt x="6386" y="2871"/>
                  </a:cubicBezTo>
                  <a:cubicBezTo>
                    <a:pt x="6240" y="2887"/>
                    <a:pt x="6095" y="2917"/>
                    <a:pt x="5957" y="2971"/>
                  </a:cubicBezTo>
                  <a:cubicBezTo>
                    <a:pt x="5651" y="3101"/>
                    <a:pt x="5375" y="3308"/>
                    <a:pt x="5176" y="3576"/>
                  </a:cubicBezTo>
                  <a:cubicBezTo>
                    <a:pt x="4954" y="3851"/>
                    <a:pt x="4778" y="4165"/>
                    <a:pt x="4663" y="4502"/>
                  </a:cubicBezTo>
                  <a:cubicBezTo>
                    <a:pt x="4548" y="4831"/>
                    <a:pt x="4472" y="5176"/>
                    <a:pt x="4441" y="5528"/>
                  </a:cubicBezTo>
                  <a:cubicBezTo>
                    <a:pt x="4433" y="5605"/>
                    <a:pt x="4433" y="5681"/>
                    <a:pt x="4433" y="5765"/>
                  </a:cubicBezTo>
                  <a:lnTo>
                    <a:pt x="4433" y="5788"/>
                  </a:lnTo>
                  <a:cubicBezTo>
                    <a:pt x="4426" y="5918"/>
                    <a:pt x="4426" y="6049"/>
                    <a:pt x="4418" y="6171"/>
                  </a:cubicBezTo>
                  <a:cubicBezTo>
                    <a:pt x="4403" y="6408"/>
                    <a:pt x="4387" y="6638"/>
                    <a:pt x="4364" y="6860"/>
                  </a:cubicBezTo>
                  <a:cubicBezTo>
                    <a:pt x="4334" y="7105"/>
                    <a:pt x="4296" y="7350"/>
                    <a:pt x="4242" y="7587"/>
                  </a:cubicBezTo>
                  <a:cubicBezTo>
                    <a:pt x="4188" y="7840"/>
                    <a:pt x="4112" y="8077"/>
                    <a:pt x="4020" y="8315"/>
                  </a:cubicBezTo>
                  <a:lnTo>
                    <a:pt x="4028" y="8299"/>
                  </a:lnTo>
                  <a:lnTo>
                    <a:pt x="4028" y="8299"/>
                  </a:lnTo>
                  <a:cubicBezTo>
                    <a:pt x="3959" y="8468"/>
                    <a:pt x="3882" y="8636"/>
                    <a:pt x="3790" y="8789"/>
                  </a:cubicBezTo>
                  <a:cubicBezTo>
                    <a:pt x="3698" y="8966"/>
                    <a:pt x="3583" y="9134"/>
                    <a:pt x="3469" y="9295"/>
                  </a:cubicBezTo>
                  <a:cubicBezTo>
                    <a:pt x="3316" y="9486"/>
                    <a:pt x="3155" y="9662"/>
                    <a:pt x="2986" y="9838"/>
                  </a:cubicBezTo>
                  <a:cubicBezTo>
                    <a:pt x="2818" y="10022"/>
                    <a:pt x="2649" y="10191"/>
                    <a:pt x="2481" y="10367"/>
                  </a:cubicBezTo>
                  <a:lnTo>
                    <a:pt x="2435" y="10413"/>
                  </a:lnTo>
                  <a:cubicBezTo>
                    <a:pt x="2129" y="10726"/>
                    <a:pt x="1807" y="11056"/>
                    <a:pt x="1516" y="11400"/>
                  </a:cubicBezTo>
                  <a:cubicBezTo>
                    <a:pt x="1202" y="11768"/>
                    <a:pt x="927" y="12158"/>
                    <a:pt x="705" y="12579"/>
                  </a:cubicBezTo>
                  <a:cubicBezTo>
                    <a:pt x="598" y="12794"/>
                    <a:pt x="498" y="13008"/>
                    <a:pt x="421" y="13230"/>
                  </a:cubicBezTo>
                  <a:cubicBezTo>
                    <a:pt x="192" y="13842"/>
                    <a:pt x="54" y="14486"/>
                    <a:pt x="23" y="15144"/>
                  </a:cubicBezTo>
                  <a:cubicBezTo>
                    <a:pt x="0" y="15565"/>
                    <a:pt x="31" y="15994"/>
                    <a:pt x="100" y="16415"/>
                  </a:cubicBezTo>
                  <a:cubicBezTo>
                    <a:pt x="207" y="17050"/>
                    <a:pt x="429" y="17663"/>
                    <a:pt x="766" y="18214"/>
                  </a:cubicBezTo>
                  <a:cubicBezTo>
                    <a:pt x="873" y="18398"/>
                    <a:pt x="1003" y="18574"/>
                    <a:pt x="1134" y="18750"/>
                  </a:cubicBezTo>
                  <a:cubicBezTo>
                    <a:pt x="1555" y="19263"/>
                    <a:pt x="2068" y="19699"/>
                    <a:pt x="2649" y="20029"/>
                  </a:cubicBezTo>
                  <a:cubicBezTo>
                    <a:pt x="2948" y="20197"/>
                    <a:pt x="3262" y="20343"/>
                    <a:pt x="3591" y="20465"/>
                  </a:cubicBezTo>
                  <a:cubicBezTo>
                    <a:pt x="3813" y="20542"/>
                    <a:pt x="4035" y="20603"/>
                    <a:pt x="4265" y="20656"/>
                  </a:cubicBezTo>
                  <a:lnTo>
                    <a:pt x="5804" y="20082"/>
                  </a:lnTo>
                  <a:lnTo>
                    <a:pt x="6095" y="20855"/>
                  </a:lnTo>
                  <a:cubicBezTo>
                    <a:pt x="6439" y="20855"/>
                    <a:pt x="6784" y="20863"/>
                    <a:pt x="7121" y="20863"/>
                  </a:cubicBezTo>
                  <a:lnTo>
                    <a:pt x="7427" y="20863"/>
                  </a:lnTo>
                  <a:cubicBezTo>
                    <a:pt x="8376" y="20863"/>
                    <a:pt x="9326" y="20794"/>
                    <a:pt x="10267" y="20656"/>
                  </a:cubicBezTo>
                  <a:cubicBezTo>
                    <a:pt x="10750" y="20580"/>
                    <a:pt x="11232" y="20480"/>
                    <a:pt x="11707" y="20350"/>
                  </a:cubicBezTo>
                  <a:cubicBezTo>
                    <a:pt x="11967" y="20281"/>
                    <a:pt x="12235" y="20205"/>
                    <a:pt x="12495" y="20128"/>
                  </a:cubicBezTo>
                  <a:cubicBezTo>
                    <a:pt x="13138" y="19937"/>
                    <a:pt x="13728" y="19722"/>
                    <a:pt x="14279" y="19500"/>
                  </a:cubicBezTo>
                  <a:cubicBezTo>
                    <a:pt x="14899" y="19255"/>
                    <a:pt x="15504" y="18949"/>
                    <a:pt x="16078" y="18605"/>
                  </a:cubicBezTo>
                  <a:cubicBezTo>
                    <a:pt x="16614" y="18283"/>
                    <a:pt x="17104" y="17877"/>
                    <a:pt x="17510" y="17403"/>
                  </a:cubicBezTo>
                  <a:cubicBezTo>
                    <a:pt x="17694" y="17181"/>
                    <a:pt x="17855" y="16943"/>
                    <a:pt x="17969" y="16683"/>
                  </a:cubicBezTo>
                  <a:cubicBezTo>
                    <a:pt x="18107" y="16400"/>
                    <a:pt x="18184" y="16101"/>
                    <a:pt x="18214" y="15787"/>
                  </a:cubicBezTo>
                  <a:cubicBezTo>
                    <a:pt x="18222" y="15634"/>
                    <a:pt x="18222" y="15473"/>
                    <a:pt x="18207" y="15320"/>
                  </a:cubicBezTo>
                  <a:cubicBezTo>
                    <a:pt x="18184" y="15167"/>
                    <a:pt x="18153" y="15014"/>
                    <a:pt x="18115" y="14868"/>
                  </a:cubicBezTo>
                  <a:cubicBezTo>
                    <a:pt x="18031" y="14577"/>
                    <a:pt x="17916" y="14287"/>
                    <a:pt x="17770" y="14019"/>
                  </a:cubicBezTo>
                  <a:cubicBezTo>
                    <a:pt x="17678" y="13842"/>
                    <a:pt x="17579" y="13666"/>
                    <a:pt x="17479" y="13490"/>
                  </a:cubicBezTo>
                  <a:cubicBezTo>
                    <a:pt x="17234" y="13054"/>
                    <a:pt x="16982" y="12595"/>
                    <a:pt x="16844" y="12097"/>
                  </a:cubicBezTo>
                  <a:cubicBezTo>
                    <a:pt x="16783" y="11867"/>
                    <a:pt x="16752" y="11638"/>
                    <a:pt x="16752" y="11400"/>
                  </a:cubicBezTo>
                  <a:cubicBezTo>
                    <a:pt x="16752" y="11171"/>
                    <a:pt x="16783" y="10941"/>
                    <a:pt x="16844" y="10726"/>
                  </a:cubicBezTo>
                  <a:lnTo>
                    <a:pt x="16844" y="10726"/>
                  </a:lnTo>
                  <a:lnTo>
                    <a:pt x="16836" y="10742"/>
                  </a:lnTo>
                  <a:cubicBezTo>
                    <a:pt x="16928" y="10436"/>
                    <a:pt x="17043" y="10137"/>
                    <a:pt x="17188" y="9846"/>
                  </a:cubicBezTo>
                  <a:cubicBezTo>
                    <a:pt x="17280" y="9632"/>
                    <a:pt x="17387" y="9425"/>
                    <a:pt x="17487" y="9218"/>
                  </a:cubicBezTo>
                  <a:cubicBezTo>
                    <a:pt x="17541" y="9111"/>
                    <a:pt x="17594" y="9004"/>
                    <a:pt x="17648" y="8889"/>
                  </a:cubicBezTo>
                  <a:cubicBezTo>
                    <a:pt x="17801" y="8575"/>
                    <a:pt x="17946" y="8254"/>
                    <a:pt x="18069" y="7917"/>
                  </a:cubicBezTo>
                  <a:cubicBezTo>
                    <a:pt x="18184" y="7610"/>
                    <a:pt x="18260" y="7289"/>
                    <a:pt x="18299" y="6960"/>
                  </a:cubicBezTo>
                  <a:cubicBezTo>
                    <a:pt x="18322" y="6707"/>
                    <a:pt x="18299" y="6454"/>
                    <a:pt x="18237" y="6209"/>
                  </a:cubicBezTo>
                  <a:cubicBezTo>
                    <a:pt x="18214" y="6110"/>
                    <a:pt x="18184" y="6018"/>
                    <a:pt x="18145" y="5934"/>
                  </a:cubicBezTo>
                  <a:cubicBezTo>
                    <a:pt x="18260" y="5819"/>
                    <a:pt x="18367" y="5696"/>
                    <a:pt x="18459" y="5566"/>
                  </a:cubicBezTo>
                  <a:cubicBezTo>
                    <a:pt x="18559" y="5428"/>
                    <a:pt x="18643" y="5291"/>
                    <a:pt x="18720" y="5137"/>
                  </a:cubicBezTo>
                  <a:cubicBezTo>
                    <a:pt x="18781" y="5000"/>
                    <a:pt x="18835" y="4854"/>
                    <a:pt x="18873" y="4701"/>
                  </a:cubicBezTo>
                  <a:cubicBezTo>
                    <a:pt x="18942" y="4418"/>
                    <a:pt x="18957" y="4119"/>
                    <a:pt x="18919" y="3828"/>
                  </a:cubicBezTo>
                  <a:cubicBezTo>
                    <a:pt x="18873" y="3537"/>
                    <a:pt x="18781" y="3246"/>
                    <a:pt x="18643" y="2978"/>
                  </a:cubicBezTo>
                  <a:cubicBezTo>
                    <a:pt x="18352" y="2397"/>
                    <a:pt x="17931" y="1891"/>
                    <a:pt x="17418" y="1486"/>
                  </a:cubicBezTo>
                  <a:cubicBezTo>
                    <a:pt x="17158" y="1271"/>
                    <a:pt x="16875" y="1080"/>
                    <a:pt x="16576" y="919"/>
                  </a:cubicBezTo>
                  <a:cubicBezTo>
                    <a:pt x="16293" y="751"/>
                    <a:pt x="15986" y="613"/>
                    <a:pt x="15673" y="506"/>
                  </a:cubicBezTo>
                  <a:cubicBezTo>
                    <a:pt x="15458" y="437"/>
                    <a:pt x="15236" y="375"/>
                    <a:pt x="15029" y="322"/>
                  </a:cubicBezTo>
                  <a:cubicBezTo>
                    <a:pt x="14800" y="261"/>
                    <a:pt x="14555" y="207"/>
                    <a:pt x="14302" y="161"/>
                  </a:cubicBezTo>
                  <a:cubicBezTo>
                    <a:pt x="13820" y="77"/>
                    <a:pt x="13330" y="23"/>
                    <a:pt x="12832" y="8"/>
                  </a:cubicBezTo>
                  <a:cubicBezTo>
                    <a:pt x="12717" y="8"/>
                    <a:pt x="12595" y="0"/>
                    <a:pt x="12480" y="0"/>
                  </a:cubicBezTo>
                  <a:close/>
                </a:path>
              </a:pathLst>
            </a:custGeom>
            <a:solidFill>
              <a:srgbClr val="2126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70"/>
            <p:cNvSpPr/>
            <p:nvPr/>
          </p:nvSpPr>
          <p:spPr>
            <a:xfrm>
              <a:off x="-1329045" y="1449052"/>
              <a:ext cx="879515" cy="1137340"/>
            </a:xfrm>
            <a:custGeom>
              <a:avLst/>
              <a:gdLst/>
              <a:ahLst/>
              <a:cxnLst/>
              <a:rect l="l" t="t" r="r" b="b"/>
              <a:pathLst>
                <a:path w="13843" h="17901" extrusionOk="0">
                  <a:moveTo>
                    <a:pt x="8728" y="1"/>
                  </a:moveTo>
                  <a:cubicBezTo>
                    <a:pt x="8330" y="8"/>
                    <a:pt x="7940" y="31"/>
                    <a:pt x="7549" y="70"/>
                  </a:cubicBezTo>
                  <a:cubicBezTo>
                    <a:pt x="7450" y="77"/>
                    <a:pt x="7358" y="85"/>
                    <a:pt x="7258" y="100"/>
                  </a:cubicBezTo>
                  <a:lnTo>
                    <a:pt x="7059" y="116"/>
                  </a:lnTo>
                  <a:cubicBezTo>
                    <a:pt x="6937" y="131"/>
                    <a:pt x="6814" y="139"/>
                    <a:pt x="6692" y="154"/>
                  </a:cubicBezTo>
                  <a:cubicBezTo>
                    <a:pt x="6408" y="177"/>
                    <a:pt x="6133" y="200"/>
                    <a:pt x="5857" y="238"/>
                  </a:cubicBezTo>
                  <a:lnTo>
                    <a:pt x="5865" y="238"/>
                  </a:lnTo>
                  <a:cubicBezTo>
                    <a:pt x="5459" y="284"/>
                    <a:pt x="5053" y="384"/>
                    <a:pt x="4670" y="529"/>
                  </a:cubicBezTo>
                  <a:lnTo>
                    <a:pt x="4678" y="529"/>
                  </a:lnTo>
                  <a:cubicBezTo>
                    <a:pt x="4517" y="598"/>
                    <a:pt x="4356" y="682"/>
                    <a:pt x="4219" y="789"/>
                  </a:cubicBezTo>
                  <a:cubicBezTo>
                    <a:pt x="4165" y="828"/>
                    <a:pt x="4119" y="874"/>
                    <a:pt x="4073" y="912"/>
                  </a:cubicBezTo>
                  <a:cubicBezTo>
                    <a:pt x="4027" y="958"/>
                    <a:pt x="3989" y="1004"/>
                    <a:pt x="3958" y="1050"/>
                  </a:cubicBezTo>
                  <a:cubicBezTo>
                    <a:pt x="3920" y="1096"/>
                    <a:pt x="3889" y="1142"/>
                    <a:pt x="3859" y="1188"/>
                  </a:cubicBezTo>
                  <a:cubicBezTo>
                    <a:pt x="3828" y="1233"/>
                    <a:pt x="3805" y="1287"/>
                    <a:pt x="3790" y="1333"/>
                  </a:cubicBezTo>
                  <a:lnTo>
                    <a:pt x="3790" y="1325"/>
                  </a:lnTo>
                  <a:cubicBezTo>
                    <a:pt x="3759" y="1394"/>
                    <a:pt x="3736" y="1455"/>
                    <a:pt x="3721" y="1532"/>
                  </a:cubicBezTo>
                  <a:cubicBezTo>
                    <a:pt x="3698" y="1616"/>
                    <a:pt x="3683" y="1716"/>
                    <a:pt x="3667" y="1808"/>
                  </a:cubicBezTo>
                  <a:cubicBezTo>
                    <a:pt x="3644" y="1961"/>
                    <a:pt x="3637" y="2114"/>
                    <a:pt x="3637" y="2267"/>
                  </a:cubicBezTo>
                  <a:cubicBezTo>
                    <a:pt x="3644" y="2412"/>
                    <a:pt x="3652" y="2566"/>
                    <a:pt x="3675" y="2719"/>
                  </a:cubicBezTo>
                  <a:cubicBezTo>
                    <a:pt x="3767" y="3423"/>
                    <a:pt x="4012" y="4097"/>
                    <a:pt x="4211" y="4778"/>
                  </a:cubicBezTo>
                  <a:cubicBezTo>
                    <a:pt x="4318" y="5123"/>
                    <a:pt x="4395" y="5467"/>
                    <a:pt x="4456" y="5819"/>
                  </a:cubicBezTo>
                  <a:cubicBezTo>
                    <a:pt x="4502" y="6149"/>
                    <a:pt x="4517" y="6478"/>
                    <a:pt x="4479" y="6815"/>
                  </a:cubicBezTo>
                  <a:cubicBezTo>
                    <a:pt x="4471" y="6884"/>
                    <a:pt x="4464" y="6953"/>
                    <a:pt x="4448" y="7029"/>
                  </a:cubicBezTo>
                  <a:cubicBezTo>
                    <a:pt x="4433" y="7098"/>
                    <a:pt x="4425" y="7167"/>
                    <a:pt x="4402" y="7236"/>
                  </a:cubicBezTo>
                  <a:cubicBezTo>
                    <a:pt x="4372" y="7366"/>
                    <a:pt x="4341" y="7504"/>
                    <a:pt x="4295" y="7634"/>
                  </a:cubicBezTo>
                  <a:cubicBezTo>
                    <a:pt x="4211" y="7894"/>
                    <a:pt x="4111" y="8147"/>
                    <a:pt x="3997" y="8384"/>
                  </a:cubicBezTo>
                  <a:cubicBezTo>
                    <a:pt x="3882" y="8629"/>
                    <a:pt x="3744" y="8859"/>
                    <a:pt x="3598" y="9089"/>
                  </a:cubicBezTo>
                  <a:cubicBezTo>
                    <a:pt x="3461" y="9303"/>
                    <a:pt x="3308" y="9517"/>
                    <a:pt x="3147" y="9724"/>
                  </a:cubicBezTo>
                  <a:cubicBezTo>
                    <a:pt x="2818" y="10145"/>
                    <a:pt x="2458" y="10543"/>
                    <a:pt x="2098" y="10949"/>
                  </a:cubicBezTo>
                  <a:cubicBezTo>
                    <a:pt x="1738" y="11347"/>
                    <a:pt x="1363" y="11768"/>
                    <a:pt x="1018" y="12205"/>
                  </a:cubicBezTo>
                  <a:cubicBezTo>
                    <a:pt x="949" y="12304"/>
                    <a:pt x="881" y="12396"/>
                    <a:pt x="812" y="12488"/>
                  </a:cubicBezTo>
                  <a:cubicBezTo>
                    <a:pt x="750" y="12587"/>
                    <a:pt x="697" y="12672"/>
                    <a:pt x="636" y="12764"/>
                  </a:cubicBezTo>
                  <a:cubicBezTo>
                    <a:pt x="582" y="12863"/>
                    <a:pt x="521" y="12978"/>
                    <a:pt x="467" y="13085"/>
                  </a:cubicBezTo>
                  <a:cubicBezTo>
                    <a:pt x="414" y="13192"/>
                    <a:pt x="368" y="13277"/>
                    <a:pt x="329" y="13368"/>
                  </a:cubicBezTo>
                  <a:lnTo>
                    <a:pt x="329" y="13361"/>
                  </a:lnTo>
                  <a:cubicBezTo>
                    <a:pt x="253" y="13544"/>
                    <a:pt x="192" y="13736"/>
                    <a:pt x="138" y="13927"/>
                  </a:cubicBezTo>
                  <a:cubicBezTo>
                    <a:pt x="115" y="14011"/>
                    <a:pt x="92" y="14103"/>
                    <a:pt x="77" y="14195"/>
                  </a:cubicBezTo>
                  <a:cubicBezTo>
                    <a:pt x="61" y="14287"/>
                    <a:pt x="46" y="14379"/>
                    <a:pt x="31" y="14471"/>
                  </a:cubicBezTo>
                  <a:cubicBezTo>
                    <a:pt x="8" y="14639"/>
                    <a:pt x="0" y="14808"/>
                    <a:pt x="0" y="14976"/>
                  </a:cubicBezTo>
                  <a:cubicBezTo>
                    <a:pt x="0" y="15068"/>
                    <a:pt x="0" y="15160"/>
                    <a:pt x="8" y="15252"/>
                  </a:cubicBezTo>
                  <a:cubicBezTo>
                    <a:pt x="15" y="15344"/>
                    <a:pt x="23" y="15405"/>
                    <a:pt x="31" y="15481"/>
                  </a:cubicBezTo>
                  <a:cubicBezTo>
                    <a:pt x="54" y="15658"/>
                    <a:pt x="84" y="15826"/>
                    <a:pt x="130" y="15994"/>
                  </a:cubicBezTo>
                  <a:cubicBezTo>
                    <a:pt x="153" y="16071"/>
                    <a:pt x="176" y="16148"/>
                    <a:pt x="207" y="16224"/>
                  </a:cubicBezTo>
                  <a:cubicBezTo>
                    <a:pt x="237" y="16308"/>
                    <a:pt x="268" y="16385"/>
                    <a:pt x="299" y="16461"/>
                  </a:cubicBezTo>
                  <a:cubicBezTo>
                    <a:pt x="375" y="16638"/>
                    <a:pt x="459" y="16814"/>
                    <a:pt x="559" y="16974"/>
                  </a:cubicBezTo>
                  <a:cubicBezTo>
                    <a:pt x="651" y="17128"/>
                    <a:pt x="750" y="17265"/>
                    <a:pt x="858" y="17403"/>
                  </a:cubicBezTo>
                  <a:cubicBezTo>
                    <a:pt x="881" y="17434"/>
                    <a:pt x="904" y="17464"/>
                    <a:pt x="926" y="17495"/>
                  </a:cubicBezTo>
                  <a:lnTo>
                    <a:pt x="1945" y="17112"/>
                  </a:lnTo>
                  <a:lnTo>
                    <a:pt x="2236" y="17893"/>
                  </a:lnTo>
                  <a:lnTo>
                    <a:pt x="2396" y="17893"/>
                  </a:lnTo>
                  <a:cubicBezTo>
                    <a:pt x="2680" y="17893"/>
                    <a:pt x="2971" y="17901"/>
                    <a:pt x="3262" y="17901"/>
                  </a:cubicBezTo>
                  <a:lnTo>
                    <a:pt x="3560" y="17901"/>
                  </a:lnTo>
                  <a:cubicBezTo>
                    <a:pt x="4517" y="17901"/>
                    <a:pt x="5467" y="17832"/>
                    <a:pt x="6408" y="17694"/>
                  </a:cubicBezTo>
                  <a:cubicBezTo>
                    <a:pt x="6891" y="17618"/>
                    <a:pt x="7373" y="17510"/>
                    <a:pt x="7848" y="17388"/>
                  </a:cubicBezTo>
                  <a:cubicBezTo>
                    <a:pt x="8123" y="17311"/>
                    <a:pt x="8384" y="17235"/>
                    <a:pt x="8629" y="17158"/>
                  </a:cubicBezTo>
                  <a:cubicBezTo>
                    <a:pt x="9279" y="16967"/>
                    <a:pt x="9861" y="16760"/>
                    <a:pt x="10412" y="16538"/>
                  </a:cubicBezTo>
                  <a:cubicBezTo>
                    <a:pt x="11040" y="16285"/>
                    <a:pt x="11645" y="15987"/>
                    <a:pt x="12219" y="15635"/>
                  </a:cubicBezTo>
                  <a:cubicBezTo>
                    <a:pt x="12755" y="15313"/>
                    <a:pt x="13238" y="14915"/>
                    <a:pt x="13651" y="14440"/>
                  </a:cubicBezTo>
                  <a:cubicBezTo>
                    <a:pt x="13720" y="14356"/>
                    <a:pt x="13781" y="14272"/>
                    <a:pt x="13842" y="14188"/>
                  </a:cubicBezTo>
                  <a:cubicBezTo>
                    <a:pt x="13796" y="13989"/>
                    <a:pt x="13751" y="13789"/>
                    <a:pt x="13697" y="13598"/>
                  </a:cubicBezTo>
                  <a:cubicBezTo>
                    <a:pt x="13628" y="13368"/>
                    <a:pt x="13559" y="13146"/>
                    <a:pt x="13483" y="12924"/>
                  </a:cubicBezTo>
                  <a:cubicBezTo>
                    <a:pt x="13406" y="12702"/>
                    <a:pt x="13329" y="12511"/>
                    <a:pt x="13238" y="12304"/>
                  </a:cubicBezTo>
                  <a:cubicBezTo>
                    <a:pt x="13238" y="12312"/>
                    <a:pt x="13238" y="12312"/>
                    <a:pt x="13238" y="12312"/>
                  </a:cubicBezTo>
                  <a:cubicBezTo>
                    <a:pt x="13107" y="12006"/>
                    <a:pt x="12962" y="11699"/>
                    <a:pt x="12809" y="11401"/>
                  </a:cubicBezTo>
                  <a:cubicBezTo>
                    <a:pt x="12663" y="11125"/>
                    <a:pt x="12510" y="10850"/>
                    <a:pt x="12349" y="10574"/>
                  </a:cubicBezTo>
                  <a:cubicBezTo>
                    <a:pt x="12265" y="10436"/>
                    <a:pt x="12181" y="10298"/>
                    <a:pt x="12097" y="10153"/>
                  </a:cubicBezTo>
                  <a:cubicBezTo>
                    <a:pt x="12020" y="10007"/>
                    <a:pt x="11959" y="9893"/>
                    <a:pt x="11898" y="9755"/>
                  </a:cubicBezTo>
                  <a:cubicBezTo>
                    <a:pt x="11836" y="9617"/>
                    <a:pt x="11783" y="9479"/>
                    <a:pt x="11737" y="9341"/>
                  </a:cubicBezTo>
                  <a:cubicBezTo>
                    <a:pt x="11714" y="9265"/>
                    <a:pt x="11691" y="9196"/>
                    <a:pt x="11676" y="9127"/>
                  </a:cubicBezTo>
                  <a:cubicBezTo>
                    <a:pt x="11660" y="9050"/>
                    <a:pt x="11653" y="8981"/>
                    <a:pt x="11637" y="8913"/>
                  </a:cubicBezTo>
                  <a:cubicBezTo>
                    <a:pt x="11630" y="8828"/>
                    <a:pt x="11622" y="8752"/>
                    <a:pt x="11614" y="8675"/>
                  </a:cubicBezTo>
                  <a:cubicBezTo>
                    <a:pt x="11614" y="8599"/>
                    <a:pt x="11614" y="8522"/>
                    <a:pt x="11614" y="8446"/>
                  </a:cubicBezTo>
                  <a:cubicBezTo>
                    <a:pt x="11622" y="8323"/>
                    <a:pt x="11637" y="8208"/>
                    <a:pt x="11660" y="8086"/>
                  </a:cubicBezTo>
                  <a:cubicBezTo>
                    <a:pt x="11683" y="7956"/>
                    <a:pt x="11714" y="7825"/>
                    <a:pt x="11760" y="7695"/>
                  </a:cubicBezTo>
                  <a:cubicBezTo>
                    <a:pt x="11791" y="7580"/>
                    <a:pt x="11836" y="7473"/>
                    <a:pt x="11882" y="7366"/>
                  </a:cubicBezTo>
                  <a:cubicBezTo>
                    <a:pt x="11982" y="7129"/>
                    <a:pt x="12097" y="6891"/>
                    <a:pt x="12227" y="6662"/>
                  </a:cubicBezTo>
                  <a:cubicBezTo>
                    <a:pt x="12480" y="6210"/>
                    <a:pt x="12763" y="5766"/>
                    <a:pt x="12962" y="5284"/>
                  </a:cubicBezTo>
                  <a:cubicBezTo>
                    <a:pt x="12962" y="5284"/>
                    <a:pt x="12962" y="5284"/>
                    <a:pt x="12962" y="5291"/>
                  </a:cubicBezTo>
                  <a:cubicBezTo>
                    <a:pt x="13023" y="5146"/>
                    <a:pt x="13069" y="5000"/>
                    <a:pt x="13115" y="4855"/>
                  </a:cubicBezTo>
                  <a:cubicBezTo>
                    <a:pt x="13138" y="4786"/>
                    <a:pt x="13153" y="4717"/>
                    <a:pt x="13169" y="4640"/>
                  </a:cubicBezTo>
                  <a:cubicBezTo>
                    <a:pt x="13184" y="4572"/>
                    <a:pt x="13192" y="4503"/>
                    <a:pt x="13207" y="4426"/>
                  </a:cubicBezTo>
                  <a:cubicBezTo>
                    <a:pt x="13222" y="4304"/>
                    <a:pt x="13230" y="4173"/>
                    <a:pt x="13222" y="4043"/>
                  </a:cubicBezTo>
                  <a:cubicBezTo>
                    <a:pt x="13222" y="3928"/>
                    <a:pt x="13215" y="3814"/>
                    <a:pt x="13199" y="3706"/>
                  </a:cubicBezTo>
                  <a:cubicBezTo>
                    <a:pt x="13130" y="3278"/>
                    <a:pt x="13016" y="2864"/>
                    <a:pt x="12847" y="2466"/>
                  </a:cubicBezTo>
                  <a:lnTo>
                    <a:pt x="12847" y="2481"/>
                  </a:lnTo>
                  <a:cubicBezTo>
                    <a:pt x="12663" y="2045"/>
                    <a:pt x="12426" y="1632"/>
                    <a:pt x="12143" y="1256"/>
                  </a:cubicBezTo>
                  <a:cubicBezTo>
                    <a:pt x="12051" y="1142"/>
                    <a:pt x="11951" y="1027"/>
                    <a:pt x="11844" y="912"/>
                  </a:cubicBezTo>
                  <a:cubicBezTo>
                    <a:pt x="11745" y="812"/>
                    <a:pt x="11637" y="713"/>
                    <a:pt x="11530" y="629"/>
                  </a:cubicBezTo>
                  <a:lnTo>
                    <a:pt x="11523" y="621"/>
                  </a:lnTo>
                  <a:cubicBezTo>
                    <a:pt x="11446" y="567"/>
                    <a:pt x="11377" y="514"/>
                    <a:pt x="11293" y="468"/>
                  </a:cubicBezTo>
                  <a:cubicBezTo>
                    <a:pt x="11224" y="422"/>
                    <a:pt x="11140" y="384"/>
                    <a:pt x="11063" y="345"/>
                  </a:cubicBezTo>
                  <a:cubicBezTo>
                    <a:pt x="10887" y="276"/>
                    <a:pt x="10703" y="215"/>
                    <a:pt x="10520" y="177"/>
                  </a:cubicBezTo>
                  <a:cubicBezTo>
                    <a:pt x="10328" y="131"/>
                    <a:pt x="10137" y="93"/>
                    <a:pt x="9945" y="70"/>
                  </a:cubicBezTo>
                  <a:cubicBezTo>
                    <a:pt x="9570" y="24"/>
                    <a:pt x="9195" y="1"/>
                    <a:pt x="8828" y="1"/>
                  </a:cubicBezTo>
                  <a:close/>
                </a:path>
              </a:pathLst>
            </a:custGeom>
            <a:solidFill>
              <a:srgbClr val="191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70"/>
            <p:cNvSpPr/>
            <p:nvPr/>
          </p:nvSpPr>
          <p:spPr>
            <a:xfrm>
              <a:off x="-1061559" y="1499182"/>
              <a:ext cx="64" cy="6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191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70"/>
            <p:cNvSpPr/>
            <p:nvPr/>
          </p:nvSpPr>
          <p:spPr>
            <a:xfrm>
              <a:off x="-1061559" y="1499182"/>
              <a:ext cx="64" cy="6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191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70"/>
            <p:cNvSpPr/>
            <p:nvPr/>
          </p:nvSpPr>
          <p:spPr>
            <a:xfrm>
              <a:off x="-1404462" y="2002129"/>
              <a:ext cx="228662" cy="437248"/>
            </a:xfrm>
            <a:custGeom>
              <a:avLst/>
              <a:gdLst/>
              <a:ahLst/>
              <a:cxnLst/>
              <a:rect l="l" t="t" r="r" b="b"/>
              <a:pathLst>
                <a:path w="3599" h="6882" extrusionOk="0">
                  <a:moveTo>
                    <a:pt x="498" y="3882"/>
                  </a:moveTo>
                  <a:cubicBezTo>
                    <a:pt x="498" y="3888"/>
                    <a:pt x="494" y="3893"/>
                    <a:pt x="492" y="3898"/>
                  </a:cubicBezTo>
                  <a:lnTo>
                    <a:pt x="492" y="3898"/>
                  </a:lnTo>
                  <a:cubicBezTo>
                    <a:pt x="494" y="3893"/>
                    <a:pt x="496" y="3888"/>
                    <a:pt x="498" y="3882"/>
                  </a:cubicBezTo>
                  <a:close/>
                  <a:moveTo>
                    <a:pt x="3561" y="1"/>
                  </a:moveTo>
                  <a:cubicBezTo>
                    <a:pt x="3545" y="1"/>
                    <a:pt x="3530" y="8"/>
                    <a:pt x="3522" y="24"/>
                  </a:cubicBezTo>
                  <a:lnTo>
                    <a:pt x="3515" y="39"/>
                  </a:lnTo>
                  <a:cubicBezTo>
                    <a:pt x="3499" y="62"/>
                    <a:pt x="3484" y="85"/>
                    <a:pt x="3461" y="108"/>
                  </a:cubicBezTo>
                  <a:cubicBezTo>
                    <a:pt x="3216" y="430"/>
                    <a:pt x="2940" y="720"/>
                    <a:pt x="2626" y="981"/>
                  </a:cubicBezTo>
                  <a:cubicBezTo>
                    <a:pt x="2320" y="1249"/>
                    <a:pt x="1999" y="1501"/>
                    <a:pt x="1692" y="1785"/>
                  </a:cubicBezTo>
                  <a:cubicBezTo>
                    <a:pt x="1386" y="2060"/>
                    <a:pt x="1118" y="2382"/>
                    <a:pt x="896" y="2734"/>
                  </a:cubicBezTo>
                  <a:cubicBezTo>
                    <a:pt x="651" y="3102"/>
                    <a:pt x="452" y="3492"/>
                    <a:pt x="299" y="3898"/>
                  </a:cubicBezTo>
                  <a:cubicBezTo>
                    <a:pt x="207" y="4135"/>
                    <a:pt x="138" y="4372"/>
                    <a:pt x="85" y="4617"/>
                  </a:cubicBezTo>
                  <a:cubicBezTo>
                    <a:pt x="39" y="4862"/>
                    <a:pt x="8" y="5107"/>
                    <a:pt x="0" y="5352"/>
                  </a:cubicBezTo>
                  <a:cubicBezTo>
                    <a:pt x="0" y="5605"/>
                    <a:pt x="23" y="5850"/>
                    <a:pt x="77" y="6095"/>
                  </a:cubicBezTo>
                  <a:cubicBezTo>
                    <a:pt x="131" y="6348"/>
                    <a:pt x="215" y="6600"/>
                    <a:pt x="322" y="6830"/>
                  </a:cubicBezTo>
                  <a:cubicBezTo>
                    <a:pt x="337" y="6845"/>
                    <a:pt x="345" y="6861"/>
                    <a:pt x="368" y="6868"/>
                  </a:cubicBezTo>
                  <a:cubicBezTo>
                    <a:pt x="381" y="6877"/>
                    <a:pt x="397" y="6881"/>
                    <a:pt x="413" y="6881"/>
                  </a:cubicBezTo>
                  <a:cubicBezTo>
                    <a:pt x="424" y="6881"/>
                    <a:pt x="435" y="6879"/>
                    <a:pt x="444" y="6876"/>
                  </a:cubicBezTo>
                  <a:cubicBezTo>
                    <a:pt x="475" y="6868"/>
                    <a:pt x="498" y="6853"/>
                    <a:pt x="506" y="6822"/>
                  </a:cubicBezTo>
                  <a:cubicBezTo>
                    <a:pt x="521" y="6799"/>
                    <a:pt x="521" y="6769"/>
                    <a:pt x="513" y="6746"/>
                  </a:cubicBezTo>
                  <a:cubicBezTo>
                    <a:pt x="452" y="6608"/>
                    <a:pt x="399" y="6463"/>
                    <a:pt x="353" y="6317"/>
                  </a:cubicBezTo>
                  <a:cubicBezTo>
                    <a:pt x="314" y="6179"/>
                    <a:pt x="276" y="6041"/>
                    <a:pt x="253" y="5896"/>
                  </a:cubicBezTo>
                  <a:lnTo>
                    <a:pt x="253" y="5881"/>
                  </a:lnTo>
                  <a:cubicBezTo>
                    <a:pt x="215" y="5597"/>
                    <a:pt x="199" y="5306"/>
                    <a:pt x="230" y="5016"/>
                  </a:cubicBezTo>
                  <a:cubicBezTo>
                    <a:pt x="268" y="4639"/>
                    <a:pt x="357" y="4263"/>
                    <a:pt x="491" y="3901"/>
                  </a:cubicBezTo>
                  <a:lnTo>
                    <a:pt x="491" y="3901"/>
                  </a:lnTo>
                  <a:cubicBezTo>
                    <a:pt x="491" y="3903"/>
                    <a:pt x="490" y="3904"/>
                    <a:pt x="490" y="3905"/>
                  </a:cubicBezTo>
                  <a:cubicBezTo>
                    <a:pt x="682" y="3408"/>
                    <a:pt x="934" y="2933"/>
                    <a:pt x="1248" y="2497"/>
                  </a:cubicBezTo>
                  <a:cubicBezTo>
                    <a:pt x="1325" y="2382"/>
                    <a:pt x="1417" y="2275"/>
                    <a:pt x="1509" y="2167"/>
                  </a:cubicBezTo>
                  <a:cubicBezTo>
                    <a:pt x="1601" y="2068"/>
                    <a:pt x="1700" y="1968"/>
                    <a:pt x="1792" y="1869"/>
                  </a:cubicBezTo>
                  <a:cubicBezTo>
                    <a:pt x="1999" y="1662"/>
                    <a:pt x="2213" y="1478"/>
                    <a:pt x="2427" y="1287"/>
                  </a:cubicBezTo>
                  <a:cubicBezTo>
                    <a:pt x="2642" y="1096"/>
                    <a:pt x="2856" y="912"/>
                    <a:pt x="3055" y="705"/>
                  </a:cubicBezTo>
                  <a:cubicBezTo>
                    <a:pt x="3155" y="613"/>
                    <a:pt x="3247" y="506"/>
                    <a:pt x="3338" y="399"/>
                  </a:cubicBezTo>
                  <a:cubicBezTo>
                    <a:pt x="3430" y="292"/>
                    <a:pt x="3515" y="177"/>
                    <a:pt x="3591" y="62"/>
                  </a:cubicBezTo>
                  <a:cubicBezTo>
                    <a:pt x="3599" y="39"/>
                    <a:pt x="3591" y="16"/>
                    <a:pt x="3576" y="8"/>
                  </a:cubicBezTo>
                  <a:cubicBezTo>
                    <a:pt x="3568" y="8"/>
                    <a:pt x="3568" y="1"/>
                    <a:pt x="3561" y="1"/>
                  </a:cubicBezTo>
                  <a:close/>
                </a:path>
              </a:pathLst>
            </a:custGeom>
            <a:solidFill>
              <a:srgbClr val="191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70"/>
            <p:cNvSpPr/>
            <p:nvPr/>
          </p:nvSpPr>
          <p:spPr>
            <a:xfrm>
              <a:off x="-1459420" y="2076084"/>
              <a:ext cx="80817" cy="157186"/>
            </a:xfrm>
            <a:custGeom>
              <a:avLst/>
              <a:gdLst/>
              <a:ahLst/>
              <a:cxnLst/>
              <a:rect l="l" t="t" r="r" b="b"/>
              <a:pathLst>
                <a:path w="1272" h="2474" extrusionOk="0">
                  <a:moveTo>
                    <a:pt x="1233" y="1"/>
                  </a:moveTo>
                  <a:cubicBezTo>
                    <a:pt x="1218" y="1"/>
                    <a:pt x="1210" y="1"/>
                    <a:pt x="1202" y="8"/>
                  </a:cubicBezTo>
                  <a:lnTo>
                    <a:pt x="1195" y="8"/>
                  </a:lnTo>
                  <a:cubicBezTo>
                    <a:pt x="1118" y="85"/>
                    <a:pt x="1041" y="161"/>
                    <a:pt x="965" y="246"/>
                  </a:cubicBezTo>
                  <a:cubicBezTo>
                    <a:pt x="888" y="330"/>
                    <a:pt x="812" y="422"/>
                    <a:pt x="743" y="513"/>
                  </a:cubicBezTo>
                  <a:cubicBezTo>
                    <a:pt x="613" y="697"/>
                    <a:pt x="490" y="889"/>
                    <a:pt x="391" y="1095"/>
                  </a:cubicBezTo>
                  <a:cubicBezTo>
                    <a:pt x="291" y="1287"/>
                    <a:pt x="215" y="1493"/>
                    <a:pt x="146" y="1708"/>
                  </a:cubicBezTo>
                  <a:cubicBezTo>
                    <a:pt x="77" y="1930"/>
                    <a:pt x="31" y="2160"/>
                    <a:pt x="0" y="2389"/>
                  </a:cubicBezTo>
                  <a:cubicBezTo>
                    <a:pt x="0" y="2405"/>
                    <a:pt x="0" y="2428"/>
                    <a:pt x="8" y="2443"/>
                  </a:cubicBezTo>
                  <a:cubicBezTo>
                    <a:pt x="23" y="2458"/>
                    <a:pt x="39" y="2466"/>
                    <a:pt x="54" y="2473"/>
                  </a:cubicBezTo>
                  <a:cubicBezTo>
                    <a:pt x="77" y="2473"/>
                    <a:pt x="92" y="2473"/>
                    <a:pt x="107" y="2466"/>
                  </a:cubicBezTo>
                  <a:cubicBezTo>
                    <a:pt x="123" y="2458"/>
                    <a:pt x="138" y="2435"/>
                    <a:pt x="138" y="2420"/>
                  </a:cubicBezTo>
                  <a:cubicBezTo>
                    <a:pt x="153" y="2244"/>
                    <a:pt x="184" y="2068"/>
                    <a:pt x="222" y="1899"/>
                  </a:cubicBezTo>
                  <a:cubicBezTo>
                    <a:pt x="261" y="1731"/>
                    <a:pt x="314" y="1562"/>
                    <a:pt x="375" y="1402"/>
                  </a:cubicBezTo>
                  <a:lnTo>
                    <a:pt x="375" y="1402"/>
                  </a:lnTo>
                  <a:lnTo>
                    <a:pt x="368" y="1417"/>
                  </a:lnTo>
                  <a:cubicBezTo>
                    <a:pt x="421" y="1264"/>
                    <a:pt x="490" y="1111"/>
                    <a:pt x="567" y="965"/>
                  </a:cubicBezTo>
                  <a:cubicBezTo>
                    <a:pt x="643" y="820"/>
                    <a:pt x="735" y="682"/>
                    <a:pt x="827" y="552"/>
                  </a:cubicBezTo>
                  <a:cubicBezTo>
                    <a:pt x="957" y="376"/>
                    <a:pt x="1095" y="215"/>
                    <a:pt x="1256" y="62"/>
                  </a:cubicBezTo>
                  <a:cubicBezTo>
                    <a:pt x="1271" y="46"/>
                    <a:pt x="1271" y="24"/>
                    <a:pt x="1256" y="8"/>
                  </a:cubicBezTo>
                  <a:cubicBezTo>
                    <a:pt x="1248" y="1"/>
                    <a:pt x="1241" y="1"/>
                    <a:pt x="1233" y="1"/>
                  </a:cubicBezTo>
                  <a:close/>
                </a:path>
              </a:pathLst>
            </a:custGeom>
            <a:solidFill>
              <a:srgbClr val="191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70"/>
            <p:cNvSpPr/>
            <p:nvPr/>
          </p:nvSpPr>
          <p:spPr>
            <a:xfrm>
              <a:off x="-1178783" y="1399431"/>
              <a:ext cx="709305" cy="910202"/>
            </a:xfrm>
            <a:custGeom>
              <a:avLst/>
              <a:gdLst/>
              <a:ahLst/>
              <a:cxnLst/>
              <a:rect l="l" t="t" r="r" b="b"/>
              <a:pathLst>
                <a:path w="11164" h="14326" extrusionOk="0">
                  <a:moveTo>
                    <a:pt x="6723" y="1"/>
                  </a:moveTo>
                  <a:cubicBezTo>
                    <a:pt x="6386" y="1"/>
                    <a:pt x="6026" y="16"/>
                    <a:pt x="5613" y="54"/>
                  </a:cubicBezTo>
                  <a:cubicBezTo>
                    <a:pt x="5391" y="70"/>
                    <a:pt x="5169" y="93"/>
                    <a:pt x="4954" y="123"/>
                  </a:cubicBezTo>
                  <a:cubicBezTo>
                    <a:pt x="4801" y="139"/>
                    <a:pt x="4640" y="162"/>
                    <a:pt x="4487" y="185"/>
                  </a:cubicBezTo>
                  <a:cubicBezTo>
                    <a:pt x="4196" y="231"/>
                    <a:pt x="3898" y="292"/>
                    <a:pt x="3615" y="361"/>
                  </a:cubicBezTo>
                  <a:cubicBezTo>
                    <a:pt x="3308" y="437"/>
                    <a:pt x="3017" y="537"/>
                    <a:pt x="2726" y="659"/>
                  </a:cubicBezTo>
                  <a:cubicBezTo>
                    <a:pt x="2091" y="927"/>
                    <a:pt x="1616" y="1279"/>
                    <a:pt x="1325" y="1708"/>
                  </a:cubicBezTo>
                  <a:cubicBezTo>
                    <a:pt x="1180" y="1930"/>
                    <a:pt x="1073" y="2168"/>
                    <a:pt x="1019" y="2428"/>
                  </a:cubicBezTo>
                  <a:cubicBezTo>
                    <a:pt x="996" y="2589"/>
                    <a:pt x="981" y="2749"/>
                    <a:pt x="981" y="2910"/>
                  </a:cubicBezTo>
                  <a:cubicBezTo>
                    <a:pt x="981" y="3125"/>
                    <a:pt x="996" y="3339"/>
                    <a:pt x="1027" y="3553"/>
                  </a:cubicBezTo>
                  <a:cubicBezTo>
                    <a:pt x="1096" y="3982"/>
                    <a:pt x="1211" y="4395"/>
                    <a:pt x="1364" y="4801"/>
                  </a:cubicBezTo>
                  <a:cubicBezTo>
                    <a:pt x="1501" y="5161"/>
                    <a:pt x="1655" y="5506"/>
                    <a:pt x="1792" y="5797"/>
                  </a:cubicBezTo>
                  <a:cubicBezTo>
                    <a:pt x="1593" y="5689"/>
                    <a:pt x="1371" y="5628"/>
                    <a:pt x="1142" y="5620"/>
                  </a:cubicBezTo>
                  <a:lnTo>
                    <a:pt x="1111" y="5620"/>
                  </a:lnTo>
                  <a:cubicBezTo>
                    <a:pt x="958" y="5620"/>
                    <a:pt x="805" y="5651"/>
                    <a:pt x="667" y="5720"/>
                  </a:cubicBezTo>
                  <a:cubicBezTo>
                    <a:pt x="529" y="5781"/>
                    <a:pt x="399" y="5873"/>
                    <a:pt x="299" y="5996"/>
                  </a:cubicBezTo>
                  <a:cubicBezTo>
                    <a:pt x="200" y="6110"/>
                    <a:pt x="123" y="6256"/>
                    <a:pt x="70" y="6409"/>
                  </a:cubicBezTo>
                  <a:cubicBezTo>
                    <a:pt x="24" y="6570"/>
                    <a:pt x="1" y="6746"/>
                    <a:pt x="9" y="6914"/>
                  </a:cubicBezTo>
                  <a:cubicBezTo>
                    <a:pt x="16" y="7075"/>
                    <a:pt x="39" y="7236"/>
                    <a:pt x="93" y="7389"/>
                  </a:cubicBezTo>
                  <a:cubicBezTo>
                    <a:pt x="146" y="7542"/>
                    <a:pt x="215" y="7680"/>
                    <a:pt x="307" y="7810"/>
                  </a:cubicBezTo>
                  <a:cubicBezTo>
                    <a:pt x="437" y="8002"/>
                    <a:pt x="598" y="8170"/>
                    <a:pt x="782" y="8315"/>
                  </a:cubicBezTo>
                  <a:cubicBezTo>
                    <a:pt x="1165" y="8599"/>
                    <a:pt x="1616" y="8775"/>
                    <a:pt x="2083" y="8813"/>
                  </a:cubicBezTo>
                  <a:cubicBezTo>
                    <a:pt x="2145" y="8821"/>
                    <a:pt x="2198" y="8821"/>
                    <a:pt x="2259" y="8821"/>
                  </a:cubicBezTo>
                  <a:cubicBezTo>
                    <a:pt x="2428" y="8821"/>
                    <a:pt x="2596" y="8798"/>
                    <a:pt x="2757" y="8759"/>
                  </a:cubicBezTo>
                  <a:cubicBezTo>
                    <a:pt x="2895" y="8928"/>
                    <a:pt x="3017" y="9112"/>
                    <a:pt x="3125" y="9311"/>
                  </a:cubicBezTo>
                  <a:cubicBezTo>
                    <a:pt x="3331" y="9709"/>
                    <a:pt x="3492" y="10138"/>
                    <a:pt x="3592" y="10574"/>
                  </a:cubicBezTo>
                  <a:lnTo>
                    <a:pt x="3592" y="10582"/>
                  </a:lnTo>
                  <a:lnTo>
                    <a:pt x="3592" y="10589"/>
                  </a:lnTo>
                  <a:cubicBezTo>
                    <a:pt x="3699" y="11056"/>
                    <a:pt x="3745" y="11531"/>
                    <a:pt x="3722" y="12006"/>
                  </a:cubicBezTo>
                  <a:cubicBezTo>
                    <a:pt x="3706" y="12388"/>
                    <a:pt x="3645" y="12771"/>
                    <a:pt x="3530" y="13139"/>
                  </a:cubicBezTo>
                  <a:cubicBezTo>
                    <a:pt x="3515" y="13162"/>
                    <a:pt x="3515" y="13208"/>
                    <a:pt x="3530" y="13231"/>
                  </a:cubicBezTo>
                  <a:cubicBezTo>
                    <a:pt x="3630" y="13338"/>
                    <a:pt x="3729" y="13437"/>
                    <a:pt x="3844" y="13529"/>
                  </a:cubicBezTo>
                  <a:cubicBezTo>
                    <a:pt x="3959" y="13621"/>
                    <a:pt x="4082" y="13705"/>
                    <a:pt x="4212" y="13782"/>
                  </a:cubicBezTo>
                  <a:cubicBezTo>
                    <a:pt x="4487" y="13935"/>
                    <a:pt x="4778" y="14058"/>
                    <a:pt x="5077" y="14142"/>
                  </a:cubicBezTo>
                  <a:cubicBezTo>
                    <a:pt x="5398" y="14234"/>
                    <a:pt x="5728" y="14287"/>
                    <a:pt x="6057" y="14310"/>
                  </a:cubicBezTo>
                  <a:cubicBezTo>
                    <a:pt x="6179" y="14325"/>
                    <a:pt x="6310" y="14325"/>
                    <a:pt x="6440" y="14325"/>
                  </a:cubicBezTo>
                  <a:cubicBezTo>
                    <a:pt x="6646" y="14325"/>
                    <a:pt x="6861" y="14310"/>
                    <a:pt x="7067" y="14287"/>
                  </a:cubicBezTo>
                  <a:cubicBezTo>
                    <a:pt x="7450" y="14241"/>
                    <a:pt x="7825" y="14149"/>
                    <a:pt x="8185" y="14004"/>
                  </a:cubicBezTo>
                  <a:cubicBezTo>
                    <a:pt x="8499" y="13874"/>
                    <a:pt x="8798" y="13698"/>
                    <a:pt x="9050" y="13483"/>
                  </a:cubicBezTo>
                  <a:cubicBezTo>
                    <a:pt x="9073" y="13476"/>
                    <a:pt x="9089" y="13460"/>
                    <a:pt x="9096" y="13437"/>
                  </a:cubicBezTo>
                  <a:lnTo>
                    <a:pt x="9112" y="13430"/>
                  </a:lnTo>
                  <a:cubicBezTo>
                    <a:pt x="9127" y="13414"/>
                    <a:pt x="9142" y="13399"/>
                    <a:pt x="9142" y="13376"/>
                  </a:cubicBezTo>
                  <a:cubicBezTo>
                    <a:pt x="9150" y="13353"/>
                    <a:pt x="9142" y="13330"/>
                    <a:pt x="9135" y="13315"/>
                  </a:cubicBezTo>
                  <a:cubicBezTo>
                    <a:pt x="9119" y="13300"/>
                    <a:pt x="9104" y="13284"/>
                    <a:pt x="9081" y="13284"/>
                  </a:cubicBezTo>
                  <a:lnTo>
                    <a:pt x="9073" y="13284"/>
                  </a:lnTo>
                  <a:cubicBezTo>
                    <a:pt x="9058" y="13284"/>
                    <a:pt x="9035" y="13284"/>
                    <a:pt x="9020" y="13300"/>
                  </a:cubicBezTo>
                  <a:lnTo>
                    <a:pt x="9012" y="13307"/>
                  </a:lnTo>
                  <a:cubicBezTo>
                    <a:pt x="8959" y="13284"/>
                    <a:pt x="8897" y="13246"/>
                    <a:pt x="8844" y="13215"/>
                  </a:cubicBezTo>
                  <a:cubicBezTo>
                    <a:pt x="8721" y="13131"/>
                    <a:pt x="8606" y="13032"/>
                    <a:pt x="8499" y="12924"/>
                  </a:cubicBezTo>
                  <a:cubicBezTo>
                    <a:pt x="8392" y="12810"/>
                    <a:pt x="8308" y="12679"/>
                    <a:pt x="8231" y="12542"/>
                  </a:cubicBezTo>
                  <a:lnTo>
                    <a:pt x="8231" y="12542"/>
                  </a:lnTo>
                  <a:lnTo>
                    <a:pt x="8239" y="12565"/>
                  </a:lnTo>
                  <a:cubicBezTo>
                    <a:pt x="8147" y="12388"/>
                    <a:pt x="8078" y="12197"/>
                    <a:pt x="8032" y="12006"/>
                  </a:cubicBezTo>
                  <a:cubicBezTo>
                    <a:pt x="7979" y="11753"/>
                    <a:pt x="7948" y="11500"/>
                    <a:pt x="7956" y="11240"/>
                  </a:cubicBezTo>
                  <a:cubicBezTo>
                    <a:pt x="8530" y="11125"/>
                    <a:pt x="9066" y="10888"/>
                    <a:pt x="9556" y="10566"/>
                  </a:cubicBezTo>
                  <a:cubicBezTo>
                    <a:pt x="9885" y="10337"/>
                    <a:pt x="10176" y="10061"/>
                    <a:pt x="10436" y="9755"/>
                  </a:cubicBezTo>
                  <a:cubicBezTo>
                    <a:pt x="10559" y="9602"/>
                    <a:pt x="10666" y="9449"/>
                    <a:pt x="10765" y="9272"/>
                  </a:cubicBezTo>
                  <a:cubicBezTo>
                    <a:pt x="10857" y="9112"/>
                    <a:pt x="10926" y="8936"/>
                    <a:pt x="10987" y="8752"/>
                  </a:cubicBezTo>
                  <a:cubicBezTo>
                    <a:pt x="11102" y="8384"/>
                    <a:pt x="11156" y="8002"/>
                    <a:pt x="11156" y="7619"/>
                  </a:cubicBezTo>
                  <a:cubicBezTo>
                    <a:pt x="11163" y="7228"/>
                    <a:pt x="11118" y="6830"/>
                    <a:pt x="11041" y="6447"/>
                  </a:cubicBezTo>
                  <a:cubicBezTo>
                    <a:pt x="10987" y="6210"/>
                    <a:pt x="10926" y="5980"/>
                    <a:pt x="10857" y="5751"/>
                  </a:cubicBezTo>
                  <a:cubicBezTo>
                    <a:pt x="10819" y="5636"/>
                    <a:pt x="10781" y="5521"/>
                    <a:pt x="10742" y="5406"/>
                  </a:cubicBezTo>
                  <a:cubicBezTo>
                    <a:pt x="10704" y="5314"/>
                    <a:pt x="10674" y="5230"/>
                    <a:pt x="10635" y="5138"/>
                  </a:cubicBezTo>
                  <a:lnTo>
                    <a:pt x="10597" y="5031"/>
                  </a:lnTo>
                  <a:cubicBezTo>
                    <a:pt x="10513" y="4817"/>
                    <a:pt x="10406" y="4533"/>
                    <a:pt x="10306" y="4235"/>
                  </a:cubicBezTo>
                  <a:cubicBezTo>
                    <a:pt x="10222" y="3967"/>
                    <a:pt x="10161" y="3683"/>
                    <a:pt x="10115" y="3408"/>
                  </a:cubicBezTo>
                  <a:cubicBezTo>
                    <a:pt x="10099" y="3262"/>
                    <a:pt x="10084" y="3132"/>
                    <a:pt x="10076" y="2994"/>
                  </a:cubicBezTo>
                  <a:cubicBezTo>
                    <a:pt x="10076" y="2887"/>
                    <a:pt x="10076" y="2772"/>
                    <a:pt x="10069" y="2658"/>
                  </a:cubicBezTo>
                  <a:cubicBezTo>
                    <a:pt x="10069" y="2390"/>
                    <a:pt x="10061" y="2137"/>
                    <a:pt x="10038" y="1892"/>
                  </a:cubicBezTo>
                  <a:cubicBezTo>
                    <a:pt x="10023" y="1639"/>
                    <a:pt x="9977" y="1402"/>
                    <a:pt x="9893" y="1165"/>
                  </a:cubicBezTo>
                  <a:cubicBezTo>
                    <a:pt x="9854" y="1057"/>
                    <a:pt x="9808" y="958"/>
                    <a:pt x="9747" y="866"/>
                  </a:cubicBezTo>
                  <a:cubicBezTo>
                    <a:pt x="9709" y="820"/>
                    <a:pt x="9678" y="774"/>
                    <a:pt x="9640" y="728"/>
                  </a:cubicBezTo>
                  <a:cubicBezTo>
                    <a:pt x="9602" y="690"/>
                    <a:pt x="9556" y="652"/>
                    <a:pt x="9510" y="621"/>
                  </a:cubicBezTo>
                  <a:cubicBezTo>
                    <a:pt x="9502" y="613"/>
                    <a:pt x="9494" y="606"/>
                    <a:pt x="9479" y="606"/>
                  </a:cubicBezTo>
                  <a:cubicBezTo>
                    <a:pt x="9410" y="567"/>
                    <a:pt x="9334" y="537"/>
                    <a:pt x="9257" y="499"/>
                  </a:cubicBezTo>
                  <a:lnTo>
                    <a:pt x="9211" y="476"/>
                  </a:lnTo>
                  <a:cubicBezTo>
                    <a:pt x="9112" y="430"/>
                    <a:pt x="9004" y="384"/>
                    <a:pt x="8890" y="345"/>
                  </a:cubicBezTo>
                  <a:cubicBezTo>
                    <a:pt x="8683" y="269"/>
                    <a:pt x="8476" y="208"/>
                    <a:pt x="8262" y="162"/>
                  </a:cubicBezTo>
                  <a:cubicBezTo>
                    <a:pt x="7833" y="62"/>
                    <a:pt x="7389" y="16"/>
                    <a:pt x="6945" y="9"/>
                  </a:cubicBezTo>
                  <a:lnTo>
                    <a:pt x="6715" y="9"/>
                  </a:lnTo>
                  <a:lnTo>
                    <a:pt x="6723" y="1"/>
                  </a:lnTo>
                  <a:close/>
                </a:path>
              </a:pathLst>
            </a:custGeom>
            <a:solidFill>
              <a:srgbClr val="DB63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70"/>
            <p:cNvSpPr/>
            <p:nvPr/>
          </p:nvSpPr>
          <p:spPr>
            <a:xfrm>
              <a:off x="-882516" y="2066363"/>
              <a:ext cx="215574" cy="102927"/>
            </a:xfrm>
            <a:custGeom>
              <a:avLst/>
              <a:gdLst/>
              <a:ahLst/>
              <a:cxnLst/>
              <a:rect l="l" t="t" r="r" b="b"/>
              <a:pathLst>
                <a:path w="3393" h="1620" extrusionOk="0">
                  <a:moveTo>
                    <a:pt x="0" y="0"/>
                  </a:moveTo>
                  <a:cubicBezTo>
                    <a:pt x="100" y="146"/>
                    <a:pt x="207" y="291"/>
                    <a:pt x="330" y="422"/>
                  </a:cubicBezTo>
                  <a:cubicBezTo>
                    <a:pt x="437" y="544"/>
                    <a:pt x="559" y="666"/>
                    <a:pt x="689" y="774"/>
                  </a:cubicBezTo>
                  <a:cubicBezTo>
                    <a:pt x="812" y="881"/>
                    <a:pt x="942" y="980"/>
                    <a:pt x="1080" y="1065"/>
                  </a:cubicBezTo>
                  <a:lnTo>
                    <a:pt x="1072" y="1057"/>
                  </a:lnTo>
                  <a:lnTo>
                    <a:pt x="1072" y="1057"/>
                  </a:lnTo>
                  <a:cubicBezTo>
                    <a:pt x="1210" y="1149"/>
                    <a:pt x="1356" y="1225"/>
                    <a:pt x="1501" y="1302"/>
                  </a:cubicBezTo>
                  <a:cubicBezTo>
                    <a:pt x="1639" y="1363"/>
                    <a:pt x="1777" y="1417"/>
                    <a:pt x="1922" y="1470"/>
                  </a:cubicBezTo>
                  <a:cubicBezTo>
                    <a:pt x="2060" y="1509"/>
                    <a:pt x="2205" y="1547"/>
                    <a:pt x="2343" y="1570"/>
                  </a:cubicBezTo>
                  <a:cubicBezTo>
                    <a:pt x="2481" y="1593"/>
                    <a:pt x="2619" y="1608"/>
                    <a:pt x="2757" y="1616"/>
                  </a:cubicBezTo>
                  <a:cubicBezTo>
                    <a:pt x="2793" y="1618"/>
                    <a:pt x="2828" y="1619"/>
                    <a:pt x="2864" y="1619"/>
                  </a:cubicBezTo>
                  <a:cubicBezTo>
                    <a:pt x="2951" y="1619"/>
                    <a:pt x="3038" y="1614"/>
                    <a:pt x="3124" y="1608"/>
                  </a:cubicBezTo>
                  <a:cubicBezTo>
                    <a:pt x="3216" y="1601"/>
                    <a:pt x="3308" y="1585"/>
                    <a:pt x="3392" y="1570"/>
                  </a:cubicBezTo>
                  <a:cubicBezTo>
                    <a:pt x="3384" y="1547"/>
                    <a:pt x="3377" y="1524"/>
                    <a:pt x="3377" y="1501"/>
                  </a:cubicBezTo>
                  <a:cubicBezTo>
                    <a:pt x="3323" y="1248"/>
                    <a:pt x="3293" y="996"/>
                    <a:pt x="3300" y="743"/>
                  </a:cubicBezTo>
                  <a:lnTo>
                    <a:pt x="3300" y="743"/>
                  </a:lnTo>
                  <a:cubicBezTo>
                    <a:pt x="3239" y="751"/>
                    <a:pt x="3178" y="758"/>
                    <a:pt x="3116" y="758"/>
                  </a:cubicBezTo>
                  <a:cubicBezTo>
                    <a:pt x="2976" y="770"/>
                    <a:pt x="2832" y="777"/>
                    <a:pt x="2687" y="777"/>
                  </a:cubicBezTo>
                  <a:cubicBezTo>
                    <a:pt x="2634" y="777"/>
                    <a:pt x="2580" y="776"/>
                    <a:pt x="2527" y="774"/>
                  </a:cubicBezTo>
                  <a:cubicBezTo>
                    <a:pt x="1800" y="735"/>
                    <a:pt x="1080" y="552"/>
                    <a:pt x="422" y="230"/>
                  </a:cubicBezTo>
                  <a:cubicBezTo>
                    <a:pt x="276" y="161"/>
                    <a:pt x="138" y="85"/>
                    <a:pt x="0" y="0"/>
                  </a:cubicBezTo>
                  <a:close/>
                </a:path>
              </a:pathLst>
            </a:custGeom>
            <a:solidFill>
              <a:srgbClr val="C94E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70"/>
            <p:cNvSpPr/>
            <p:nvPr/>
          </p:nvSpPr>
          <p:spPr>
            <a:xfrm>
              <a:off x="-760400" y="2159761"/>
              <a:ext cx="64" cy="6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C94E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70"/>
            <p:cNvSpPr/>
            <p:nvPr/>
          </p:nvSpPr>
          <p:spPr>
            <a:xfrm>
              <a:off x="-760400" y="2159761"/>
              <a:ext cx="64" cy="6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C94E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70"/>
            <p:cNvSpPr/>
            <p:nvPr/>
          </p:nvSpPr>
          <p:spPr>
            <a:xfrm>
              <a:off x="-1082463" y="1805741"/>
              <a:ext cx="53115" cy="113474"/>
            </a:xfrm>
            <a:custGeom>
              <a:avLst/>
              <a:gdLst/>
              <a:ahLst/>
              <a:cxnLst/>
              <a:rect l="l" t="t" r="r" b="b"/>
              <a:pathLst>
                <a:path w="836" h="1786" extrusionOk="0">
                  <a:moveTo>
                    <a:pt x="119" y="1"/>
                  </a:moveTo>
                  <a:cubicBezTo>
                    <a:pt x="116" y="1"/>
                    <a:pt x="112" y="3"/>
                    <a:pt x="108" y="6"/>
                  </a:cubicBezTo>
                  <a:lnTo>
                    <a:pt x="116" y="6"/>
                  </a:lnTo>
                  <a:cubicBezTo>
                    <a:pt x="93" y="14"/>
                    <a:pt x="77" y="29"/>
                    <a:pt x="70" y="45"/>
                  </a:cubicBezTo>
                  <a:cubicBezTo>
                    <a:pt x="54" y="83"/>
                    <a:pt x="47" y="121"/>
                    <a:pt x="31" y="160"/>
                  </a:cubicBezTo>
                  <a:cubicBezTo>
                    <a:pt x="24" y="198"/>
                    <a:pt x="16" y="236"/>
                    <a:pt x="8" y="274"/>
                  </a:cubicBezTo>
                  <a:cubicBezTo>
                    <a:pt x="1" y="359"/>
                    <a:pt x="1" y="435"/>
                    <a:pt x="1" y="519"/>
                  </a:cubicBezTo>
                  <a:cubicBezTo>
                    <a:pt x="8" y="604"/>
                    <a:pt x="24" y="688"/>
                    <a:pt x="47" y="764"/>
                  </a:cubicBezTo>
                  <a:cubicBezTo>
                    <a:pt x="62" y="856"/>
                    <a:pt x="93" y="948"/>
                    <a:pt x="131" y="1032"/>
                  </a:cubicBezTo>
                  <a:cubicBezTo>
                    <a:pt x="238" y="1262"/>
                    <a:pt x="384" y="1469"/>
                    <a:pt x="575" y="1637"/>
                  </a:cubicBezTo>
                  <a:cubicBezTo>
                    <a:pt x="636" y="1691"/>
                    <a:pt x="705" y="1744"/>
                    <a:pt x="774" y="1783"/>
                  </a:cubicBezTo>
                  <a:cubicBezTo>
                    <a:pt x="778" y="1785"/>
                    <a:pt x="783" y="1786"/>
                    <a:pt x="788" y="1786"/>
                  </a:cubicBezTo>
                  <a:cubicBezTo>
                    <a:pt x="801" y="1786"/>
                    <a:pt x="816" y="1779"/>
                    <a:pt x="828" y="1767"/>
                  </a:cubicBezTo>
                  <a:cubicBezTo>
                    <a:pt x="835" y="1744"/>
                    <a:pt x="828" y="1721"/>
                    <a:pt x="805" y="1714"/>
                  </a:cubicBezTo>
                  <a:lnTo>
                    <a:pt x="759" y="1683"/>
                  </a:lnTo>
                  <a:lnTo>
                    <a:pt x="766" y="1691"/>
                  </a:lnTo>
                  <a:cubicBezTo>
                    <a:pt x="682" y="1629"/>
                    <a:pt x="598" y="1553"/>
                    <a:pt x="529" y="1476"/>
                  </a:cubicBezTo>
                  <a:cubicBezTo>
                    <a:pt x="437" y="1369"/>
                    <a:pt x="361" y="1247"/>
                    <a:pt x="299" y="1124"/>
                  </a:cubicBezTo>
                  <a:cubicBezTo>
                    <a:pt x="238" y="994"/>
                    <a:pt x="192" y="856"/>
                    <a:pt x="162" y="718"/>
                  </a:cubicBezTo>
                  <a:cubicBezTo>
                    <a:pt x="146" y="611"/>
                    <a:pt x="139" y="504"/>
                    <a:pt x="139" y="397"/>
                  </a:cubicBezTo>
                  <a:cubicBezTo>
                    <a:pt x="146" y="305"/>
                    <a:pt x="169" y="221"/>
                    <a:pt x="192" y="137"/>
                  </a:cubicBezTo>
                  <a:lnTo>
                    <a:pt x="207" y="114"/>
                  </a:lnTo>
                  <a:cubicBezTo>
                    <a:pt x="215" y="91"/>
                    <a:pt x="215" y="75"/>
                    <a:pt x="207" y="52"/>
                  </a:cubicBezTo>
                  <a:cubicBezTo>
                    <a:pt x="200" y="37"/>
                    <a:pt x="185" y="22"/>
                    <a:pt x="169" y="14"/>
                  </a:cubicBezTo>
                  <a:cubicBezTo>
                    <a:pt x="154" y="6"/>
                    <a:pt x="146" y="6"/>
                    <a:pt x="131" y="6"/>
                  </a:cubicBezTo>
                  <a:cubicBezTo>
                    <a:pt x="127" y="3"/>
                    <a:pt x="123" y="1"/>
                    <a:pt x="119" y="1"/>
                  </a:cubicBezTo>
                  <a:close/>
                </a:path>
              </a:pathLst>
            </a:custGeom>
            <a:solidFill>
              <a:srgbClr val="C94E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70"/>
            <p:cNvSpPr/>
            <p:nvPr/>
          </p:nvSpPr>
          <p:spPr>
            <a:xfrm>
              <a:off x="-1157371" y="1787633"/>
              <a:ext cx="87615" cy="27320"/>
            </a:xfrm>
            <a:custGeom>
              <a:avLst/>
              <a:gdLst/>
              <a:ahLst/>
              <a:cxnLst/>
              <a:rect l="l" t="t" r="r" b="b"/>
              <a:pathLst>
                <a:path w="1379" h="430" extrusionOk="0">
                  <a:moveTo>
                    <a:pt x="690" y="0"/>
                  </a:moveTo>
                  <a:lnTo>
                    <a:pt x="705" y="8"/>
                  </a:lnTo>
                  <a:cubicBezTo>
                    <a:pt x="629" y="8"/>
                    <a:pt x="560" y="16"/>
                    <a:pt x="498" y="39"/>
                  </a:cubicBezTo>
                  <a:cubicBezTo>
                    <a:pt x="429" y="46"/>
                    <a:pt x="368" y="69"/>
                    <a:pt x="307" y="100"/>
                  </a:cubicBezTo>
                  <a:cubicBezTo>
                    <a:pt x="192" y="146"/>
                    <a:pt x="93" y="222"/>
                    <a:pt x="8" y="322"/>
                  </a:cubicBezTo>
                  <a:cubicBezTo>
                    <a:pt x="1" y="337"/>
                    <a:pt x="1" y="360"/>
                    <a:pt x="16" y="376"/>
                  </a:cubicBezTo>
                  <a:cubicBezTo>
                    <a:pt x="26" y="379"/>
                    <a:pt x="35" y="381"/>
                    <a:pt x="43" y="381"/>
                  </a:cubicBezTo>
                  <a:cubicBezTo>
                    <a:pt x="55" y="381"/>
                    <a:pt x="65" y="377"/>
                    <a:pt x="70" y="368"/>
                  </a:cubicBezTo>
                  <a:cubicBezTo>
                    <a:pt x="85" y="353"/>
                    <a:pt x="100" y="330"/>
                    <a:pt x="116" y="314"/>
                  </a:cubicBezTo>
                  <a:cubicBezTo>
                    <a:pt x="146" y="291"/>
                    <a:pt x="177" y="261"/>
                    <a:pt x="207" y="238"/>
                  </a:cubicBezTo>
                  <a:cubicBezTo>
                    <a:pt x="238" y="230"/>
                    <a:pt x="261" y="215"/>
                    <a:pt x="284" y="200"/>
                  </a:cubicBezTo>
                  <a:cubicBezTo>
                    <a:pt x="322" y="192"/>
                    <a:pt x="353" y="177"/>
                    <a:pt x="391" y="169"/>
                  </a:cubicBezTo>
                  <a:lnTo>
                    <a:pt x="376" y="169"/>
                  </a:lnTo>
                  <a:cubicBezTo>
                    <a:pt x="406" y="161"/>
                    <a:pt x="437" y="154"/>
                    <a:pt x="468" y="154"/>
                  </a:cubicBezTo>
                  <a:cubicBezTo>
                    <a:pt x="498" y="146"/>
                    <a:pt x="529" y="146"/>
                    <a:pt x="560" y="146"/>
                  </a:cubicBezTo>
                  <a:cubicBezTo>
                    <a:pt x="576" y="145"/>
                    <a:pt x="593" y="144"/>
                    <a:pt x="609" y="144"/>
                  </a:cubicBezTo>
                  <a:cubicBezTo>
                    <a:pt x="682" y="144"/>
                    <a:pt x="751" y="156"/>
                    <a:pt x="820" y="169"/>
                  </a:cubicBezTo>
                  <a:cubicBezTo>
                    <a:pt x="912" y="192"/>
                    <a:pt x="988" y="222"/>
                    <a:pt x="1073" y="268"/>
                  </a:cubicBezTo>
                  <a:cubicBezTo>
                    <a:pt x="1141" y="307"/>
                    <a:pt x="1203" y="360"/>
                    <a:pt x="1264" y="414"/>
                  </a:cubicBezTo>
                  <a:cubicBezTo>
                    <a:pt x="1272" y="422"/>
                    <a:pt x="1287" y="429"/>
                    <a:pt x="1295" y="429"/>
                  </a:cubicBezTo>
                  <a:cubicBezTo>
                    <a:pt x="1318" y="429"/>
                    <a:pt x="1333" y="429"/>
                    <a:pt x="1348" y="414"/>
                  </a:cubicBezTo>
                  <a:cubicBezTo>
                    <a:pt x="1364" y="406"/>
                    <a:pt x="1371" y="399"/>
                    <a:pt x="1371" y="383"/>
                  </a:cubicBezTo>
                  <a:cubicBezTo>
                    <a:pt x="1379" y="368"/>
                    <a:pt x="1379" y="345"/>
                    <a:pt x="1371" y="330"/>
                  </a:cubicBezTo>
                  <a:cubicBezTo>
                    <a:pt x="1356" y="307"/>
                    <a:pt x="1341" y="276"/>
                    <a:pt x="1325" y="253"/>
                  </a:cubicBezTo>
                  <a:cubicBezTo>
                    <a:pt x="1310" y="230"/>
                    <a:pt x="1287" y="207"/>
                    <a:pt x="1264" y="184"/>
                  </a:cubicBezTo>
                  <a:cubicBezTo>
                    <a:pt x="1210" y="138"/>
                    <a:pt x="1157" y="108"/>
                    <a:pt x="1096" y="77"/>
                  </a:cubicBezTo>
                  <a:cubicBezTo>
                    <a:pt x="1034" y="54"/>
                    <a:pt x="965" y="31"/>
                    <a:pt x="896" y="16"/>
                  </a:cubicBezTo>
                  <a:cubicBezTo>
                    <a:pt x="835" y="8"/>
                    <a:pt x="782" y="0"/>
                    <a:pt x="720" y="0"/>
                  </a:cubicBezTo>
                  <a:close/>
                </a:path>
              </a:pathLst>
            </a:custGeom>
            <a:solidFill>
              <a:srgbClr val="C94E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70"/>
            <p:cNvSpPr/>
            <p:nvPr/>
          </p:nvSpPr>
          <p:spPr>
            <a:xfrm>
              <a:off x="-1101905" y="1399431"/>
              <a:ext cx="584268" cy="285145"/>
            </a:xfrm>
            <a:custGeom>
              <a:avLst/>
              <a:gdLst/>
              <a:ahLst/>
              <a:cxnLst/>
              <a:rect l="l" t="t" r="r" b="b"/>
              <a:pathLst>
                <a:path w="9196" h="4488" extrusionOk="0">
                  <a:moveTo>
                    <a:pt x="5513" y="1"/>
                  </a:moveTo>
                  <a:cubicBezTo>
                    <a:pt x="5184" y="1"/>
                    <a:pt x="4824" y="16"/>
                    <a:pt x="4403" y="54"/>
                  </a:cubicBezTo>
                  <a:lnTo>
                    <a:pt x="4403" y="47"/>
                  </a:lnTo>
                  <a:cubicBezTo>
                    <a:pt x="4181" y="70"/>
                    <a:pt x="3959" y="93"/>
                    <a:pt x="3744" y="116"/>
                  </a:cubicBezTo>
                  <a:cubicBezTo>
                    <a:pt x="3591" y="139"/>
                    <a:pt x="3430" y="154"/>
                    <a:pt x="3277" y="177"/>
                  </a:cubicBezTo>
                  <a:cubicBezTo>
                    <a:pt x="2979" y="231"/>
                    <a:pt x="2680" y="284"/>
                    <a:pt x="2405" y="361"/>
                  </a:cubicBezTo>
                  <a:cubicBezTo>
                    <a:pt x="2098" y="437"/>
                    <a:pt x="1807" y="537"/>
                    <a:pt x="1516" y="652"/>
                  </a:cubicBezTo>
                  <a:cubicBezTo>
                    <a:pt x="873" y="927"/>
                    <a:pt x="406" y="1279"/>
                    <a:pt x="115" y="1708"/>
                  </a:cubicBezTo>
                  <a:cubicBezTo>
                    <a:pt x="77" y="1769"/>
                    <a:pt x="39" y="1831"/>
                    <a:pt x="1" y="1892"/>
                  </a:cubicBezTo>
                  <a:cubicBezTo>
                    <a:pt x="46" y="1930"/>
                    <a:pt x="92" y="1961"/>
                    <a:pt x="138" y="1999"/>
                  </a:cubicBezTo>
                  <a:cubicBezTo>
                    <a:pt x="246" y="2068"/>
                    <a:pt x="353" y="2137"/>
                    <a:pt x="468" y="2206"/>
                  </a:cubicBezTo>
                  <a:cubicBezTo>
                    <a:pt x="621" y="2290"/>
                    <a:pt x="781" y="2359"/>
                    <a:pt x="942" y="2428"/>
                  </a:cubicBezTo>
                  <a:cubicBezTo>
                    <a:pt x="1111" y="2489"/>
                    <a:pt x="1287" y="2543"/>
                    <a:pt x="1455" y="2589"/>
                  </a:cubicBezTo>
                  <a:cubicBezTo>
                    <a:pt x="2038" y="2721"/>
                    <a:pt x="2637" y="2785"/>
                    <a:pt x="3234" y="2785"/>
                  </a:cubicBezTo>
                  <a:cubicBezTo>
                    <a:pt x="3328" y="2785"/>
                    <a:pt x="3421" y="2783"/>
                    <a:pt x="3515" y="2780"/>
                  </a:cubicBezTo>
                  <a:lnTo>
                    <a:pt x="3499" y="2780"/>
                  </a:lnTo>
                  <a:cubicBezTo>
                    <a:pt x="3607" y="2780"/>
                    <a:pt x="3714" y="2772"/>
                    <a:pt x="3821" y="2765"/>
                  </a:cubicBezTo>
                  <a:cubicBezTo>
                    <a:pt x="3943" y="2765"/>
                    <a:pt x="4066" y="2757"/>
                    <a:pt x="4188" y="2749"/>
                  </a:cubicBezTo>
                  <a:cubicBezTo>
                    <a:pt x="4342" y="2746"/>
                    <a:pt x="4495" y="2744"/>
                    <a:pt x="4648" y="2744"/>
                  </a:cubicBezTo>
                  <a:cubicBezTo>
                    <a:pt x="4801" y="2744"/>
                    <a:pt x="4954" y="2746"/>
                    <a:pt x="5107" y="2749"/>
                  </a:cubicBezTo>
                  <a:cubicBezTo>
                    <a:pt x="5612" y="2772"/>
                    <a:pt x="6110" y="2841"/>
                    <a:pt x="6600" y="2941"/>
                  </a:cubicBezTo>
                  <a:cubicBezTo>
                    <a:pt x="6807" y="2987"/>
                    <a:pt x="7014" y="3048"/>
                    <a:pt x="7213" y="3125"/>
                  </a:cubicBezTo>
                  <a:cubicBezTo>
                    <a:pt x="7396" y="3193"/>
                    <a:pt x="7572" y="3278"/>
                    <a:pt x="7749" y="3377"/>
                  </a:cubicBezTo>
                  <a:cubicBezTo>
                    <a:pt x="7917" y="3469"/>
                    <a:pt x="8078" y="3576"/>
                    <a:pt x="8239" y="3691"/>
                  </a:cubicBezTo>
                  <a:cubicBezTo>
                    <a:pt x="8392" y="3806"/>
                    <a:pt x="8545" y="3928"/>
                    <a:pt x="8698" y="4051"/>
                  </a:cubicBezTo>
                  <a:cubicBezTo>
                    <a:pt x="8866" y="4196"/>
                    <a:pt x="9035" y="4342"/>
                    <a:pt x="9196" y="4487"/>
                  </a:cubicBezTo>
                  <a:cubicBezTo>
                    <a:pt x="9165" y="4403"/>
                    <a:pt x="9142" y="4319"/>
                    <a:pt x="9111" y="4227"/>
                  </a:cubicBezTo>
                  <a:cubicBezTo>
                    <a:pt x="9027" y="3959"/>
                    <a:pt x="8966" y="3683"/>
                    <a:pt x="8920" y="3400"/>
                  </a:cubicBezTo>
                  <a:cubicBezTo>
                    <a:pt x="8905" y="3255"/>
                    <a:pt x="8889" y="3125"/>
                    <a:pt x="8882" y="2994"/>
                  </a:cubicBezTo>
                  <a:cubicBezTo>
                    <a:pt x="8882" y="2880"/>
                    <a:pt x="8882" y="2765"/>
                    <a:pt x="8874" y="2658"/>
                  </a:cubicBezTo>
                  <a:cubicBezTo>
                    <a:pt x="8874" y="2382"/>
                    <a:pt x="8866" y="2137"/>
                    <a:pt x="8843" y="1884"/>
                  </a:cubicBezTo>
                  <a:cubicBezTo>
                    <a:pt x="8828" y="1639"/>
                    <a:pt x="8774" y="1394"/>
                    <a:pt x="8698" y="1157"/>
                  </a:cubicBezTo>
                  <a:cubicBezTo>
                    <a:pt x="8660" y="1050"/>
                    <a:pt x="8606" y="950"/>
                    <a:pt x="8545" y="858"/>
                  </a:cubicBezTo>
                  <a:cubicBezTo>
                    <a:pt x="8514" y="812"/>
                    <a:pt x="8476" y="767"/>
                    <a:pt x="8438" y="721"/>
                  </a:cubicBezTo>
                  <a:cubicBezTo>
                    <a:pt x="8399" y="682"/>
                    <a:pt x="8361" y="644"/>
                    <a:pt x="8315" y="613"/>
                  </a:cubicBezTo>
                  <a:cubicBezTo>
                    <a:pt x="8300" y="606"/>
                    <a:pt x="8292" y="598"/>
                    <a:pt x="8284" y="598"/>
                  </a:cubicBezTo>
                  <a:cubicBezTo>
                    <a:pt x="8216" y="567"/>
                    <a:pt x="8147" y="529"/>
                    <a:pt x="8078" y="499"/>
                  </a:cubicBezTo>
                  <a:lnTo>
                    <a:pt x="8062" y="491"/>
                  </a:lnTo>
                  <a:lnTo>
                    <a:pt x="8009" y="468"/>
                  </a:lnTo>
                  <a:cubicBezTo>
                    <a:pt x="7909" y="422"/>
                    <a:pt x="7802" y="376"/>
                    <a:pt x="7695" y="338"/>
                  </a:cubicBezTo>
                  <a:cubicBezTo>
                    <a:pt x="7488" y="261"/>
                    <a:pt x="7282" y="200"/>
                    <a:pt x="7067" y="154"/>
                  </a:cubicBezTo>
                  <a:cubicBezTo>
                    <a:pt x="6631" y="54"/>
                    <a:pt x="6194" y="9"/>
                    <a:pt x="5750" y="1"/>
                  </a:cubicBezTo>
                  <a:close/>
                </a:path>
              </a:pathLst>
            </a:custGeom>
            <a:solidFill>
              <a:srgbClr val="D3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70"/>
            <p:cNvSpPr/>
            <p:nvPr/>
          </p:nvSpPr>
          <p:spPr>
            <a:xfrm>
              <a:off x="-1102413" y="3307276"/>
              <a:ext cx="1523569" cy="1462258"/>
            </a:xfrm>
            <a:custGeom>
              <a:avLst/>
              <a:gdLst/>
              <a:ahLst/>
              <a:cxnLst/>
              <a:rect l="l" t="t" r="r" b="b"/>
              <a:pathLst>
                <a:path w="23980" h="23015" extrusionOk="0">
                  <a:moveTo>
                    <a:pt x="5988" y="0"/>
                  </a:moveTo>
                  <a:cubicBezTo>
                    <a:pt x="5820" y="0"/>
                    <a:pt x="5651" y="0"/>
                    <a:pt x="5460" y="8"/>
                  </a:cubicBezTo>
                  <a:lnTo>
                    <a:pt x="5460" y="23"/>
                  </a:lnTo>
                  <a:cubicBezTo>
                    <a:pt x="5138" y="38"/>
                    <a:pt x="4824" y="77"/>
                    <a:pt x="4510" y="138"/>
                  </a:cubicBezTo>
                  <a:cubicBezTo>
                    <a:pt x="4043" y="245"/>
                    <a:pt x="3592" y="406"/>
                    <a:pt x="3171" y="628"/>
                  </a:cubicBezTo>
                  <a:lnTo>
                    <a:pt x="4219" y="3430"/>
                  </a:lnTo>
                  <a:lnTo>
                    <a:pt x="1" y="5015"/>
                  </a:lnTo>
                  <a:lnTo>
                    <a:pt x="9" y="5091"/>
                  </a:lnTo>
                  <a:cubicBezTo>
                    <a:pt x="62" y="5428"/>
                    <a:pt x="154" y="5758"/>
                    <a:pt x="276" y="6079"/>
                  </a:cubicBezTo>
                  <a:cubicBezTo>
                    <a:pt x="399" y="6378"/>
                    <a:pt x="560" y="6653"/>
                    <a:pt x="744" y="6921"/>
                  </a:cubicBezTo>
                  <a:cubicBezTo>
                    <a:pt x="927" y="7182"/>
                    <a:pt x="1142" y="7419"/>
                    <a:pt x="1371" y="7633"/>
                  </a:cubicBezTo>
                  <a:cubicBezTo>
                    <a:pt x="1861" y="8077"/>
                    <a:pt x="2413" y="8445"/>
                    <a:pt x="3010" y="8720"/>
                  </a:cubicBezTo>
                  <a:cubicBezTo>
                    <a:pt x="3638" y="9011"/>
                    <a:pt x="4281" y="9249"/>
                    <a:pt x="4947" y="9425"/>
                  </a:cubicBezTo>
                  <a:cubicBezTo>
                    <a:pt x="5605" y="9601"/>
                    <a:pt x="6264" y="9739"/>
                    <a:pt x="6937" y="9846"/>
                  </a:cubicBezTo>
                  <a:cubicBezTo>
                    <a:pt x="7443" y="9930"/>
                    <a:pt x="7948" y="9999"/>
                    <a:pt x="8392" y="10060"/>
                  </a:cubicBezTo>
                  <a:cubicBezTo>
                    <a:pt x="8920" y="10129"/>
                    <a:pt x="9487" y="10198"/>
                    <a:pt x="10076" y="10267"/>
                  </a:cubicBezTo>
                  <a:cubicBezTo>
                    <a:pt x="11240" y="10405"/>
                    <a:pt x="12381" y="10504"/>
                    <a:pt x="13468" y="10566"/>
                  </a:cubicBezTo>
                  <a:cubicBezTo>
                    <a:pt x="14019" y="10604"/>
                    <a:pt x="14586" y="10627"/>
                    <a:pt x="15168" y="10642"/>
                  </a:cubicBezTo>
                  <a:cubicBezTo>
                    <a:pt x="15443" y="10642"/>
                    <a:pt x="15719" y="10650"/>
                    <a:pt x="15995" y="10650"/>
                  </a:cubicBezTo>
                  <a:lnTo>
                    <a:pt x="16883" y="10650"/>
                  </a:lnTo>
                  <a:cubicBezTo>
                    <a:pt x="16086" y="12189"/>
                    <a:pt x="15390" y="13773"/>
                    <a:pt x="14777" y="15404"/>
                  </a:cubicBezTo>
                  <a:cubicBezTo>
                    <a:pt x="14440" y="16277"/>
                    <a:pt x="14111" y="17219"/>
                    <a:pt x="13797" y="18199"/>
                  </a:cubicBezTo>
                  <a:cubicBezTo>
                    <a:pt x="13790" y="18206"/>
                    <a:pt x="13790" y="18214"/>
                    <a:pt x="13790" y="18214"/>
                  </a:cubicBezTo>
                  <a:cubicBezTo>
                    <a:pt x="13460" y="19240"/>
                    <a:pt x="13146" y="20274"/>
                    <a:pt x="12840" y="21384"/>
                  </a:cubicBezTo>
                  <a:lnTo>
                    <a:pt x="12817" y="21476"/>
                  </a:lnTo>
                  <a:lnTo>
                    <a:pt x="12787" y="21575"/>
                  </a:lnTo>
                  <a:cubicBezTo>
                    <a:pt x="12894" y="21690"/>
                    <a:pt x="13016" y="21805"/>
                    <a:pt x="13146" y="21912"/>
                  </a:cubicBezTo>
                  <a:cubicBezTo>
                    <a:pt x="13284" y="22019"/>
                    <a:pt x="13422" y="22126"/>
                    <a:pt x="13575" y="22218"/>
                  </a:cubicBezTo>
                  <a:cubicBezTo>
                    <a:pt x="14356" y="22701"/>
                    <a:pt x="15244" y="22976"/>
                    <a:pt x="16155" y="23014"/>
                  </a:cubicBezTo>
                  <a:lnTo>
                    <a:pt x="16469" y="23014"/>
                  </a:lnTo>
                  <a:cubicBezTo>
                    <a:pt x="17809" y="20970"/>
                    <a:pt x="19034" y="19018"/>
                    <a:pt x="20213" y="17035"/>
                  </a:cubicBezTo>
                  <a:cubicBezTo>
                    <a:pt x="20427" y="16683"/>
                    <a:pt x="20634" y="16323"/>
                    <a:pt x="20841" y="15971"/>
                  </a:cubicBezTo>
                  <a:lnTo>
                    <a:pt x="21048" y="15619"/>
                  </a:lnTo>
                  <a:lnTo>
                    <a:pt x="21086" y="15550"/>
                  </a:lnTo>
                  <a:lnTo>
                    <a:pt x="21155" y="15435"/>
                  </a:lnTo>
                  <a:lnTo>
                    <a:pt x="21208" y="15343"/>
                  </a:lnTo>
                  <a:lnTo>
                    <a:pt x="21384" y="15037"/>
                  </a:lnTo>
                  <a:cubicBezTo>
                    <a:pt x="21522" y="14807"/>
                    <a:pt x="21660" y="14577"/>
                    <a:pt x="21798" y="14348"/>
                  </a:cubicBezTo>
                  <a:lnTo>
                    <a:pt x="21829" y="14294"/>
                  </a:lnTo>
                  <a:cubicBezTo>
                    <a:pt x="21974" y="14049"/>
                    <a:pt x="22119" y="13812"/>
                    <a:pt x="22265" y="13567"/>
                  </a:cubicBezTo>
                  <a:cubicBezTo>
                    <a:pt x="22632" y="12939"/>
                    <a:pt x="22916" y="12411"/>
                    <a:pt x="23153" y="11905"/>
                  </a:cubicBezTo>
                  <a:cubicBezTo>
                    <a:pt x="23421" y="11354"/>
                    <a:pt x="23635" y="10772"/>
                    <a:pt x="23788" y="10175"/>
                  </a:cubicBezTo>
                  <a:cubicBezTo>
                    <a:pt x="23934" y="9624"/>
                    <a:pt x="23980" y="9050"/>
                    <a:pt x="23926" y="8483"/>
                  </a:cubicBezTo>
                  <a:cubicBezTo>
                    <a:pt x="23896" y="8215"/>
                    <a:pt x="23834" y="7947"/>
                    <a:pt x="23735" y="7687"/>
                  </a:cubicBezTo>
                  <a:cubicBezTo>
                    <a:pt x="23635" y="7419"/>
                    <a:pt x="23498" y="7159"/>
                    <a:pt x="23337" y="6921"/>
                  </a:cubicBezTo>
                  <a:cubicBezTo>
                    <a:pt x="23176" y="6676"/>
                    <a:pt x="22992" y="6454"/>
                    <a:pt x="22793" y="6248"/>
                  </a:cubicBezTo>
                  <a:cubicBezTo>
                    <a:pt x="22586" y="6026"/>
                    <a:pt x="22357" y="5826"/>
                    <a:pt x="22119" y="5643"/>
                  </a:cubicBezTo>
                  <a:cubicBezTo>
                    <a:pt x="21637" y="5268"/>
                    <a:pt x="21124" y="4946"/>
                    <a:pt x="20581" y="4663"/>
                  </a:cubicBezTo>
                  <a:cubicBezTo>
                    <a:pt x="20029" y="4372"/>
                    <a:pt x="19447" y="4104"/>
                    <a:pt x="18980" y="3889"/>
                  </a:cubicBezTo>
                  <a:cubicBezTo>
                    <a:pt x="18628" y="3729"/>
                    <a:pt x="18291" y="3568"/>
                    <a:pt x="17955" y="3407"/>
                  </a:cubicBezTo>
                  <a:lnTo>
                    <a:pt x="17763" y="3323"/>
                  </a:lnTo>
                  <a:cubicBezTo>
                    <a:pt x="17465" y="3185"/>
                    <a:pt x="17158" y="3040"/>
                    <a:pt x="16852" y="2902"/>
                  </a:cubicBezTo>
                  <a:cubicBezTo>
                    <a:pt x="16018" y="2519"/>
                    <a:pt x="15321" y="2236"/>
                    <a:pt x="14670" y="1991"/>
                  </a:cubicBezTo>
                  <a:cubicBezTo>
                    <a:pt x="14486" y="1922"/>
                    <a:pt x="14303" y="1861"/>
                    <a:pt x="14126" y="1799"/>
                  </a:cubicBezTo>
                  <a:cubicBezTo>
                    <a:pt x="13943" y="1738"/>
                    <a:pt x="13767" y="1677"/>
                    <a:pt x="13591" y="1623"/>
                  </a:cubicBezTo>
                  <a:cubicBezTo>
                    <a:pt x="13284" y="1531"/>
                    <a:pt x="12970" y="1424"/>
                    <a:pt x="12656" y="1332"/>
                  </a:cubicBezTo>
                  <a:cubicBezTo>
                    <a:pt x="11370" y="934"/>
                    <a:pt x="9977" y="521"/>
                    <a:pt x="8530" y="260"/>
                  </a:cubicBezTo>
                  <a:cubicBezTo>
                    <a:pt x="7848" y="130"/>
                    <a:pt x="7159" y="46"/>
                    <a:pt x="6463" y="8"/>
                  </a:cubicBezTo>
                  <a:cubicBezTo>
                    <a:pt x="6310" y="0"/>
                    <a:pt x="6149" y="0"/>
                    <a:pt x="5988" y="0"/>
                  </a:cubicBezTo>
                  <a:close/>
                </a:path>
              </a:pathLst>
            </a:custGeom>
            <a:solidFill>
              <a:srgbClr val="191919">
                <a:alpha val="11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70"/>
            <p:cNvSpPr/>
            <p:nvPr/>
          </p:nvSpPr>
          <p:spPr>
            <a:xfrm>
              <a:off x="-354724" y="4668271"/>
              <a:ext cx="308462" cy="303634"/>
            </a:xfrm>
            <a:custGeom>
              <a:avLst/>
              <a:gdLst/>
              <a:ahLst/>
              <a:cxnLst/>
              <a:rect l="l" t="t" r="r" b="b"/>
              <a:pathLst>
                <a:path w="4855" h="4779" extrusionOk="0">
                  <a:moveTo>
                    <a:pt x="1049" y="1"/>
                  </a:moveTo>
                  <a:lnTo>
                    <a:pt x="1049" y="9"/>
                  </a:lnTo>
                  <a:cubicBezTo>
                    <a:pt x="934" y="422"/>
                    <a:pt x="827" y="828"/>
                    <a:pt x="720" y="1241"/>
                  </a:cubicBezTo>
                  <a:cubicBezTo>
                    <a:pt x="590" y="1716"/>
                    <a:pt x="483" y="2145"/>
                    <a:pt x="383" y="2558"/>
                  </a:cubicBezTo>
                  <a:cubicBezTo>
                    <a:pt x="230" y="3178"/>
                    <a:pt x="100" y="3752"/>
                    <a:pt x="0" y="4311"/>
                  </a:cubicBezTo>
                  <a:cubicBezTo>
                    <a:pt x="490" y="4426"/>
                    <a:pt x="973" y="4526"/>
                    <a:pt x="1440" y="4595"/>
                  </a:cubicBezTo>
                  <a:cubicBezTo>
                    <a:pt x="1723" y="4641"/>
                    <a:pt x="2006" y="4679"/>
                    <a:pt x="2274" y="4709"/>
                  </a:cubicBezTo>
                  <a:cubicBezTo>
                    <a:pt x="2412" y="4725"/>
                    <a:pt x="2557" y="4740"/>
                    <a:pt x="2695" y="4755"/>
                  </a:cubicBezTo>
                  <a:cubicBezTo>
                    <a:pt x="2802" y="4763"/>
                    <a:pt x="2910" y="4771"/>
                    <a:pt x="3025" y="4778"/>
                  </a:cubicBezTo>
                  <a:lnTo>
                    <a:pt x="3101" y="4778"/>
                  </a:lnTo>
                  <a:cubicBezTo>
                    <a:pt x="3193" y="4778"/>
                    <a:pt x="3285" y="4771"/>
                    <a:pt x="3377" y="4755"/>
                  </a:cubicBezTo>
                  <a:cubicBezTo>
                    <a:pt x="3423" y="4740"/>
                    <a:pt x="3476" y="4717"/>
                    <a:pt x="3522" y="4694"/>
                  </a:cubicBezTo>
                  <a:cubicBezTo>
                    <a:pt x="3568" y="4671"/>
                    <a:pt x="3614" y="4641"/>
                    <a:pt x="3652" y="4602"/>
                  </a:cubicBezTo>
                  <a:cubicBezTo>
                    <a:pt x="3714" y="4541"/>
                    <a:pt x="3767" y="4480"/>
                    <a:pt x="3821" y="4411"/>
                  </a:cubicBezTo>
                  <a:cubicBezTo>
                    <a:pt x="3874" y="4342"/>
                    <a:pt x="3913" y="4265"/>
                    <a:pt x="3966" y="4196"/>
                  </a:cubicBezTo>
                  <a:lnTo>
                    <a:pt x="4012" y="4128"/>
                  </a:lnTo>
                  <a:cubicBezTo>
                    <a:pt x="4050" y="4074"/>
                    <a:pt x="4089" y="4013"/>
                    <a:pt x="4135" y="3959"/>
                  </a:cubicBezTo>
                  <a:cubicBezTo>
                    <a:pt x="4173" y="3906"/>
                    <a:pt x="4219" y="3852"/>
                    <a:pt x="4265" y="3806"/>
                  </a:cubicBezTo>
                  <a:lnTo>
                    <a:pt x="4280" y="3783"/>
                  </a:lnTo>
                  <a:lnTo>
                    <a:pt x="4303" y="3768"/>
                  </a:lnTo>
                  <a:cubicBezTo>
                    <a:pt x="4250" y="3737"/>
                    <a:pt x="4196" y="3722"/>
                    <a:pt x="4142" y="3699"/>
                  </a:cubicBezTo>
                  <a:cubicBezTo>
                    <a:pt x="3913" y="3622"/>
                    <a:pt x="3675" y="3546"/>
                    <a:pt x="3430" y="3484"/>
                  </a:cubicBezTo>
                  <a:cubicBezTo>
                    <a:pt x="3928" y="2749"/>
                    <a:pt x="4387" y="2053"/>
                    <a:pt x="4854" y="1348"/>
                  </a:cubicBezTo>
                  <a:lnTo>
                    <a:pt x="4671" y="1348"/>
                  </a:lnTo>
                  <a:cubicBezTo>
                    <a:pt x="4525" y="1348"/>
                    <a:pt x="4380" y="1341"/>
                    <a:pt x="4234" y="1325"/>
                  </a:cubicBezTo>
                  <a:cubicBezTo>
                    <a:pt x="3813" y="1280"/>
                    <a:pt x="3400" y="1180"/>
                    <a:pt x="2994" y="1042"/>
                  </a:cubicBezTo>
                  <a:cubicBezTo>
                    <a:pt x="2305" y="790"/>
                    <a:pt x="1646" y="437"/>
                    <a:pt x="10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70"/>
            <p:cNvSpPr/>
            <p:nvPr/>
          </p:nvSpPr>
          <p:spPr>
            <a:xfrm>
              <a:off x="-1283807" y="3332563"/>
              <a:ext cx="1514801" cy="1462258"/>
            </a:xfrm>
            <a:custGeom>
              <a:avLst/>
              <a:gdLst/>
              <a:ahLst/>
              <a:cxnLst/>
              <a:rect l="l" t="t" r="r" b="b"/>
              <a:pathLst>
                <a:path w="23842" h="23015" extrusionOk="0">
                  <a:moveTo>
                    <a:pt x="5941" y="0"/>
                  </a:moveTo>
                  <a:lnTo>
                    <a:pt x="7074" y="3032"/>
                  </a:lnTo>
                  <a:lnTo>
                    <a:pt x="0" y="5681"/>
                  </a:lnTo>
                  <a:cubicBezTo>
                    <a:pt x="46" y="5811"/>
                    <a:pt x="84" y="5941"/>
                    <a:pt x="138" y="6064"/>
                  </a:cubicBezTo>
                  <a:cubicBezTo>
                    <a:pt x="260" y="6362"/>
                    <a:pt x="414" y="6646"/>
                    <a:pt x="605" y="6906"/>
                  </a:cubicBezTo>
                  <a:cubicBezTo>
                    <a:pt x="789" y="7166"/>
                    <a:pt x="1003" y="7404"/>
                    <a:pt x="1233" y="7618"/>
                  </a:cubicBezTo>
                  <a:cubicBezTo>
                    <a:pt x="1723" y="8062"/>
                    <a:pt x="2274" y="8430"/>
                    <a:pt x="2871" y="8705"/>
                  </a:cubicBezTo>
                  <a:cubicBezTo>
                    <a:pt x="3491" y="8996"/>
                    <a:pt x="4142" y="9234"/>
                    <a:pt x="4808" y="9410"/>
                  </a:cubicBezTo>
                  <a:cubicBezTo>
                    <a:pt x="5459" y="9586"/>
                    <a:pt x="6125" y="9731"/>
                    <a:pt x="6791" y="9831"/>
                  </a:cubicBezTo>
                  <a:cubicBezTo>
                    <a:pt x="7266" y="9907"/>
                    <a:pt x="7733" y="9976"/>
                    <a:pt x="8253" y="10045"/>
                  </a:cubicBezTo>
                  <a:cubicBezTo>
                    <a:pt x="8805" y="10122"/>
                    <a:pt x="9371" y="10191"/>
                    <a:pt x="9938" y="10259"/>
                  </a:cubicBezTo>
                  <a:cubicBezTo>
                    <a:pt x="11102" y="10390"/>
                    <a:pt x="12242" y="10489"/>
                    <a:pt x="13329" y="10558"/>
                  </a:cubicBezTo>
                  <a:cubicBezTo>
                    <a:pt x="13888" y="10589"/>
                    <a:pt x="14463" y="10612"/>
                    <a:pt x="15021" y="10627"/>
                  </a:cubicBezTo>
                  <a:cubicBezTo>
                    <a:pt x="15305" y="10635"/>
                    <a:pt x="15580" y="10635"/>
                    <a:pt x="15856" y="10642"/>
                  </a:cubicBezTo>
                  <a:lnTo>
                    <a:pt x="16744" y="10642"/>
                  </a:lnTo>
                  <a:cubicBezTo>
                    <a:pt x="15948" y="12181"/>
                    <a:pt x="15251" y="13774"/>
                    <a:pt x="14639" y="15397"/>
                  </a:cubicBezTo>
                  <a:cubicBezTo>
                    <a:pt x="14302" y="16285"/>
                    <a:pt x="13973" y="17227"/>
                    <a:pt x="13659" y="18199"/>
                  </a:cubicBezTo>
                  <a:cubicBezTo>
                    <a:pt x="13651" y="18206"/>
                    <a:pt x="13651" y="18206"/>
                    <a:pt x="13651" y="18214"/>
                  </a:cubicBezTo>
                  <a:cubicBezTo>
                    <a:pt x="13329" y="19217"/>
                    <a:pt x="13016" y="20251"/>
                    <a:pt x="12702" y="21384"/>
                  </a:cubicBezTo>
                  <a:cubicBezTo>
                    <a:pt x="12686" y="21445"/>
                    <a:pt x="12663" y="21506"/>
                    <a:pt x="12648" y="21575"/>
                  </a:cubicBezTo>
                  <a:cubicBezTo>
                    <a:pt x="12755" y="21690"/>
                    <a:pt x="12878" y="21797"/>
                    <a:pt x="13000" y="21904"/>
                  </a:cubicBezTo>
                  <a:cubicBezTo>
                    <a:pt x="13138" y="22012"/>
                    <a:pt x="13284" y="22119"/>
                    <a:pt x="13437" y="22211"/>
                  </a:cubicBezTo>
                  <a:cubicBezTo>
                    <a:pt x="13819" y="22456"/>
                    <a:pt x="14241" y="22647"/>
                    <a:pt x="14677" y="22777"/>
                  </a:cubicBezTo>
                  <a:cubicBezTo>
                    <a:pt x="15113" y="22915"/>
                    <a:pt x="15573" y="22992"/>
                    <a:pt x="16032" y="23015"/>
                  </a:cubicBezTo>
                  <a:lnTo>
                    <a:pt x="16323" y="23015"/>
                  </a:lnTo>
                  <a:cubicBezTo>
                    <a:pt x="17663" y="20970"/>
                    <a:pt x="18903" y="18995"/>
                    <a:pt x="20075" y="17027"/>
                  </a:cubicBezTo>
                  <a:cubicBezTo>
                    <a:pt x="20281" y="16675"/>
                    <a:pt x="20488" y="16323"/>
                    <a:pt x="20702" y="15971"/>
                  </a:cubicBezTo>
                  <a:cubicBezTo>
                    <a:pt x="20779" y="15833"/>
                    <a:pt x="20863" y="15688"/>
                    <a:pt x="20947" y="15542"/>
                  </a:cubicBezTo>
                  <a:cubicBezTo>
                    <a:pt x="21039" y="15374"/>
                    <a:pt x="21139" y="15205"/>
                    <a:pt x="21238" y="15037"/>
                  </a:cubicBezTo>
                  <a:cubicBezTo>
                    <a:pt x="21376" y="14807"/>
                    <a:pt x="21514" y="14578"/>
                    <a:pt x="21652" y="14348"/>
                  </a:cubicBezTo>
                  <a:cubicBezTo>
                    <a:pt x="21812" y="14088"/>
                    <a:pt x="21966" y="13835"/>
                    <a:pt x="22119" y="13567"/>
                  </a:cubicBezTo>
                  <a:cubicBezTo>
                    <a:pt x="22494" y="12939"/>
                    <a:pt x="22769" y="12411"/>
                    <a:pt x="23014" y="11906"/>
                  </a:cubicBezTo>
                  <a:cubicBezTo>
                    <a:pt x="23282" y="11354"/>
                    <a:pt x="23489" y="10780"/>
                    <a:pt x="23642" y="10183"/>
                  </a:cubicBezTo>
                  <a:cubicBezTo>
                    <a:pt x="23795" y="9632"/>
                    <a:pt x="23841" y="9057"/>
                    <a:pt x="23788" y="8491"/>
                  </a:cubicBezTo>
                  <a:cubicBezTo>
                    <a:pt x="23757" y="8215"/>
                    <a:pt x="23688" y="7955"/>
                    <a:pt x="23596" y="7695"/>
                  </a:cubicBezTo>
                  <a:cubicBezTo>
                    <a:pt x="23489" y="7427"/>
                    <a:pt x="23359" y="7166"/>
                    <a:pt x="23198" y="6929"/>
                  </a:cubicBezTo>
                  <a:cubicBezTo>
                    <a:pt x="23037" y="6692"/>
                    <a:pt x="22854" y="6462"/>
                    <a:pt x="22647" y="6255"/>
                  </a:cubicBezTo>
                  <a:cubicBezTo>
                    <a:pt x="22440" y="6033"/>
                    <a:pt x="22218" y="5834"/>
                    <a:pt x="21981" y="5650"/>
                  </a:cubicBezTo>
                  <a:cubicBezTo>
                    <a:pt x="21499" y="5275"/>
                    <a:pt x="20978" y="4946"/>
                    <a:pt x="20434" y="4663"/>
                  </a:cubicBezTo>
                  <a:cubicBezTo>
                    <a:pt x="19891" y="4372"/>
                    <a:pt x="19324" y="4112"/>
                    <a:pt x="18827" y="3882"/>
                  </a:cubicBezTo>
                  <a:cubicBezTo>
                    <a:pt x="18482" y="3729"/>
                    <a:pt x="18145" y="3568"/>
                    <a:pt x="17808" y="3415"/>
                  </a:cubicBezTo>
                  <a:cubicBezTo>
                    <a:pt x="17441" y="3246"/>
                    <a:pt x="17073" y="3078"/>
                    <a:pt x="16713" y="2910"/>
                  </a:cubicBezTo>
                  <a:cubicBezTo>
                    <a:pt x="15871" y="2527"/>
                    <a:pt x="15182" y="2236"/>
                    <a:pt x="14524" y="1991"/>
                  </a:cubicBezTo>
                  <a:cubicBezTo>
                    <a:pt x="14340" y="1922"/>
                    <a:pt x="14164" y="1861"/>
                    <a:pt x="13980" y="1799"/>
                  </a:cubicBezTo>
                  <a:cubicBezTo>
                    <a:pt x="13796" y="1738"/>
                    <a:pt x="13628" y="1685"/>
                    <a:pt x="13444" y="1631"/>
                  </a:cubicBezTo>
                  <a:cubicBezTo>
                    <a:pt x="13138" y="1531"/>
                    <a:pt x="12824" y="1432"/>
                    <a:pt x="12518" y="1332"/>
                  </a:cubicBezTo>
                  <a:cubicBezTo>
                    <a:pt x="11232" y="934"/>
                    <a:pt x="9838" y="529"/>
                    <a:pt x="8391" y="261"/>
                  </a:cubicBezTo>
                  <a:cubicBezTo>
                    <a:pt x="7702" y="130"/>
                    <a:pt x="7013" y="46"/>
                    <a:pt x="6324" y="16"/>
                  </a:cubicBezTo>
                  <a:cubicBezTo>
                    <a:pt x="6194" y="8"/>
                    <a:pt x="6064" y="8"/>
                    <a:pt x="59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70"/>
            <p:cNvSpPr/>
            <p:nvPr/>
          </p:nvSpPr>
          <p:spPr>
            <a:xfrm>
              <a:off x="-1283807" y="3332563"/>
              <a:ext cx="1128572" cy="1385889"/>
            </a:xfrm>
            <a:custGeom>
              <a:avLst/>
              <a:gdLst/>
              <a:ahLst/>
              <a:cxnLst/>
              <a:rect l="l" t="t" r="r" b="b"/>
              <a:pathLst>
                <a:path w="17763" h="21813" extrusionOk="0">
                  <a:moveTo>
                    <a:pt x="5934" y="0"/>
                  </a:moveTo>
                  <a:lnTo>
                    <a:pt x="7074" y="3032"/>
                  </a:lnTo>
                  <a:lnTo>
                    <a:pt x="0" y="5681"/>
                  </a:lnTo>
                  <a:cubicBezTo>
                    <a:pt x="38" y="5811"/>
                    <a:pt x="84" y="5941"/>
                    <a:pt x="138" y="6064"/>
                  </a:cubicBezTo>
                  <a:cubicBezTo>
                    <a:pt x="260" y="6362"/>
                    <a:pt x="414" y="6646"/>
                    <a:pt x="597" y="6906"/>
                  </a:cubicBezTo>
                  <a:cubicBezTo>
                    <a:pt x="789" y="7166"/>
                    <a:pt x="995" y="7404"/>
                    <a:pt x="1233" y="7618"/>
                  </a:cubicBezTo>
                  <a:cubicBezTo>
                    <a:pt x="1715" y="8062"/>
                    <a:pt x="2274" y="8430"/>
                    <a:pt x="2871" y="8705"/>
                  </a:cubicBezTo>
                  <a:cubicBezTo>
                    <a:pt x="3491" y="9004"/>
                    <a:pt x="4142" y="9234"/>
                    <a:pt x="4801" y="9410"/>
                  </a:cubicBezTo>
                  <a:cubicBezTo>
                    <a:pt x="5459" y="9586"/>
                    <a:pt x="6125" y="9731"/>
                    <a:pt x="6791" y="9838"/>
                  </a:cubicBezTo>
                  <a:cubicBezTo>
                    <a:pt x="7296" y="9915"/>
                    <a:pt x="7809" y="9991"/>
                    <a:pt x="8253" y="10045"/>
                  </a:cubicBezTo>
                  <a:cubicBezTo>
                    <a:pt x="8782" y="10122"/>
                    <a:pt x="9348" y="10191"/>
                    <a:pt x="9938" y="10259"/>
                  </a:cubicBezTo>
                  <a:cubicBezTo>
                    <a:pt x="11102" y="10390"/>
                    <a:pt x="12242" y="10497"/>
                    <a:pt x="13329" y="10558"/>
                  </a:cubicBezTo>
                  <a:cubicBezTo>
                    <a:pt x="13873" y="10589"/>
                    <a:pt x="14447" y="10612"/>
                    <a:pt x="15021" y="10627"/>
                  </a:cubicBezTo>
                  <a:cubicBezTo>
                    <a:pt x="15305" y="10635"/>
                    <a:pt x="15580" y="10642"/>
                    <a:pt x="15856" y="10642"/>
                  </a:cubicBezTo>
                  <a:lnTo>
                    <a:pt x="16744" y="10642"/>
                  </a:lnTo>
                  <a:cubicBezTo>
                    <a:pt x="15948" y="12181"/>
                    <a:pt x="15243" y="13774"/>
                    <a:pt x="14631" y="15397"/>
                  </a:cubicBezTo>
                  <a:cubicBezTo>
                    <a:pt x="14302" y="16277"/>
                    <a:pt x="13965" y="17219"/>
                    <a:pt x="13651" y="18199"/>
                  </a:cubicBezTo>
                  <a:cubicBezTo>
                    <a:pt x="13651" y="18199"/>
                    <a:pt x="13643" y="18206"/>
                    <a:pt x="13643" y="18214"/>
                  </a:cubicBezTo>
                  <a:cubicBezTo>
                    <a:pt x="13314" y="19232"/>
                    <a:pt x="13000" y="20266"/>
                    <a:pt x="12694" y="21376"/>
                  </a:cubicBezTo>
                  <a:lnTo>
                    <a:pt x="12671" y="21476"/>
                  </a:lnTo>
                  <a:lnTo>
                    <a:pt x="12640" y="21568"/>
                  </a:lnTo>
                  <a:cubicBezTo>
                    <a:pt x="12725" y="21652"/>
                    <a:pt x="12801" y="21736"/>
                    <a:pt x="12893" y="21813"/>
                  </a:cubicBezTo>
                  <a:cubicBezTo>
                    <a:pt x="13039" y="21185"/>
                    <a:pt x="13207" y="20557"/>
                    <a:pt x="13398" y="19937"/>
                  </a:cubicBezTo>
                  <a:cubicBezTo>
                    <a:pt x="13842" y="18467"/>
                    <a:pt x="14371" y="17020"/>
                    <a:pt x="14968" y="15603"/>
                  </a:cubicBezTo>
                  <a:cubicBezTo>
                    <a:pt x="14968" y="15596"/>
                    <a:pt x="14968" y="15596"/>
                    <a:pt x="14968" y="15596"/>
                  </a:cubicBezTo>
                  <a:cubicBezTo>
                    <a:pt x="15090" y="15290"/>
                    <a:pt x="15221" y="14991"/>
                    <a:pt x="15351" y="14685"/>
                  </a:cubicBezTo>
                  <a:cubicBezTo>
                    <a:pt x="16101" y="12962"/>
                    <a:pt x="16928" y="11278"/>
                    <a:pt x="17762" y="9601"/>
                  </a:cubicBezTo>
                  <a:lnTo>
                    <a:pt x="17762" y="9601"/>
                  </a:lnTo>
                  <a:cubicBezTo>
                    <a:pt x="17321" y="9636"/>
                    <a:pt x="16880" y="9654"/>
                    <a:pt x="16439" y="9654"/>
                  </a:cubicBezTo>
                  <a:cubicBezTo>
                    <a:pt x="16024" y="9654"/>
                    <a:pt x="15610" y="9638"/>
                    <a:pt x="15198" y="9609"/>
                  </a:cubicBezTo>
                  <a:cubicBezTo>
                    <a:pt x="14317" y="9547"/>
                    <a:pt x="13444" y="9440"/>
                    <a:pt x="12579" y="9279"/>
                  </a:cubicBezTo>
                  <a:cubicBezTo>
                    <a:pt x="12158" y="9211"/>
                    <a:pt x="11737" y="9119"/>
                    <a:pt x="11316" y="9027"/>
                  </a:cubicBezTo>
                  <a:cubicBezTo>
                    <a:pt x="11071" y="8973"/>
                    <a:pt x="10826" y="8912"/>
                    <a:pt x="10589" y="8851"/>
                  </a:cubicBezTo>
                  <a:cubicBezTo>
                    <a:pt x="10045" y="8713"/>
                    <a:pt x="9501" y="8552"/>
                    <a:pt x="8973" y="8361"/>
                  </a:cubicBezTo>
                  <a:cubicBezTo>
                    <a:pt x="8705" y="8269"/>
                    <a:pt x="8437" y="8154"/>
                    <a:pt x="8177" y="8039"/>
                  </a:cubicBezTo>
                  <a:cubicBezTo>
                    <a:pt x="7924" y="7924"/>
                    <a:pt x="7679" y="7794"/>
                    <a:pt x="7442" y="7656"/>
                  </a:cubicBezTo>
                  <a:cubicBezTo>
                    <a:pt x="7220" y="7519"/>
                    <a:pt x="7005" y="7373"/>
                    <a:pt x="6806" y="7212"/>
                  </a:cubicBezTo>
                  <a:cubicBezTo>
                    <a:pt x="6623" y="7059"/>
                    <a:pt x="6462" y="6891"/>
                    <a:pt x="6316" y="6699"/>
                  </a:cubicBezTo>
                  <a:cubicBezTo>
                    <a:pt x="6248" y="6615"/>
                    <a:pt x="6186" y="6523"/>
                    <a:pt x="6133" y="6424"/>
                  </a:cubicBezTo>
                  <a:cubicBezTo>
                    <a:pt x="6087" y="6332"/>
                    <a:pt x="6041" y="6232"/>
                    <a:pt x="6003" y="6125"/>
                  </a:cubicBezTo>
                  <a:cubicBezTo>
                    <a:pt x="5934" y="5918"/>
                    <a:pt x="5903" y="5696"/>
                    <a:pt x="5911" y="5474"/>
                  </a:cubicBezTo>
                  <a:cubicBezTo>
                    <a:pt x="5934" y="4931"/>
                    <a:pt x="6194" y="4433"/>
                    <a:pt x="6508" y="3997"/>
                  </a:cubicBezTo>
                  <a:cubicBezTo>
                    <a:pt x="6508" y="3997"/>
                    <a:pt x="6508" y="3997"/>
                    <a:pt x="6508" y="3989"/>
                  </a:cubicBezTo>
                  <a:cubicBezTo>
                    <a:pt x="6508" y="3981"/>
                    <a:pt x="6515" y="3966"/>
                    <a:pt x="6531" y="3966"/>
                  </a:cubicBezTo>
                  <a:lnTo>
                    <a:pt x="6546" y="3951"/>
                  </a:lnTo>
                  <a:cubicBezTo>
                    <a:pt x="6554" y="3936"/>
                    <a:pt x="6561" y="3928"/>
                    <a:pt x="6577" y="3928"/>
                  </a:cubicBezTo>
                  <a:cubicBezTo>
                    <a:pt x="6584" y="3928"/>
                    <a:pt x="6592" y="3936"/>
                    <a:pt x="6600" y="3936"/>
                  </a:cubicBezTo>
                  <a:cubicBezTo>
                    <a:pt x="6607" y="3943"/>
                    <a:pt x="6615" y="3958"/>
                    <a:pt x="6615" y="3974"/>
                  </a:cubicBezTo>
                  <a:cubicBezTo>
                    <a:pt x="6967" y="4027"/>
                    <a:pt x="7327" y="4081"/>
                    <a:pt x="7687" y="4104"/>
                  </a:cubicBezTo>
                  <a:lnTo>
                    <a:pt x="7679" y="4104"/>
                  </a:lnTo>
                  <a:cubicBezTo>
                    <a:pt x="7963" y="4127"/>
                    <a:pt x="8253" y="4135"/>
                    <a:pt x="8529" y="4135"/>
                  </a:cubicBezTo>
                  <a:cubicBezTo>
                    <a:pt x="8812" y="4127"/>
                    <a:pt x="9119" y="4119"/>
                    <a:pt x="9410" y="4096"/>
                  </a:cubicBezTo>
                  <a:cubicBezTo>
                    <a:pt x="10014" y="4058"/>
                    <a:pt x="10619" y="3974"/>
                    <a:pt x="11224" y="3859"/>
                  </a:cubicBezTo>
                  <a:lnTo>
                    <a:pt x="11209" y="3859"/>
                  </a:lnTo>
                  <a:cubicBezTo>
                    <a:pt x="12143" y="3683"/>
                    <a:pt x="13046" y="3392"/>
                    <a:pt x="13904" y="2986"/>
                  </a:cubicBezTo>
                  <a:lnTo>
                    <a:pt x="13911" y="2986"/>
                  </a:lnTo>
                  <a:cubicBezTo>
                    <a:pt x="14348" y="2779"/>
                    <a:pt x="14761" y="2519"/>
                    <a:pt x="15136" y="2228"/>
                  </a:cubicBezTo>
                  <a:cubicBezTo>
                    <a:pt x="14930" y="2144"/>
                    <a:pt x="14723" y="2060"/>
                    <a:pt x="14516" y="1991"/>
                  </a:cubicBezTo>
                  <a:cubicBezTo>
                    <a:pt x="14340" y="1922"/>
                    <a:pt x="14156" y="1861"/>
                    <a:pt x="13973" y="1799"/>
                  </a:cubicBezTo>
                  <a:cubicBezTo>
                    <a:pt x="13796" y="1738"/>
                    <a:pt x="13620" y="1677"/>
                    <a:pt x="13444" y="1623"/>
                  </a:cubicBezTo>
                  <a:cubicBezTo>
                    <a:pt x="13130" y="1531"/>
                    <a:pt x="12824" y="1424"/>
                    <a:pt x="12510" y="1332"/>
                  </a:cubicBezTo>
                  <a:cubicBezTo>
                    <a:pt x="11224" y="934"/>
                    <a:pt x="9831" y="521"/>
                    <a:pt x="8384" y="253"/>
                  </a:cubicBezTo>
                  <a:cubicBezTo>
                    <a:pt x="7702" y="130"/>
                    <a:pt x="7005" y="46"/>
                    <a:pt x="6316" y="8"/>
                  </a:cubicBezTo>
                  <a:cubicBezTo>
                    <a:pt x="6186" y="0"/>
                    <a:pt x="6064" y="0"/>
                    <a:pt x="5934" y="0"/>
                  </a:cubicBezTo>
                  <a:close/>
                </a:path>
              </a:pathLst>
            </a:custGeom>
            <a:solidFill>
              <a:srgbClr val="191919">
                <a:alpha val="11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70"/>
            <p:cNvSpPr/>
            <p:nvPr/>
          </p:nvSpPr>
          <p:spPr>
            <a:xfrm>
              <a:off x="-888361" y="3565040"/>
              <a:ext cx="67855" cy="17154"/>
            </a:xfrm>
            <a:custGeom>
              <a:avLst/>
              <a:gdLst/>
              <a:ahLst/>
              <a:cxnLst/>
              <a:rect l="l" t="t" r="r" b="b"/>
              <a:pathLst>
                <a:path w="1068" h="270" extrusionOk="0">
                  <a:moveTo>
                    <a:pt x="92" y="1"/>
                  </a:moveTo>
                  <a:cubicBezTo>
                    <a:pt x="62" y="1"/>
                    <a:pt x="31" y="16"/>
                    <a:pt x="16" y="47"/>
                  </a:cubicBezTo>
                  <a:lnTo>
                    <a:pt x="16" y="54"/>
                  </a:lnTo>
                  <a:cubicBezTo>
                    <a:pt x="1" y="93"/>
                    <a:pt x="24" y="131"/>
                    <a:pt x="62" y="146"/>
                  </a:cubicBezTo>
                  <a:cubicBezTo>
                    <a:pt x="353" y="215"/>
                    <a:pt x="651" y="254"/>
                    <a:pt x="950" y="269"/>
                  </a:cubicBezTo>
                  <a:cubicBezTo>
                    <a:pt x="955" y="269"/>
                    <a:pt x="959" y="270"/>
                    <a:pt x="964" y="270"/>
                  </a:cubicBezTo>
                  <a:cubicBezTo>
                    <a:pt x="1063" y="270"/>
                    <a:pt x="1067" y="115"/>
                    <a:pt x="965" y="115"/>
                  </a:cubicBezTo>
                  <a:cubicBezTo>
                    <a:pt x="962" y="115"/>
                    <a:pt x="960" y="116"/>
                    <a:pt x="958" y="116"/>
                  </a:cubicBezTo>
                  <a:cubicBezTo>
                    <a:pt x="743" y="100"/>
                    <a:pt x="521" y="77"/>
                    <a:pt x="307" y="39"/>
                  </a:cubicBezTo>
                  <a:cubicBezTo>
                    <a:pt x="238" y="32"/>
                    <a:pt x="177" y="16"/>
                    <a:pt x="115" y="1"/>
                  </a:cubicBezTo>
                  <a:close/>
                </a:path>
              </a:pathLst>
            </a:custGeom>
            <a:solidFill>
              <a:srgbClr val="C5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70"/>
            <p:cNvSpPr/>
            <p:nvPr/>
          </p:nvSpPr>
          <p:spPr>
            <a:xfrm>
              <a:off x="-898590" y="3566501"/>
              <a:ext cx="90537" cy="21030"/>
            </a:xfrm>
            <a:custGeom>
              <a:avLst/>
              <a:gdLst/>
              <a:ahLst/>
              <a:cxnLst/>
              <a:rect l="l" t="t" r="r" b="b"/>
              <a:pathLst>
                <a:path w="1425" h="331" extrusionOk="0">
                  <a:moveTo>
                    <a:pt x="77" y="1"/>
                  </a:moveTo>
                  <a:cubicBezTo>
                    <a:pt x="62" y="9"/>
                    <a:pt x="47" y="9"/>
                    <a:pt x="31" y="24"/>
                  </a:cubicBezTo>
                  <a:cubicBezTo>
                    <a:pt x="16" y="39"/>
                    <a:pt x="8" y="54"/>
                    <a:pt x="1" y="77"/>
                  </a:cubicBezTo>
                  <a:cubicBezTo>
                    <a:pt x="1" y="100"/>
                    <a:pt x="8" y="116"/>
                    <a:pt x="24" y="131"/>
                  </a:cubicBezTo>
                  <a:cubicBezTo>
                    <a:pt x="39" y="146"/>
                    <a:pt x="54" y="154"/>
                    <a:pt x="77" y="162"/>
                  </a:cubicBezTo>
                  <a:cubicBezTo>
                    <a:pt x="498" y="231"/>
                    <a:pt x="912" y="299"/>
                    <a:pt x="1341" y="330"/>
                  </a:cubicBezTo>
                  <a:cubicBezTo>
                    <a:pt x="1379" y="330"/>
                    <a:pt x="1417" y="299"/>
                    <a:pt x="1417" y="254"/>
                  </a:cubicBezTo>
                  <a:cubicBezTo>
                    <a:pt x="1425" y="215"/>
                    <a:pt x="1387" y="177"/>
                    <a:pt x="1348" y="177"/>
                  </a:cubicBezTo>
                  <a:cubicBezTo>
                    <a:pt x="920" y="146"/>
                    <a:pt x="506" y="77"/>
                    <a:pt x="85" y="1"/>
                  </a:cubicBezTo>
                  <a:close/>
                </a:path>
              </a:pathLst>
            </a:custGeom>
            <a:solidFill>
              <a:srgbClr val="C5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70"/>
            <p:cNvSpPr/>
            <p:nvPr/>
          </p:nvSpPr>
          <p:spPr>
            <a:xfrm>
              <a:off x="-900496" y="3571902"/>
              <a:ext cx="100258" cy="18171"/>
            </a:xfrm>
            <a:custGeom>
              <a:avLst/>
              <a:gdLst/>
              <a:ahLst/>
              <a:cxnLst/>
              <a:rect l="l" t="t" r="r" b="b"/>
              <a:pathLst>
                <a:path w="1578" h="286" extrusionOk="0">
                  <a:moveTo>
                    <a:pt x="77" y="0"/>
                  </a:moveTo>
                  <a:cubicBezTo>
                    <a:pt x="54" y="0"/>
                    <a:pt x="38" y="0"/>
                    <a:pt x="23" y="15"/>
                  </a:cubicBezTo>
                  <a:cubicBezTo>
                    <a:pt x="8" y="31"/>
                    <a:pt x="0" y="46"/>
                    <a:pt x="0" y="69"/>
                  </a:cubicBezTo>
                  <a:cubicBezTo>
                    <a:pt x="0" y="92"/>
                    <a:pt x="0" y="107"/>
                    <a:pt x="15" y="123"/>
                  </a:cubicBezTo>
                  <a:cubicBezTo>
                    <a:pt x="31" y="138"/>
                    <a:pt x="54" y="153"/>
                    <a:pt x="69" y="153"/>
                  </a:cubicBezTo>
                  <a:cubicBezTo>
                    <a:pt x="502" y="216"/>
                    <a:pt x="929" y="285"/>
                    <a:pt x="1367" y="285"/>
                  </a:cubicBezTo>
                  <a:cubicBezTo>
                    <a:pt x="1409" y="285"/>
                    <a:pt x="1451" y="285"/>
                    <a:pt x="1493" y="283"/>
                  </a:cubicBezTo>
                  <a:cubicBezTo>
                    <a:pt x="1508" y="283"/>
                    <a:pt x="1531" y="276"/>
                    <a:pt x="1547" y="260"/>
                  </a:cubicBezTo>
                  <a:cubicBezTo>
                    <a:pt x="1562" y="245"/>
                    <a:pt x="1570" y="230"/>
                    <a:pt x="1570" y="207"/>
                  </a:cubicBezTo>
                  <a:cubicBezTo>
                    <a:pt x="1577" y="161"/>
                    <a:pt x="1539" y="130"/>
                    <a:pt x="1501" y="123"/>
                  </a:cubicBezTo>
                  <a:cubicBezTo>
                    <a:pt x="1467" y="123"/>
                    <a:pt x="1432" y="123"/>
                    <a:pt x="1398" y="123"/>
                  </a:cubicBezTo>
                  <a:cubicBezTo>
                    <a:pt x="957" y="123"/>
                    <a:pt x="511" y="78"/>
                    <a:pt x="84" y="0"/>
                  </a:cubicBezTo>
                  <a:close/>
                </a:path>
              </a:pathLst>
            </a:custGeom>
            <a:solidFill>
              <a:srgbClr val="C5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70"/>
            <p:cNvSpPr/>
            <p:nvPr/>
          </p:nvSpPr>
          <p:spPr>
            <a:xfrm>
              <a:off x="-544950" y="4693622"/>
              <a:ext cx="308018" cy="303253"/>
            </a:xfrm>
            <a:custGeom>
              <a:avLst/>
              <a:gdLst/>
              <a:ahLst/>
              <a:cxnLst/>
              <a:rect l="l" t="t" r="r" b="b"/>
              <a:pathLst>
                <a:path w="4848" h="4773" extrusionOk="0">
                  <a:moveTo>
                    <a:pt x="1042" y="0"/>
                  </a:moveTo>
                  <a:cubicBezTo>
                    <a:pt x="927" y="413"/>
                    <a:pt x="820" y="819"/>
                    <a:pt x="705" y="1233"/>
                  </a:cubicBezTo>
                  <a:lnTo>
                    <a:pt x="720" y="1233"/>
                  </a:lnTo>
                  <a:cubicBezTo>
                    <a:pt x="590" y="1700"/>
                    <a:pt x="483" y="2128"/>
                    <a:pt x="384" y="2550"/>
                  </a:cubicBezTo>
                  <a:cubicBezTo>
                    <a:pt x="230" y="3177"/>
                    <a:pt x="100" y="3759"/>
                    <a:pt x="1" y="4303"/>
                  </a:cubicBezTo>
                  <a:cubicBezTo>
                    <a:pt x="483" y="4410"/>
                    <a:pt x="958" y="4510"/>
                    <a:pt x="1440" y="4586"/>
                  </a:cubicBezTo>
                  <a:cubicBezTo>
                    <a:pt x="1716" y="4632"/>
                    <a:pt x="1991" y="4670"/>
                    <a:pt x="2275" y="4701"/>
                  </a:cubicBezTo>
                  <a:cubicBezTo>
                    <a:pt x="2412" y="4716"/>
                    <a:pt x="2550" y="4732"/>
                    <a:pt x="2696" y="4747"/>
                  </a:cubicBezTo>
                  <a:cubicBezTo>
                    <a:pt x="2803" y="4755"/>
                    <a:pt x="2910" y="4762"/>
                    <a:pt x="3025" y="4770"/>
                  </a:cubicBezTo>
                  <a:lnTo>
                    <a:pt x="3017" y="4770"/>
                  </a:lnTo>
                  <a:cubicBezTo>
                    <a:pt x="3046" y="4772"/>
                    <a:pt x="3075" y="4773"/>
                    <a:pt x="3105" y="4773"/>
                  </a:cubicBezTo>
                  <a:cubicBezTo>
                    <a:pt x="3193" y="4773"/>
                    <a:pt x="3283" y="4764"/>
                    <a:pt x="3369" y="4747"/>
                  </a:cubicBezTo>
                  <a:lnTo>
                    <a:pt x="3362" y="4747"/>
                  </a:lnTo>
                  <a:cubicBezTo>
                    <a:pt x="3415" y="4732"/>
                    <a:pt x="3469" y="4716"/>
                    <a:pt x="3523" y="4686"/>
                  </a:cubicBezTo>
                  <a:cubicBezTo>
                    <a:pt x="3569" y="4663"/>
                    <a:pt x="3614" y="4632"/>
                    <a:pt x="3653" y="4594"/>
                  </a:cubicBezTo>
                  <a:cubicBezTo>
                    <a:pt x="3714" y="4540"/>
                    <a:pt x="3768" y="4471"/>
                    <a:pt x="3814" y="4402"/>
                  </a:cubicBezTo>
                  <a:cubicBezTo>
                    <a:pt x="3882" y="4318"/>
                    <a:pt x="3944" y="4219"/>
                    <a:pt x="4005" y="4127"/>
                  </a:cubicBezTo>
                  <a:cubicBezTo>
                    <a:pt x="4051" y="4073"/>
                    <a:pt x="4089" y="4012"/>
                    <a:pt x="4127" y="3958"/>
                  </a:cubicBezTo>
                  <a:cubicBezTo>
                    <a:pt x="4166" y="3897"/>
                    <a:pt x="4212" y="3851"/>
                    <a:pt x="4258" y="3797"/>
                  </a:cubicBezTo>
                  <a:cubicBezTo>
                    <a:pt x="4273" y="3790"/>
                    <a:pt x="4288" y="3775"/>
                    <a:pt x="4296" y="3759"/>
                  </a:cubicBezTo>
                  <a:lnTo>
                    <a:pt x="4135" y="3706"/>
                  </a:lnTo>
                  <a:cubicBezTo>
                    <a:pt x="3913" y="3621"/>
                    <a:pt x="3676" y="3545"/>
                    <a:pt x="3431" y="3484"/>
                  </a:cubicBezTo>
                  <a:cubicBezTo>
                    <a:pt x="3913" y="2764"/>
                    <a:pt x="4388" y="2052"/>
                    <a:pt x="4847" y="1348"/>
                  </a:cubicBezTo>
                  <a:lnTo>
                    <a:pt x="4847" y="1348"/>
                  </a:lnTo>
                  <a:cubicBezTo>
                    <a:pt x="4795" y="1349"/>
                    <a:pt x="4744" y="1350"/>
                    <a:pt x="4693" y="1350"/>
                  </a:cubicBezTo>
                  <a:cubicBezTo>
                    <a:pt x="4540" y="1350"/>
                    <a:pt x="4390" y="1342"/>
                    <a:pt x="4235" y="1325"/>
                  </a:cubicBezTo>
                  <a:cubicBezTo>
                    <a:pt x="3814" y="1279"/>
                    <a:pt x="3392" y="1187"/>
                    <a:pt x="2994" y="1041"/>
                  </a:cubicBezTo>
                  <a:cubicBezTo>
                    <a:pt x="2298" y="789"/>
                    <a:pt x="1639" y="436"/>
                    <a:pt x="10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70"/>
            <p:cNvSpPr/>
            <p:nvPr/>
          </p:nvSpPr>
          <p:spPr>
            <a:xfrm>
              <a:off x="-453967" y="1902886"/>
              <a:ext cx="387246" cy="179105"/>
            </a:xfrm>
            <a:custGeom>
              <a:avLst/>
              <a:gdLst/>
              <a:ahLst/>
              <a:cxnLst/>
              <a:rect l="l" t="t" r="r" b="b"/>
              <a:pathLst>
                <a:path w="6095" h="2819" extrusionOk="0">
                  <a:moveTo>
                    <a:pt x="674" y="1"/>
                  </a:moveTo>
                  <a:cubicBezTo>
                    <a:pt x="559" y="1"/>
                    <a:pt x="445" y="9"/>
                    <a:pt x="337" y="24"/>
                  </a:cubicBezTo>
                  <a:cubicBezTo>
                    <a:pt x="284" y="32"/>
                    <a:pt x="238" y="47"/>
                    <a:pt x="200" y="62"/>
                  </a:cubicBezTo>
                  <a:cubicBezTo>
                    <a:pt x="154" y="78"/>
                    <a:pt x="123" y="93"/>
                    <a:pt x="92" y="123"/>
                  </a:cubicBezTo>
                  <a:cubicBezTo>
                    <a:pt x="62" y="154"/>
                    <a:pt x="39" y="192"/>
                    <a:pt x="23" y="231"/>
                  </a:cubicBezTo>
                  <a:cubicBezTo>
                    <a:pt x="8" y="277"/>
                    <a:pt x="0" y="315"/>
                    <a:pt x="8" y="361"/>
                  </a:cubicBezTo>
                  <a:cubicBezTo>
                    <a:pt x="23" y="437"/>
                    <a:pt x="62" y="514"/>
                    <a:pt x="123" y="560"/>
                  </a:cubicBezTo>
                  <a:cubicBezTo>
                    <a:pt x="200" y="636"/>
                    <a:pt x="291" y="690"/>
                    <a:pt x="391" y="736"/>
                  </a:cubicBezTo>
                  <a:cubicBezTo>
                    <a:pt x="498" y="782"/>
                    <a:pt x="613" y="828"/>
                    <a:pt x="728" y="866"/>
                  </a:cubicBezTo>
                  <a:cubicBezTo>
                    <a:pt x="965" y="943"/>
                    <a:pt x="1195" y="1004"/>
                    <a:pt x="1440" y="1050"/>
                  </a:cubicBezTo>
                  <a:lnTo>
                    <a:pt x="1470" y="1058"/>
                  </a:lnTo>
                  <a:lnTo>
                    <a:pt x="1493" y="1058"/>
                  </a:lnTo>
                  <a:cubicBezTo>
                    <a:pt x="1555" y="1241"/>
                    <a:pt x="1654" y="1417"/>
                    <a:pt x="1800" y="1555"/>
                  </a:cubicBezTo>
                  <a:cubicBezTo>
                    <a:pt x="1876" y="1624"/>
                    <a:pt x="1968" y="1678"/>
                    <a:pt x="2075" y="1708"/>
                  </a:cubicBezTo>
                  <a:cubicBezTo>
                    <a:pt x="2075" y="1800"/>
                    <a:pt x="2091" y="1900"/>
                    <a:pt x="2129" y="1992"/>
                  </a:cubicBezTo>
                  <a:cubicBezTo>
                    <a:pt x="2160" y="2106"/>
                    <a:pt x="2228" y="2214"/>
                    <a:pt x="2320" y="2298"/>
                  </a:cubicBezTo>
                  <a:cubicBezTo>
                    <a:pt x="2359" y="2336"/>
                    <a:pt x="2397" y="2367"/>
                    <a:pt x="2443" y="2390"/>
                  </a:cubicBezTo>
                  <a:cubicBezTo>
                    <a:pt x="2496" y="2413"/>
                    <a:pt x="2550" y="2420"/>
                    <a:pt x="2596" y="2428"/>
                  </a:cubicBezTo>
                  <a:lnTo>
                    <a:pt x="2619" y="2428"/>
                  </a:lnTo>
                  <a:cubicBezTo>
                    <a:pt x="2672" y="2428"/>
                    <a:pt x="2718" y="2413"/>
                    <a:pt x="2764" y="2397"/>
                  </a:cubicBezTo>
                  <a:cubicBezTo>
                    <a:pt x="2864" y="2520"/>
                    <a:pt x="2994" y="2619"/>
                    <a:pt x="3147" y="2665"/>
                  </a:cubicBezTo>
                  <a:cubicBezTo>
                    <a:pt x="3254" y="2711"/>
                    <a:pt x="3369" y="2742"/>
                    <a:pt x="3484" y="2765"/>
                  </a:cubicBezTo>
                  <a:cubicBezTo>
                    <a:pt x="3614" y="2788"/>
                    <a:pt x="3744" y="2803"/>
                    <a:pt x="3874" y="2811"/>
                  </a:cubicBezTo>
                  <a:cubicBezTo>
                    <a:pt x="3966" y="2818"/>
                    <a:pt x="4058" y="2818"/>
                    <a:pt x="4150" y="2818"/>
                  </a:cubicBezTo>
                  <a:cubicBezTo>
                    <a:pt x="4342" y="2818"/>
                    <a:pt x="4533" y="2811"/>
                    <a:pt x="4732" y="2788"/>
                  </a:cubicBezTo>
                  <a:cubicBezTo>
                    <a:pt x="4985" y="2757"/>
                    <a:pt x="5245" y="2704"/>
                    <a:pt x="5490" y="2612"/>
                  </a:cubicBezTo>
                  <a:cubicBezTo>
                    <a:pt x="5589" y="2581"/>
                    <a:pt x="5689" y="2535"/>
                    <a:pt x="5773" y="2474"/>
                  </a:cubicBezTo>
                  <a:cubicBezTo>
                    <a:pt x="5857" y="2428"/>
                    <a:pt x="5926" y="2367"/>
                    <a:pt x="5980" y="2290"/>
                  </a:cubicBezTo>
                  <a:cubicBezTo>
                    <a:pt x="5988" y="2275"/>
                    <a:pt x="6003" y="2260"/>
                    <a:pt x="6011" y="2244"/>
                  </a:cubicBezTo>
                  <a:cubicBezTo>
                    <a:pt x="6034" y="2191"/>
                    <a:pt x="6056" y="2145"/>
                    <a:pt x="6064" y="2091"/>
                  </a:cubicBezTo>
                  <a:cubicBezTo>
                    <a:pt x="6095" y="1999"/>
                    <a:pt x="6095" y="1900"/>
                    <a:pt x="6087" y="1808"/>
                  </a:cubicBezTo>
                  <a:cubicBezTo>
                    <a:pt x="6072" y="1632"/>
                    <a:pt x="6003" y="1479"/>
                    <a:pt x="5896" y="1341"/>
                  </a:cubicBezTo>
                  <a:cubicBezTo>
                    <a:pt x="5903" y="1341"/>
                    <a:pt x="5903" y="1333"/>
                    <a:pt x="5911" y="1333"/>
                  </a:cubicBezTo>
                  <a:cubicBezTo>
                    <a:pt x="5926" y="1310"/>
                    <a:pt x="5926" y="1287"/>
                    <a:pt x="5919" y="1272"/>
                  </a:cubicBezTo>
                  <a:cubicBezTo>
                    <a:pt x="5919" y="1249"/>
                    <a:pt x="5903" y="1234"/>
                    <a:pt x="5888" y="1218"/>
                  </a:cubicBezTo>
                  <a:cubicBezTo>
                    <a:pt x="5567" y="966"/>
                    <a:pt x="5207" y="759"/>
                    <a:pt x="4816" y="606"/>
                  </a:cubicBezTo>
                  <a:cubicBezTo>
                    <a:pt x="4426" y="460"/>
                    <a:pt x="4020" y="345"/>
                    <a:pt x="3607" y="269"/>
                  </a:cubicBezTo>
                  <a:cubicBezTo>
                    <a:pt x="3193" y="200"/>
                    <a:pt x="2780" y="146"/>
                    <a:pt x="2359" y="123"/>
                  </a:cubicBezTo>
                  <a:lnTo>
                    <a:pt x="2198" y="116"/>
                  </a:lnTo>
                  <a:cubicBezTo>
                    <a:pt x="2114" y="116"/>
                    <a:pt x="2029" y="108"/>
                    <a:pt x="1945" y="100"/>
                  </a:cubicBezTo>
                  <a:lnTo>
                    <a:pt x="1723" y="78"/>
                  </a:lnTo>
                  <a:lnTo>
                    <a:pt x="1608" y="62"/>
                  </a:lnTo>
                  <a:cubicBezTo>
                    <a:pt x="1325" y="32"/>
                    <a:pt x="1026" y="1"/>
                    <a:pt x="720" y="1"/>
                  </a:cubicBezTo>
                  <a:close/>
                </a:path>
              </a:pathLst>
            </a:custGeom>
            <a:solidFill>
              <a:srgbClr val="DB63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70"/>
            <p:cNvSpPr/>
            <p:nvPr/>
          </p:nvSpPr>
          <p:spPr>
            <a:xfrm>
              <a:off x="-358028" y="1936497"/>
              <a:ext cx="70016" cy="28146"/>
            </a:xfrm>
            <a:custGeom>
              <a:avLst/>
              <a:gdLst/>
              <a:ahLst/>
              <a:cxnLst/>
              <a:rect l="l" t="t" r="r" b="b"/>
              <a:pathLst>
                <a:path w="1102" h="443" extrusionOk="0">
                  <a:moveTo>
                    <a:pt x="795" y="0"/>
                  </a:moveTo>
                  <a:cubicBezTo>
                    <a:pt x="688" y="8"/>
                    <a:pt x="588" y="23"/>
                    <a:pt x="481" y="54"/>
                  </a:cubicBezTo>
                  <a:cubicBezTo>
                    <a:pt x="389" y="84"/>
                    <a:pt x="297" y="130"/>
                    <a:pt x="221" y="184"/>
                  </a:cubicBezTo>
                  <a:cubicBezTo>
                    <a:pt x="137" y="230"/>
                    <a:pt x="68" y="299"/>
                    <a:pt x="22" y="383"/>
                  </a:cubicBezTo>
                  <a:cubicBezTo>
                    <a:pt x="1" y="414"/>
                    <a:pt x="26" y="442"/>
                    <a:pt x="52" y="442"/>
                  </a:cubicBezTo>
                  <a:cubicBezTo>
                    <a:pt x="64" y="442"/>
                    <a:pt x="76" y="436"/>
                    <a:pt x="83" y="421"/>
                  </a:cubicBezTo>
                  <a:cubicBezTo>
                    <a:pt x="98" y="406"/>
                    <a:pt x="114" y="383"/>
                    <a:pt x="129" y="360"/>
                  </a:cubicBezTo>
                  <a:cubicBezTo>
                    <a:pt x="144" y="345"/>
                    <a:pt x="160" y="329"/>
                    <a:pt x="175" y="314"/>
                  </a:cubicBezTo>
                  <a:cubicBezTo>
                    <a:pt x="190" y="299"/>
                    <a:pt x="205" y="284"/>
                    <a:pt x="228" y="268"/>
                  </a:cubicBezTo>
                  <a:cubicBezTo>
                    <a:pt x="251" y="253"/>
                    <a:pt x="282" y="230"/>
                    <a:pt x="305" y="215"/>
                  </a:cubicBezTo>
                  <a:cubicBezTo>
                    <a:pt x="343" y="199"/>
                    <a:pt x="374" y="176"/>
                    <a:pt x="412" y="161"/>
                  </a:cubicBezTo>
                  <a:cubicBezTo>
                    <a:pt x="466" y="146"/>
                    <a:pt x="512" y="130"/>
                    <a:pt x="565" y="115"/>
                  </a:cubicBezTo>
                  <a:cubicBezTo>
                    <a:pt x="611" y="100"/>
                    <a:pt x="665" y="92"/>
                    <a:pt x="718" y="84"/>
                  </a:cubicBezTo>
                  <a:cubicBezTo>
                    <a:pt x="772" y="77"/>
                    <a:pt x="824" y="73"/>
                    <a:pt x="874" y="73"/>
                  </a:cubicBezTo>
                  <a:cubicBezTo>
                    <a:pt x="925" y="73"/>
                    <a:pt x="975" y="77"/>
                    <a:pt x="1025" y="84"/>
                  </a:cubicBezTo>
                  <a:lnTo>
                    <a:pt x="1017" y="84"/>
                  </a:lnTo>
                  <a:lnTo>
                    <a:pt x="1048" y="92"/>
                  </a:lnTo>
                  <a:lnTo>
                    <a:pt x="1078" y="92"/>
                  </a:lnTo>
                  <a:cubicBezTo>
                    <a:pt x="1086" y="84"/>
                    <a:pt x="1094" y="77"/>
                    <a:pt x="1101" y="69"/>
                  </a:cubicBezTo>
                  <a:cubicBezTo>
                    <a:pt x="1101" y="46"/>
                    <a:pt x="1094" y="23"/>
                    <a:pt x="1071" y="16"/>
                  </a:cubicBezTo>
                  <a:cubicBezTo>
                    <a:pt x="1032" y="16"/>
                    <a:pt x="994" y="8"/>
                    <a:pt x="956" y="8"/>
                  </a:cubicBezTo>
                  <a:lnTo>
                    <a:pt x="795" y="8"/>
                  </a:lnTo>
                  <a:lnTo>
                    <a:pt x="795" y="0"/>
                  </a:lnTo>
                  <a:close/>
                </a:path>
              </a:pathLst>
            </a:custGeom>
            <a:solidFill>
              <a:srgbClr val="C94E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70"/>
            <p:cNvSpPr/>
            <p:nvPr/>
          </p:nvSpPr>
          <p:spPr>
            <a:xfrm>
              <a:off x="-322639" y="1981226"/>
              <a:ext cx="34118" cy="26049"/>
            </a:xfrm>
            <a:custGeom>
              <a:avLst/>
              <a:gdLst/>
              <a:ahLst/>
              <a:cxnLst/>
              <a:rect l="l" t="t" r="r" b="b"/>
              <a:pathLst>
                <a:path w="537" h="410" extrusionOk="0">
                  <a:moveTo>
                    <a:pt x="491" y="1"/>
                  </a:moveTo>
                  <a:lnTo>
                    <a:pt x="422" y="16"/>
                  </a:lnTo>
                  <a:cubicBezTo>
                    <a:pt x="399" y="24"/>
                    <a:pt x="368" y="31"/>
                    <a:pt x="345" y="47"/>
                  </a:cubicBezTo>
                  <a:cubicBezTo>
                    <a:pt x="292" y="62"/>
                    <a:pt x="246" y="92"/>
                    <a:pt x="207" y="123"/>
                  </a:cubicBezTo>
                  <a:cubicBezTo>
                    <a:pt x="123" y="184"/>
                    <a:pt x="54" y="261"/>
                    <a:pt x="16" y="353"/>
                  </a:cubicBezTo>
                  <a:cubicBezTo>
                    <a:pt x="1" y="368"/>
                    <a:pt x="8" y="391"/>
                    <a:pt x="24" y="406"/>
                  </a:cubicBezTo>
                  <a:cubicBezTo>
                    <a:pt x="30" y="408"/>
                    <a:pt x="36" y="409"/>
                    <a:pt x="42" y="409"/>
                  </a:cubicBezTo>
                  <a:cubicBezTo>
                    <a:pt x="58" y="409"/>
                    <a:pt x="72" y="402"/>
                    <a:pt x="77" y="391"/>
                  </a:cubicBezTo>
                  <a:cubicBezTo>
                    <a:pt x="100" y="353"/>
                    <a:pt x="123" y="314"/>
                    <a:pt x="146" y="276"/>
                  </a:cubicBezTo>
                  <a:lnTo>
                    <a:pt x="184" y="238"/>
                  </a:lnTo>
                  <a:cubicBezTo>
                    <a:pt x="207" y="223"/>
                    <a:pt x="223" y="200"/>
                    <a:pt x="246" y="184"/>
                  </a:cubicBezTo>
                  <a:cubicBezTo>
                    <a:pt x="261" y="177"/>
                    <a:pt x="276" y="161"/>
                    <a:pt x="292" y="154"/>
                  </a:cubicBezTo>
                  <a:cubicBezTo>
                    <a:pt x="307" y="146"/>
                    <a:pt x="345" y="131"/>
                    <a:pt x="368" y="115"/>
                  </a:cubicBezTo>
                  <a:lnTo>
                    <a:pt x="422" y="100"/>
                  </a:lnTo>
                  <a:cubicBezTo>
                    <a:pt x="452" y="92"/>
                    <a:pt x="475" y="85"/>
                    <a:pt x="506" y="77"/>
                  </a:cubicBezTo>
                  <a:cubicBezTo>
                    <a:pt x="521" y="77"/>
                    <a:pt x="529" y="70"/>
                    <a:pt x="529" y="62"/>
                  </a:cubicBezTo>
                  <a:cubicBezTo>
                    <a:pt x="537" y="54"/>
                    <a:pt x="537" y="39"/>
                    <a:pt x="529" y="31"/>
                  </a:cubicBezTo>
                  <a:cubicBezTo>
                    <a:pt x="529" y="24"/>
                    <a:pt x="521" y="16"/>
                    <a:pt x="514" y="8"/>
                  </a:cubicBezTo>
                  <a:cubicBezTo>
                    <a:pt x="509" y="8"/>
                    <a:pt x="503" y="5"/>
                    <a:pt x="501" y="5"/>
                  </a:cubicBezTo>
                  <a:cubicBezTo>
                    <a:pt x="499" y="5"/>
                    <a:pt x="498" y="6"/>
                    <a:pt x="498" y="8"/>
                  </a:cubicBezTo>
                  <a:lnTo>
                    <a:pt x="483" y="8"/>
                  </a:lnTo>
                  <a:lnTo>
                    <a:pt x="491" y="1"/>
                  </a:lnTo>
                  <a:close/>
                </a:path>
              </a:pathLst>
            </a:custGeom>
            <a:solidFill>
              <a:srgbClr val="C94E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70"/>
            <p:cNvSpPr/>
            <p:nvPr/>
          </p:nvSpPr>
          <p:spPr>
            <a:xfrm>
              <a:off x="-276893" y="2029386"/>
              <a:ext cx="28273" cy="23317"/>
            </a:xfrm>
            <a:custGeom>
              <a:avLst/>
              <a:gdLst/>
              <a:ahLst/>
              <a:cxnLst/>
              <a:rect l="l" t="t" r="r" b="b"/>
              <a:pathLst>
                <a:path w="445" h="367" extrusionOk="0">
                  <a:moveTo>
                    <a:pt x="375" y="1"/>
                  </a:moveTo>
                  <a:lnTo>
                    <a:pt x="375" y="8"/>
                  </a:lnTo>
                  <a:cubicBezTo>
                    <a:pt x="337" y="24"/>
                    <a:pt x="299" y="39"/>
                    <a:pt x="261" y="54"/>
                  </a:cubicBezTo>
                  <a:cubicBezTo>
                    <a:pt x="222" y="69"/>
                    <a:pt x="184" y="92"/>
                    <a:pt x="153" y="123"/>
                  </a:cubicBezTo>
                  <a:cubicBezTo>
                    <a:pt x="123" y="146"/>
                    <a:pt x="92" y="177"/>
                    <a:pt x="62" y="207"/>
                  </a:cubicBezTo>
                  <a:cubicBezTo>
                    <a:pt x="39" y="238"/>
                    <a:pt x="16" y="269"/>
                    <a:pt x="0" y="307"/>
                  </a:cubicBezTo>
                  <a:cubicBezTo>
                    <a:pt x="0" y="322"/>
                    <a:pt x="0" y="330"/>
                    <a:pt x="0" y="337"/>
                  </a:cubicBezTo>
                  <a:cubicBezTo>
                    <a:pt x="8" y="345"/>
                    <a:pt x="8" y="353"/>
                    <a:pt x="16" y="360"/>
                  </a:cubicBezTo>
                  <a:cubicBezTo>
                    <a:pt x="23" y="364"/>
                    <a:pt x="29" y="366"/>
                    <a:pt x="34" y="366"/>
                  </a:cubicBezTo>
                  <a:cubicBezTo>
                    <a:pt x="39" y="366"/>
                    <a:pt x="42" y="364"/>
                    <a:pt x="46" y="360"/>
                  </a:cubicBezTo>
                  <a:cubicBezTo>
                    <a:pt x="62" y="360"/>
                    <a:pt x="69" y="353"/>
                    <a:pt x="69" y="345"/>
                  </a:cubicBezTo>
                  <a:cubicBezTo>
                    <a:pt x="85" y="314"/>
                    <a:pt x="100" y="284"/>
                    <a:pt x="123" y="253"/>
                  </a:cubicBezTo>
                  <a:lnTo>
                    <a:pt x="123" y="246"/>
                  </a:lnTo>
                  <a:cubicBezTo>
                    <a:pt x="130" y="238"/>
                    <a:pt x="138" y="230"/>
                    <a:pt x="146" y="223"/>
                  </a:cubicBezTo>
                  <a:cubicBezTo>
                    <a:pt x="161" y="207"/>
                    <a:pt x="184" y="192"/>
                    <a:pt x="199" y="177"/>
                  </a:cubicBezTo>
                  <a:lnTo>
                    <a:pt x="199" y="177"/>
                  </a:lnTo>
                  <a:lnTo>
                    <a:pt x="192" y="184"/>
                  </a:lnTo>
                  <a:lnTo>
                    <a:pt x="245" y="146"/>
                  </a:lnTo>
                  <a:cubicBezTo>
                    <a:pt x="268" y="131"/>
                    <a:pt x="299" y="115"/>
                    <a:pt x="322" y="108"/>
                  </a:cubicBezTo>
                  <a:cubicBezTo>
                    <a:pt x="345" y="92"/>
                    <a:pt x="375" y="85"/>
                    <a:pt x="398" y="77"/>
                  </a:cubicBezTo>
                  <a:cubicBezTo>
                    <a:pt x="444" y="69"/>
                    <a:pt x="437" y="1"/>
                    <a:pt x="391" y="1"/>
                  </a:cubicBezTo>
                  <a:close/>
                </a:path>
              </a:pathLst>
            </a:custGeom>
            <a:solidFill>
              <a:srgbClr val="C94E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70"/>
            <p:cNvSpPr/>
            <p:nvPr/>
          </p:nvSpPr>
          <p:spPr>
            <a:xfrm>
              <a:off x="-1430257" y="1964707"/>
              <a:ext cx="1790607" cy="1574651"/>
            </a:xfrm>
            <a:custGeom>
              <a:avLst/>
              <a:gdLst/>
              <a:ahLst/>
              <a:cxnLst/>
              <a:rect l="l" t="t" r="r" b="b"/>
              <a:pathLst>
                <a:path w="28183" h="24784" extrusionOk="0">
                  <a:moveTo>
                    <a:pt x="21001" y="0"/>
                  </a:moveTo>
                  <a:lnTo>
                    <a:pt x="21001" y="8"/>
                  </a:lnTo>
                  <a:cubicBezTo>
                    <a:pt x="20917" y="176"/>
                    <a:pt x="20818" y="330"/>
                    <a:pt x="20710" y="490"/>
                  </a:cubicBezTo>
                  <a:cubicBezTo>
                    <a:pt x="20642" y="597"/>
                    <a:pt x="20565" y="697"/>
                    <a:pt x="20488" y="797"/>
                  </a:cubicBezTo>
                  <a:cubicBezTo>
                    <a:pt x="20412" y="904"/>
                    <a:pt x="20335" y="980"/>
                    <a:pt x="20259" y="1072"/>
                  </a:cubicBezTo>
                  <a:cubicBezTo>
                    <a:pt x="20113" y="1256"/>
                    <a:pt x="19960" y="1432"/>
                    <a:pt x="19792" y="1593"/>
                  </a:cubicBezTo>
                  <a:cubicBezTo>
                    <a:pt x="19708" y="1677"/>
                    <a:pt x="19623" y="1754"/>
                    <a:pt x="19531" y="1822"/>
                  </a:cubicBezTo>
                  <a:cubicBezTo>
                    <a:pt x="19501" y="1845"/>
                    <a:pt x="19470" y="1868"/>
                    <a:pt x="19447" y="1884"/>
                  </a:cubicBezTo>
                  <a:cubicBezTo>
                    <a:pt x="20205" y="2841"/>
                    <a:pt x="20871" y="3882"/>
                    <a:pt x="21522" y="4893"/>
                  </a:cubicBezTo>
                  <a:lnTo>
                    <a:pt x="21545" y="4923"/>
                  </a:lnTo>
                  <a:cubicBezTo>
                    <a:pt x="21813" y="5337"/>
                    <a:pt x="22112" y="5796"/>
                    <a:pt x="22410" y="6240"/>
                  </a:cubicBezTo>
                  <a:lnTo>
                    <a:pt x="22288" y="6209"/>
                  </a:lnTo>
                  <a:lnTo>
                    <a:pt x="22196" y="6194"/>
                  </a:lnTo>
                  <a:cubicBezTo>
                    <a:pt x="21178" y="6003"/>
                    <a:pt x="20175" y="5696"/>
                    <a:pt x="19210" y="5390"/>
                  </a:cubicBezTo>
                  <a:cubicBezTo>
                    <a:pt x="18406" y="5145"/>
                    <a:pt x="17571" y="4885"/>
                    <a:pt x="16722" y="4693"/>
                  </a:cubicBezTo>
                  <a:cubicBezTo>
                    <a:pt x="16469" y="4640"/>
                    <a:pt x="16232" y="4594"/>
                    <a:pt x="16002" y="4563"/>
                  </a:cubicBezTo>
                  <a:cubicBezTo>
                    <a:pt x="15734" y="4525"/>
                    <a:pt x="15458" y="4494"/>
                    <a:pt x="15221" y="4471"/>
                  </a:cubicBezTo>
                  <a:lnTo>
                    <a:pt x="14915" y="4448"/>
                  </a:lnTo>
                  <a:lnTo>
                    <a:pt x="14884" y="4448"/>
                  </a:lnTo>
                  <a:cubicBezTo>
                    <a:pt x="14731" y="4433"/>
                    <a:pt x="14586" y="4418"/>
                    <a:pt x="14440" y="4403"/>
                  </a:cubicBezTo>
                  <a:cubicBezTo>
                    <a:pt x="14226" y="4387"/>
                    <a:pt x="13958" y="4357"/>
                    <a:pt x="13697" y="4311"/>
                  </a:cubicBezTo>
                  <a:cubicBezTo>
                    <a:pt x="13491" y="4272"/>
                    <a:pt x="13284" y="4211"/>
                    <a:pt x="13093" y="4119"/>
                  </a:cubicBezTo>
                  <a:cubicBezTo>
                    <a:pt x="12932" y="4035"/>
                    <a:pt x="12779" y="3936"/>
                    <a:pt x="12649" y="3813"/>
                  </a:cubicBezTo>
                  <a:cubicBezTo>
                    <a:pt x="12480" y="3668"/>
                    <a:pt x="12327" y="3514"/>
                    <a:pt x="12182" y="3346"/>
                  </a:cubicBezTo>
                  <a:cubicBezTo>
                    <a:pt x="12166" y="3331"/>
                    <a:pt x="12151" y="3323"/>
                    <a:pt x="12128" y="3315"/>
                  </a:cubicBezTo>
                  <a:cubicBezTo>
                    <a:pt x="12113" y="3315"/>
                    <a:pt x="12105" y="3308"/>
                    <a:pt x="12090" y="3308"/>
                  </a:cubicBezTo>
                  <a:cubicBezTo>
                    <a:pt x="12074" y="3308"/>
                    <a:pt x="12059" y="3315"/>
                    <a:pt x="12044" y="3323"/>
                  </a:cubicBezTo>
                  <a:cubicBezTo>
                    <a:pt x="11921" y="3415"/>
                    <a:pt x="11783" y="3491"/>
                    <a:pt x="11646" y="3553"/>
                  </a:cubicBezTo>
                  <a:cubicBezTo>
                    <a:pt x="11385" y="3675"/>
                    <a:pt x="11110" y="3759"/>
                    <a:pt x="10834" y="3805"/>
                  </a:cubicBezTo>
                  <a:cubicBezTo>
                    <a:pt x="10589" y="3851"/>
                    <a:pt x="10336" y="3874"/>
                    <a:pt x="10084" y="3874"/>
                  </a:cubicBezTo>
                  <a:cubicBezTo>
                    <a:pt x="9938" y="3874"/>
                    <a:pt x="9808" y="3867"/>
                    <a:pt x="9678" y="3851"/>
                  </a:cubicBezTo>
                  <a:cubicBezTo>
                    <a:pt x="9249" y="3813"/>
                    <a:pt x="8836" y="3721"/>
                    <a:pt x="8438" y="3576"/>
                  </a:cubicBezTo>
                  <a:cubicBezTo>
                    <a:pt x="8177" y="3484"/>
                    <a:pt x="7940" y="3369"/>
                    <a:pt x="7710" y="3224"/>
                  </a:cubicBezTo>
                  <a:cubicBezTo>
                    <a:pt x="7695" y="3216"/>
                    <a:pt x="7680" y="3216"/>
                    <a:pt x="7672" y="3216"/>
                  </a:cubicBezTo>
                  <a:cubicBezTo>
                    <a:pt x="7649" y="3216"/>
                    <a:pt x="7634" y="3224"/>
                    <a:pt x="7618" y="3231"/>
                  </a:cubicBezTo>
                  <a:cubicBezTo>
                    <a:pt x="7611" y="3231"/>
                    <a:pt x="7596" y="3239"/>
                    <a:pt x="7588" y="3254"/>
                  </a:cubicBezTo>
                  <a:cubicBezTo>
                    <a:pt x="7573" y="3269"/>
                    <a:pt x="7565" y="3292"/>
                    <a:pt x="7565" y="3308"/>
                  </a:cubicBezTo>
                  <a:cubicBezTo>
                    <a:pt x="7550" y="3522"/>
                    <a:pt x="7504" y="3736"/>
                    <a:pt x="7442" y="3936"/>
                  </a:cubicBezTo>
                  <a:cubicBezTo>
                    <a:pt x="7373" y="4127"/>
                    <a:pt x="7282" y="4311"/>
                    <a:pt x="7167" y="4479"/>
                  </a:cubicBezTo>
                  <a:cubicBezTo>
                    <a:pt x="7021" y="4678"/>
                    <a:pt x="6861" y="4862"/>
                    <a:pt x="6669" y="5015"/>
                  </a:cubicBezTo>
                  <a:cubicBezTo>
                    <a:pt x="6294" y="5321"/>
                    <a:pt x="5881" y="5574"/>
                    <a:pt x="5436" y="5765"/>
                  </a:cubicBezTo>
                  <a:lnTo>
                    <a:pt x="5421" y="5773"/>
                  </a:lnTo>
                  <a:cubicBezTo>
                    <a:pt x="5138" y="5895"/>
                    <a:pt x="4847" y="6018"/>
                    <a:pt x="4587" y="6125"/>
                  </a:cubicBezTo>
                  <a:lnTo>
                    <a:pt x="4556" y="6140"/>
                  </a:lnTo>
                  <a:lnTo>
                    <a:pt x="4510" y="6163"/>
                  </a:lnTo>
                  <a:cubicBezTo>
                    <a:pt x="4158" y="6301"/>
                    <a:pt x="3813" y="6462"/>
                    <a:pt x="3484" y="6646"/>
                  </a:cubicBezTo>
                  <a:cubicBezTo>
                    <a:pt x="2864" y="6975"/>
                    <a:pt x="2297" y="7381"/>
                    <a:pt x="1785" y="7855"/>
                  </a:cubicBezTo>
                  <a:cubicBezTo>
                    <a:pt x="1340" y="8277"/>
                    <a:pt x="942" y="8744"/>
                    <a:pt x="605" y="9257"/>
                  </a:cubicBezTo>
                  <a:cubicBezTo>
                    <a:pt x="383" y="9601"/>
                    <a:pt x="177" y="9953"/>
                    <a:pt x="1" y="10313"/>
                  </a:cubicBezTo>
                  <a:lnTo>
                    <a:pt x="1095" y="9900"/>
                  </a:lnTo>
                  <a:lnTo>
                    <a:pt x="3538" y="8989"/>
                  </a:lnTo>
                  <a:lnTo>
                    <a:pt x="6462" y="16782"/>
                  </a:lnTo>
                  <a:lnTo>
                    <a:pt x="9372" y="24553"/>
                  </a:lnTo>
                  <a:lnTo>
                    <a:pt x="9242" y="24599"/>
                  </a:lnTo>
                  <a:cubicBezTo>
                    <a:pt x="9908" y="24722"/>
                    <a:pt x="10581" y="24783"/>
                    <a:pt x="11255" y="24783"/>
                  </a:cubicBezTo>
                  <a:cubicBezTo>
                    <a:pt x="11569" y="24783"/>
                    <a:pt x="11906" y="24768"/>
                    <a:pt x="12243" y="24737"/>
                  </a:cubicBezTo>
                  <a:cubicBezTo>
                    <a:pt x="12939" y="24684"/>
                    <a:pt x="13621" y="24553"/>
                    <a:pt x="14295" y="24370"/>
                  </a:cubicBezTo>
                  <a:cubicBezTo>
                    <a:pt x="14945" y="24186"/>
                    <a:pt x="15573" y="23933"/>
                    <a:pt x="16170" y="23619"/>
                  </a:cubicBezTo>
                  <a:cubicBezTo>
                    <a:pt x="16768" y="23305"/>
                    <a:pt x="17319" y="22915"/>
                    <a:pt x="17816" y="22463"/>
                  </a:cubicBezTo>
                  <a:cubicBezTo>
                    <a:pt x="17839" y="22440"/>
                    <a:pt x="17847" y="22417"/>
                    <a:pt x="17847" y="22387"/>
                  </a:cubicBezTo>
                  <a:cubicBezTo>
                    <a:pt x="17862" y="22364"/>
                    <a:pt x="17870" y="22326"/>
                    <a:pt x="17855" y="22303"/>
                  </a:cubicBezTo>
                  <a:cubicBezTo>
                    <a:pt x="17694" y="21958"/>
                    <a:pt x="17526" y="21613"/>
                    <a:pt x="17357" y="21277"/>
                  </a:cubicBezTo>
                  <a:cubicBezTo>
                    <a:pt x="17058" y="20702"/>
                    <a:pt x="16791" y="20105"/>
                    <a:pt x="16546" y="19500"/>
                  </a:cubicBezTo>
                  <a:cubicBezTo>
                    <a:pt x="16346" y="18964"/>
                    <a:pt x="16224" y="18406"/>
                    <a:pt x="16163" y="17831"/>
                  </a:cubicBezTo>
                  <a:cubicBezTo>
                    <a:pt x="16147" y="17617"/>
                    <a:pt x="16147" y="17403"/>
                    <a:pt x="16163" y="17188"/>
                  </a:cubicBezTo>
                  <a:cubicBezTo>
                    <a:pt x="16170" y="16982"/>
                    <a:pt x="16201" y="16775"/>
                    <a:pt x="16232" y="16568"/>
                  </a:cubicBezTo>
                  <a:cubicBezTo>
                    <a:pt x="16362" y="15902"/>
                    <a:pt x="16607" y="15267"/>
                    <a:pt x="16844" y="14646"/>
                  </a:cubicBezTo>
                  <a:cubicBezTo>
                    <a:pt x="16898" y="14524"/>
                    <a:pt x="16944" y="14394"/>
                    <a:pt x="16990" y="14271"/>
                  </a:cubicBezTo>
                  <a:cubicBezTo>
                    <a:pt x="17150" y="13873"/>
                    <a:pt x="17281" y="13467"/>
                    <a:pt x="17395" y="13054"/>
                  </a:cubicBezTo>
                  <a:cubicBezTo>
                    <a:pt x="17495" y="12663"/>
                    <a:pt x="17556" y="12265"/>
                    <a:pt x="17571" y="11860"/>
                  </a:cubicBezTo>
                  <a:cubicBezTo>
                    <a:pt x="17587" y="11684"/>
                    <a:pt x="17587" y="11500"/>
                    <a:pt x="17571" y="11324"/>
                  </a:cubicBezTo>
                  <a:lnTo>
                    <a:pt x="17571" y="11324"/>
                  </a:lnTo>
                  <a:cubicBezTo>
                    <a:pt x="17993" y="11385"/>
                    <a:pt x="18406" y="11439"/>
                    <a:pt x="18827" y="11477"/>
                  </a:cubicBezTo>
                  <a:cubicBezTo>
                    <a:pt x="19394" y="11530"/>
                    <a:pt x="19945" y="11553"/>
                    <a:pt x="20465" y="11553"/>
                  </a:cubicBezTo>
                  <a:cubicBezTo>
                    <a:pt x="20902" y="11553"/>
                    <a:pt x="21346" y="11538"/>
                    <a:pt x="21759" y="11500"/>
                  </a:cubicBezTo>
                  <a:cubicBezTo>
                    <a:pt x="22234" y="11461"/>
                    <a:pt x="22709" y="11393"/>
                    <a:pt x="23168" y="11293"/>
                  </a:cubicBezTo>
                  <a:cubicBezTo>
                    <a:pt x="24072" y="11102"/>
                    <a:pt x="24952" y="10803"/>
                    <a:pt x="25779" y="10405"/>
                  </a:cubicBezTo>
                  <a:cubicBezTo>
                    <a:pt x="26001" y="10305"/>
                    <a:pt x="26169" y="10214"/>
                    <a:pt x="26322" y="10122"/>
                  </a:cubicBezTo>
                  <a:cubicBezTo>
                    <a:pt x="26491" y="10022"/>
                    <a:pt x="26652" y="9915"/>
                    <a:pt x="26805" y="9800"/>
                  </a:cubicBezTo>
                  <a:cubicBezTo>
                    <a:pt x="27111" y="9563"/>
                    <a:pt x="27387" y="9279"/>
                    <a:pt x="27616" y="8966"/>
                  </a:cubicBezTo>
                  <a:cubicBezTo>
                    <a:pt x="27731" y="8812"/>
                    <a:pt x="27823" y="8652"/>
                    <a:pt x="27907" y="8476"/>
                  </a:cubicBezTo>
                  <a:cubicBezTo>
                    <a:pt x="27991" y="8307"/>
                    <a:pt x="28053" y="8123"/>
                    <a:pt x="28099" y="7940"/>
                  </a:cubicBezTo>
                  <a:cubicBezTo>
                    <a:pt x="28183" y="7557"/>
                    <a:pt x="28183" y="7159"/>
                    <a:pt x="28091" y="6776"/>
                  </a:cubicBezTo>
                  <a:cubicBezTo>
                    <a:pt x="27999" y="6401"/>
                    <a:pt x="27846" y="6041"/>
                    <a:pt x="27639" y="5704"/>
                  </a:cubicBezTo>
                  <a:cubicBezTo>
                    <a:pt x="27425" y="5360"/>
                    <a:pt x="27180" y="5038"/>
                    <a:pt x="26912" y="4732"/>
                  </a:cubicBezTo>
                  <a:cubicBezTo>
                    <a:pt x="26690" y="4471"/>
                    <a:pt x="26453" y="4234"/>
                    <a:pt x="26246" y="4027"/>
                  </a:cubicBezTo>
                  <a:cubicBezTo>
                    <a:pt x="26238" y="4020"/>
                    <a:pt x="26238" y="4020"/>
                    <a:pt x="26231" y="4012"/>
                  </a:cubicBezTo>
                  <a:lnTo>
                    <a:pt x="26177" y="3958"/>
                  </a:lnTo>
                  <a:lnTo>
                    <a:pt x="26100" y="3882"/>
                  </a:lnTo>
                  <a:cubicBezTo>
                    <a:pt x="25947" y="3729"/>
                    <a:pt x="25786" y="3568"/>
                    <a:pt x="25626" y="3415"/>
                  </a:cubicBezTo>
                  <a:cubicBezTo>
                    <a:pt x="25465" y="3262"/>
                    <a:pt x="25297" y="3116"/>
                    <a:pt x="25105" y="2940"/>
                  </a:cubicBezTo>
                  <a:cubicBezTo>
                    <a:pt x="24753" y="2634"/>
                    <a:pt x="24401" y="2343"/>
                    <a:pt x="24010" y="2044"/>
                  </a:cubicBezTo>
                  <a:cubicBezTo>
                    <a:pt x="23015" y="1279"/>
                    <a:pt x="21951" y="590"/>
                    <a:pt x="21047" y="16"/>
                  </a:cubicBezTo>
                  <a:cubicBezTo>
                    <a:pt x="21032" y="8"/>
                    <a:pt x="21017" y="0"/>
                    <a:pt x="210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70"/>
            <p:cNvSpPr/>
            <p:nvPr/>
          </p:nvSpPr>
          <p:spPr>
            <a:xfrm>
              <a:off x="-438401" y="2449165"/>
              <a:ext cx="797301" cy="250137"/>
            </a:xfrm>
            <a:custGeom>
              <a:avLst/>
              <a:gdLst/>
              <a:ahLst/>
              <a:cxnLst/>
              <a:rect l="l" t="t" r="r" b="b"/>
              <a:pathLst>
                <a:path w="12549" h="3937" extrusionOk="0">
                  <a:moveTo>
                    <a:pt x="12549" y="1"/>
                  </a:moveTo>
                  <a:lnTo>
                    <a:pt x="12526" y="31"/>
                  </a:lnTo>
                  <a:lnTo>
                    <a:pt x="12518" y="39"/>
                  </a:lnTo>
                  <a:cubicBezTo>
                    <a:pt x="12365" y="261"/>
                    <a:pt x="12189" y="468"/>
                    <a:pt x="12005" y="659"/>
                  </a:cubicBezTo>
                  <a:cubicBezTo>
                    <a:pt x="11653" y="1019"/>
                    <a:pt x="11247" y="1333"/>
                    <a:pt x="10803" y="1578"/>
                  </a:cubicBezTo>
                  <a:cubicBezTo>
                    <a:pt x="10275" y="1869"/>
                    <a:pt x="9701" y="2068"/>
                    <a:pt x="9104" y="2190"/>
                  </a:cubicBezTo>
                  <a:cubicBezTo>
                    <a:pt x="8560" y="2291"/>
                    <a:pt x="8011" y="2339"/>
                    <a:pt x="7461" y="2339"/>
                  </a:cubicBezTo>
                  <a:cubicBezTo>
                    <a:pt x="7384" y="2339"/>
                    <a:pt x="7306" y="2338"/>
                    <a:pt x="7228" y="2336"/>
                  </a:cubicBezTo>
                  <a:cubicBezTo>
                    <a:pt x="6569" y="2313"/>
                    <a:pt x="5919" y="2244"/>
                    <a:pt x="5276" y="2114"/>
                  </a:cubicBezTo>
                  <a:cubicBezTo>
                    <a:pt x="4617" y="1991"/>
                    <a:pt x="3966" y="1831"/>
                    <a:pt x="3331" y="1632"/>
                  </a:cubicBezTo>
                  <a:cubicBezTo>
                    <a:pt x="2190" y="1272"/>
                    <a:pt x="1080" y="835"/>
                    <a:pt x="0" y="315"/>
                  </a:cubicBezTo>
                  <a:lnTo>
                    <a:pt x="0" y="315"/>
                  </a:lnTo>
                  <a:cubicBezTo>
                    <a:pt x="253" y="575"/>
                    <a:pt x="490" y="851"/>
                    <a:pt x="705" y="1142"/>
                  </a:cubicBezTo>
                  <a:cubicBezTo>
                    <a:pt x="958" y="1478"/>
                    <a:pt x="1187" y="1838"/>
                    <a:pt x="1386" y="2213"/>
                  </a:cubicBezTo>
                  <a:cubicBezTo>
                    <a:pt x="1585" y="2581"/>
                    <a:pt x="1746" y="2964"/>
                    <a:pt x="1876" y="3362"/>
                  </a:cubicBezTo>
                  <a:cubicBezTo>
                    <a:pt x="1907" y="3477"/>
                    <a:pt x="1937" y="3591"/>
                    <a:pt x="1968" y="3706"/>
                  </a:cubicBezTo>
                  <a:lnTo>
                    <a:pt x="1968" y="3699"/>
                  </a:lnTo>
                  <a:cubicBezTo>
                    <a:pt x="2366" y="3768"/>
                    <a:pt x="2772" y="3814"/>
                    <a:pt x="3224" y="3859"/>
                  </a:cubicBezTo>
                  <a:cubicBezTo>
                    <a:pt x="3783" y="3913"/>
                    <a:pt x="4334" y="3936"/>
                    <a:pt x="4862" y="3936"/>
                  </a:cubicBezTo>
                  <a:cubicBezTo>
                    <a:pt x="5299" y="3936"/>
                    <a:pt x="5735" y="3921"/>
                    <a:pt x="6156" y="3882"/>
                  </a:cubicBezTo>
                  <a:cubicBezTo>
                    <a:pt x="6631" y="3836"/>
                    <a:pt x="7098" y="3768"/>
                    <a:pt x="7565" y="3676"/>
                  </a:cubicBezTo>
                  <a:cubicBezTo>
                    <a:pt x="8016" y="3576"/>
                    <a:pt x="8461" y="3461"/>
                    <a:pt x="8889" y="3308"/>
                  </a:cubicBezTo>
                  <a:cubicBezTo>
                    <a:pt x="9333" y="3163"/>
                    <a:pt x="9762" y="2987"/>
                    <a:pt x="10175" y="2788"/>
                  </a:cubicBezTo>
                  <a:cubicBezTo>
                    <a:pt x="10398" y="2688"/>
                    <a:pt x="10566" y="2596"/>
                    <a:pt x="10719" y="2497"/>
                  </a:cubicBezTo>
                  <a:cubicBezTo>
                    <a:pt x="10888" y="2405"/>
                    <a:pt x="11041" y="2290"/>
                    <a:pt x="11194" y="2175"/>
                  </a:cubicBezTo>
                  <a:cubicBezTo>
                    <a:pt x="11508" y="1938"/>
                    <a:pt x="11783" y="1662"/>
                    <a:pt x="12013" y="1348"/>
                  </a:cubicBezTo>
                  <a:cubicBezTo>
                    <a:pt x="12128" y="1187"/>
                    <a:pt x="12220" y="1027"/>
                    <a:pt x="12304" y="851"/>
                  </a:cubicBezTo>
                  <a:cubicBezTo>
                    <a:pt x="12388" y="682"/>
                    <a:pt x="12449" y="498"/>
                    <a:pt x="12495" y="315"/>
                  </a:cubicBezTo>
                  <a:cubicBezTo>
                    <a:pt x="12518" y="215"/>
                    <a:pt x="12541" y="108"/>
                    <a:pt x="12549" y="1"/>
                  </a:cubicBezTo>
                  <a:close/>
                </a:path>
              </a:pathLst>
            </a:custGeom>
            <a:solidFill>
              <a:srgbClr val="191919">
                <a:alpha val="11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70"/>
            <p:cNvSpPr/>
            <p:nvPr/>
          </p:nvSpPr>
          <p:spPr>
            <a:xfrm>
              <a:off x="-1430766" y="2339757"/>
              <a:ext cx="421364" cy="718009"/>
            </a:xfrm>
            <a:custGeom>
              <a:avLst/>
              <a:gdLst/>
              <a:ahLst/>
              <a:cxnLst/>
              <a:rect l="l" t="t" r="r" b="b"/>
              <a:pathLst>
                <a:path w="6632" h="11301" extrusionOk="0">
                  <a:moveTo>
                    <a:pt x="5092" y="0"/>
                  </a:moveTo>
                  <a:lnTo>
                    <a:pt x="5092" y="0"/>
                  </a:lnTo>
                  <a:cubicBezTo>
                    <a:pt x="4947" y="61"/>
                    <a:pt x="4801" y="123"/>
                    <a:pt x="4664" y="184"/>
                  </a:cubicBezTo>
                  <a:lnTo>
                    <a:pt x="4671" y="192"/>
                  </a:lnTo>
                  <a:lnTo>
                    <a:pt x="4641" y="207"/>
                  </a:lnTo>
                  <a:lnTo>
                    <a:pt x="4595" y="222"/>
                  </a:lnTo>
                  <a:lnTo>
                    <a:pt x="4564" y="237"/>
                  </a:lnTo>
                  <a:lnTo>
                    <a:pt x="4510" y="260"/>
                  </a:lnTo>
                  <a:cubicBezTo>
                    <a:pt x="4158" y="398"/>
                    <a:pt x="3821" y="559"/>
                    <a:pt x="3485" y="735"/>
                  </a:cubicBezTo>
                  <a:cubicBezTo>
                    <a:pt x="2872" y="1064"/>
                    <a:pt x="2305" y="1470"/>
                    <a:pt x="1793" y="1945"/>
                  </a:cubicBezTo>
                  <a:cubicBezTo>
                    <a:pt x="1341" y="2366"/>
                    <a:pt x="950" y="2841"/>
                    <a:pt x="613" y="3354"/>
                  </a:cubicBezTo>
                  <a:cubicBezTo>
                    <a:pt x="384" y="3690"/>
                    <a:pt x="185" y="4043"/>
                    <a:pt x="1" y="4410"/>
                  </a:cubicBezTo>
                  <a:lnTo>
                    <a:pt x="1103" y="3997"/>
                  </a:lnTo>
                  <a:lnTo>
                    <a:pt x="3546" y="3078"/>
                  </a:lnTo>
                  <a:lnTo>
                    <a:pt x="6470" y="10879"/>
                  </a:lnTo>
                  <a:lnTo>
                    <a:pt x="6631" y="11301"/>
                  </a:lnTo>
                  <a:cubicBezTo>
                    <a:pt x="6348" y="10267"/>
                    <a:pt x="6042" y="9233"/>
                    <a:pt x="5743" y="8200"/>
                  </a:cubicBezTo>
                  <a:cubicBezTo>
                    <a:pt x="5552" y="7526"/>
                    <a:pt x="5360" y="6852"/>
                    <a:pt x="5192" y="6171"/>
                  </a:cubicBezTo>
                  <a:cubicBezTo>
                    <a:pt x="5100" y="5834"/>
                    <a:pt x="5016" y="5490"/>
                    <a:pt x="4932" y="5145"/>
                  </a:cubicBezTo>
                  <a:cubicBezTo>
                    <a:pt x="4863" y="4846"/>
                    <a:pt x="4794" y="4548"/>
                    <a:pt x="4725" y="4249"/>
                  </a:cubicBezTo>
                  <a:cubicBezTo>
                    <a:pt x="4610" y="3736"/>
                    <a:pt x="4518" y="3216"/>
                    <a:pt x="4464" y="2695"/>
                  </a:cubicBezTo>
                  <a:cubicBezTo>
                    <a:pt x="4434" y="2419"/>
                    <a:pt x="4426" y="2144"/>
                    <a:pt x="4434" y="1868"/>
                  </a:cubicBezTo>
                  <a:cubicBezTo>
                    <a:pt x="4442" y="1608"/>
                    <a:pt x="4472" y="1355"/>
                    <a:pt x="4526" y="1103"/>
                  </a:cubicBezTo>
                  <a:cubicBezTo>
                    <a:pt x="4556" y="972"/>
                    <a:pt x="4595" y="842"/>
                    <a:pt x="4648" y="720"/>
                  </a:cubicBezTo>
                  <a:cubicBezTo>
                    <a:pt x="4687" y="613"/>
                    <a:pt x="4740" y="513"/>
                    <a:pt x="4794" y="414"/>
                  </a:cubicBezTo>
                  <a:cubicBezTo>
                    <a:pt x="4855" y="299"/>
                    <a:pt x="4932" y="199"/>
                    <a:pt x="5008" y="100"/>
                  </a:cubicBezTo>
                  <a:cubicBezTo>
                    <a:pt x="5039" y="69"/>
                    <a:pt x="5062" y="38"/>
                    <a:pt x="50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70"/>
            <p:cNvSpPr/>
            <p:nvPr/>
          </p:nvSpPr>
          <p:spPr>
            <a:xfrm>
              <a:off x="-440371" y="2467209"/>
              <a:ext cx="129484" cy="334702"/>
            </a:xfrm>
            <a:custGeom>
              <a:avLst/>
              <a:gdLst/>
              <a:ahLst/>
              <a:cxnLst/>
              <a:rect l="l" t="t" r="r" b="b"/>
              <a:pathLst>
                <a:path w="2038" h="5268" extrusionOk="0">
                  <a:moveTo>
                    <a:pt x="70" y="0"/>
                  </a:moveTo>
                  <a:cubicBezTo>
                    <a:pt x="62" y="0"/>
                    <a:pt x="47" y="0"/>
                    <a:pt x="39" y="8"/>
                  </a:cubicBezTo>
                  <a:lnTo>
                    <a:pt x="24" y="15"/>
                  </a:lnTo>
                  <a:cubicBezTo>
                    <a:pt x="16" y="23"/>
                    <a:pt x="9" y="31"/>
                    <a:pt x="1" y="46"/>
                  </a:cubicBezTo>
                  <a:cubicBezTo>
                    <a:pt x="1" y="61"/>
                    <a:pt x="1" y="77"/>
                    <a:pt x="9" y="92"/>
                  </a:cubicBezTo>
                  <a:cubicBezTo>
                    <a:pt x="70" y="161"/>
                    <a:pt x="139" y="230"/>
                    <a:pt x="200" y="306"/>
                  </a:cubicBezTo>
                  <a:cubicBezTo>
                    <a:pt x="269" y="375"/>
                    <a:pt x="338" y="452"/>
                    <a:pt x="399" y="528"/>
                  </a:cubicBezTo>
                  <a:cubicBezTo>
                    <a:pt x="399" y="528"/>
                    <a:pt x="391" y="521"/>
                    <a:pt x="391" y="521"/>
                  </a:cubicBezTo>
                  <a:lnTo>
                    <a:pt x="391" y="521"/>
                  </a:lnTo>
                  <a:cubicBezTo>
                    <a:pt x="483" y="628"/>
                    <a:pt x="583" y="743"/>
                    <a:pt x="675" y="858"/>
                  </a:cubicBezTo>
                  <a:cubicBezTo>
                    <a:pt x="774" y="972"/>
                    <a:pt x="866" y="1103"/>
                    <a:pt x="966" y="1225"/>
                  </a:cubicBezTo>
                  <a:cubicBezTo>
                    <a:pt x="1149" y="1470"/>
                    <a:pt x="1302" y="1730"/>
                    <a:pt x="1440" y="1998"/>
                  </a:cubicBezTo>
                  <a:lnTo>
                    <a:pt x="1440" y="1991"/>
                  </a:lnTo>
                  <a:cubicBezTo>
                    <a:pt x="1632" y="2366"/>
                    <a:pt x="1769" y="2772"/>
                    <a:pt x="1854" y="3185"/>
                  </a:cubicBezTo>
                  <a:lnTo>
                    <a:pt x="1854" y="3193"/>
                  </a:lnTo>
                  <a:cubicBezTo>
                    <a:pt x="1892" y="3369"/>
                    <a:pt x="1915" y="3545"/>
                    <a:pt x="1923" y="3721"/>
                  </a:cubicBezTo>
                  <a:cubicBezTo>
                    <a:pt x="1938" y="3905"/>
                    <a:pt x="1938" y="4088"/>
                    <a:pt x="1923" y="4265"/>
                  </a:cubicBezTo>
                  <a:lnTo>
                    <a:pt x="1923" y="4257"/>
                  </a:lnTo>
                  <a:cubicBezTo>
                    <a:pt x="1923" y="4303"/>
                    <a:pt x="1915" y="4349"/>
                    <a:pt x="1915" y="4387"/>
                  </a:cubicBezTo>
                  <a:cubicBezTo>
                    <a:pt x="1915" y="4471"/>
                    <a:pt x="1907" y="4555"/>
                    <a:pt x="1892" y="4640"/>
                  </a:cubicBezTo>
                  <a:cubicBezTo>
                    <a:pt x="1884" y="4747"/>
                    <a:pt x="1869" y="4846"/>
                    <a:pt x="1854" y="4946"/>
                  </a:cubicBezTo>
                  <a:cubicBezTo>
                    <a:pt x="1846" y="4992"/>
                    <a:pt x="1831" y="5030"/>
                    <a:pt x="1823" y="5076"/>
                  </a:cubicBezTo>
                  <a:cubicBezTo>
                    <a:pt x="1815" y="5122"/>
                    <a:pt x="1808" y="5145"/>
                    <a:pt x="1800" y="5176"/>
                  </a:cubicBezTo>
                  <a:cubicBezTo>
                    <a:pt x="1792" y="5199"/>
                    <a:pt x="1792" y="5237"/>
                    <a:pt x="1785" y="5267"/>
                  </a:cubicBezTo>
                  <a:cubicBezTo>
                    <a:pt x="1815" y="5176"/>
                    <a:pt x="1854" y="5084"/>
                    <a:pt x="1877" y="4992"/>
                  </a:cubicBezTo>
                  <a:cubicBezTo>
                    <a:pt x="1923" y="4854"/>
                    <a:pt x="1946" y="4724"/>
                    <a:pt x="1976" y="4586"/>
                  </a:cubicBezTo>
                  <a:cubicBezTo>
                    <a:pt x="2007" y="4410"/>
                    <a:pt x="2022" y="4226"/>
                    <a:pt x="2030" y="4042"/>
                  </a:cubicBezTo>
                  <a:cubicBezTo>
                    <a:pt x="2037" y="3591"/>
                    <a:pt x="1976" y="3139"/>
                    <a:pt x="1846" y="2703"/>
                  </a:cubicBezTo>
                  <a:cubicBezTo>
                    <a:pt x="1769" y="2473"/>
                    <a:pt x="1685" y="2243"/>
                    <a:pt x="1578" y="2029"/>
                  </a:cubicBezTo>
                  <a:cubicBezTo>
                    <a:pt x="1486" y="1822"/>
                    <a:pt x="1371" y="1623"/>
                    <a:pt x="1256" y="1439"/>
                  </a:cubicBezTo>
                  <a:cubicBezTo>
                    <a:pt x="1004" y="1057"/>
                    <a:pt x="728" y="689"/>
                    <a:pt x="422" y="352"/>
                  </a:cubicBezTo>
                  <a:cubicBezTo>
                    <a:pt x="315" y="237"/>
                    <a:pt x="215" y="123"/>
                    <a:pt x="108" y="15"/>
                  </a:cubicBezTo>
                  <a:cubicBezTo>
                    <a:pt x="100" y="0"/>
                    <a:pt x="85" y="0"/>
                    <a:pt x="70" y="0"/>
                  </a:cubicBezTo>
                  <a:close/>
                </a:path>
              </a:pathLst>
            </a:custGeom>
            <a:solidFill>
              <a:srgbClr val="191919">
                <a:alpha val="11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70"/>
            <p:cNvSpPr/>
            <p:nvPr/>
          </p:nvSpPr>
          <p:spPr>
            <a:xfrm>
              <a:off x="-323147" y="2669506"/>
              <a:ext cx="64" cy="6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88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1833;p70"/>
            <p:cNvSpPr/>
            <p:nvPr/>
          </p:nvSpPr>
          <p:spPr>
            <a:xfrm>
              <a:off x="-1128653" y="2651081"/>
              <a:ext cx="43331" cy="108518"/>
            </a:xfrm>
            <a:custGeom>
              <a:avLst/>
              <a:gdLst/>
              <a:ahLst/>
              <a:cxnLst/>
              <a:rect l="l" t="t" r="r" b="b"/>
              <a:pathLst>
                <a:path w="682" h="1708" extrusionOk="0">
                  <a:moveTo>
                    <a:pt x="644" y="0"/>
                  </a:moveTo>
                  <a:cubicBezTo>
                    <a:pt x="628" y="0"/>
                    <a:pt x="613" y="8"/>
                    <a:pt x="605" y="23"/>
                  </a:cubicBezTo>
                  <a:lnTo>
                    <a:pt x="605" y="15"/>
                  </a:lnTo>
                  <a:cubicBezTo>
                    <a:pt x="544" y="146"/>
                    <a:pt x="483" y="276"/>
                    <a:pt x="422" y="406"/>
                  </a:cubicBezTo>
                  <a:cubicBezTo>
                    <a:pt x="360" y="536"/>
                    <a:pt x="299" y="666"/>
                    <a:pt x="245" y="796"/>
                  </a:cubicBezTo>
                  <a:cubicBezTo>
                    <a:pt x="154" y="995"/>
                    <a:pt x="77" y="1202"/>
                    <a:pt x="0" y="1409"/>
                  </a:cubicBezTo>
                  <a:lnTo>
                    <a:pt x="115" y="1707"/>
                  </a:lnTo>
                  <a:cubicBezTo>
                    <a:pt x="146" y="1585"/>
                    <a:pt x="184" y="1462"/>
                    <a:pt x="215" y="1340"/>
                  </a:cubicBezTo>
                  <a:cubicBezTo>
                    <a:pt x="276" y="1118"/>
                    <a:pt x="353" y="896"/>
                    <a:pt x="422" y="681"/>
                  </a:cubicBezTo>
                  <a:lnTo>
                    <a:pt x="422" y="697"/>
                  </a:lnTo>
                  <a:cubicBezTo>
                    <a:pt x="498" y="475"/>
                    <a:pt x="582" y="260"/>
                    <a:pt x="674" y="54"/>
                  </a:cubicBezTo>
                  <a:cubicBezTo>
                    <a:pt x="682" y="31"/>
                    <a:pt x="674" y="8"/>
                    <a:pt x="659" y="0"/>
                  </a:cubicBezTo>
                  <a:close/>
                </a:path>
              </a:pathLst>
            </a:custGeom>
            <a:solidFill>
              <a:srgbClr val="191919">
                <a:alpha val="11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70"/>
            <p:cNvSpPr/>
            <p:nvPr/>
          </p:nvSpPr>
          <p:spPr>
            <a:xfrm>
              <a:off x="-195186" y="2080977"/>
              <a:ext cx="296772" cy="411326"/>
            </a:xfrm>
            <a:custGeom>
              <a:avLst/>
              <a:gdLst/>
              <a:ahLst/>
              <a:cxnLst/>
              <a:rect l="l" t="t" r="r" b="b"/>
              <a:pathLst>
                <a:path w="4671" h="6474" extrusionOk="0">
                  <a:moveTo>
                    <a:pt x="598" y="858"/>
                  </a:moveTo>
                  <a:lnTo>
                    <a:pt x="613" y="873"/>
                  </a:lnTo>
                  <a:lnTo>
                    <a:pt x="613" y="865"/>
                  </a:lnTo>
                  <a:lnTo>
                    <a:pt x="598" y="858"/>
                  </a:lnTo>
                  <a:close/>
                  <a:moveTo>
                    <a:pt x="69" y="0"/>
                  </a:moveTo>
                  <a:cubicBezTo>
                    <a:pt x="46" y="0"/>
                    <a:pt x="31" y="8"/>
                    <a:pt x="16" y="23"/>
                  </a:cubicBezTo>
                  <a:lnTo>
                    <a:pt x="16" y="15"/>
                  </a:lnTo>
                  <a:cubicBezTo>
                    <a:pt x="8" y="31"/>
                    <a:pt x="1" y="46"/>
                    <a:pt x="1" y="69"/>
                  </a:cubicBezTo>
                  <a:cubicBezTo>
                    <a:pt x="1" y="84"/>
                    <a:pt x="8" y="100"/>
                    <a:pt x="16" y="115"/>
                  </a:cubicBezTo>
                  <a:cubicBezTo>
                    <a:pt x="62" y="169"/>
                    <a:pt x="115" y="222"/>
                    <a:pt x="154" y="276"/>
                  </a:cubicBezTo>
                  <a:lnTo>
                    <a:pt x="307" y="467"/>
                  </a:lnTo>
                  <a:cubicBezTo>
                    <a:pt x="406" y="590"/>
                    <a:pt x="506" y="720"/>
                    <a:pt x="598" y="850"/>
                  </a:cubicBezTo>
                  <a:cubicBezTo>
                    <a:pt x="598" y="850"/>
                    <a:pt x="598" y="842"/>
                    <a:pt x="598" y="842"/>
                  </a:cubicBezTo>
                  <a:lnTo>
                    <a:pt x="613" y="865"/>
                  </a:lnTo>
                  <a:cubicBezTo>
                    <a:pt x="1157" y="1600"/>
                    <a:pt x="1624" y="2381"/>
                    <a:pt x="2091" y="3170"/>
                  </a:cubicBezTo>
                  <a:cubicBezTo>
                    <a:pt x="2313" y="3537"/>
                    <a:pt x="2535" y="3905"/>
                    <a:pt x="2764" y="4272"/>
                  </a:cubicBezTo>
                  <a:cubicBezTo>
                    <a:pt x="2879" y="4448"/>
                    <a:pt x="3002" y="4632"/>
                    <a:pt x="3124" y="4808"/>
                  </a:cubicBezTo>
                  <a:cubicBezTo>
                    <a:pt x="3247" y="4984"/>
                    <a:pt x="3369" y="5153"/>
                    <a:pt x="3507" y="5321"/>
                  </a:cubicBezTo>
                  <a:cubicBezTo>
                    <a:pt x="3829" y="5735"/>
                    <a:pt x="4196" y="6125"/>
                    <a:pt x="4602" y="6462"/>
                  </a:cubicBezTo>
                  <a:cubicBezTo>
                    <a:pt x="4610" y="6470"/>
                    <a:pt x="4619" y="6473"/>
                    <a:pt x="4629" y="6473"/>
                  </a:cubicBezTo>
                  <a:cubicBezTo>
                    <a:pt x="4638" y="6473"/>
                    <a:pt x="4648" y="6470"/>
                    <a:pt x="4655" y="6462"/>
                  </a:cubicBezTo>
                  <a:cubicBezTo>
                    <a:pt x="4671" y="6447"/>
                    <a:pt x="4671" y="6424"/>
                    <a:pt x="4655" y="6408"/>
                  </a:cubicBezTo>
                  <a:cubicBezTo>
                    <a:pt x="4456" y="6247"/>
                    <a:pt x="4273" y="6071"/>
                    <a:pt x="4097" y="5880"/>
                  </a:cubicBezTo>
                  <a:cubicBezTo>
                    <a:pt x="3920" y="5689"/>
                    <a:pt x="3752" y="5482"/>
                    <a:pt x="3591" y="5268"/>
                  </a:cubicBezTo>
                  <a:cubicBezTo>
                    <a:pt x="3339" y="4923"/>
                    <a:pt x="3109" y="4563"/>
                    <a:pt x="2895" y="4196"/>
                  </a:cubicBezTo>
                  <a:cubicBezTo>
                    <a:pt x="2673" y="3828"/>
                    <a:pt x="2466" y="3453"/>
                    <a:pt x="2251" y="3086"/>
                  </a:cubicBezTo>
                  <a:cubicBezTo>
                    <a:pt x="1807" y="2274"/>
                    <a:pt x="1310" y="1493"/>
                    <a:pt x="766" y="750"/>
                  </a:cubicBezTo>
                  <a:cubicBezTo>
                    <a:pt x="667" y="620"/>
                    <a:pt x="559" y="490"/>
                    <a:pt x="452" y="368"/>
                  </a:cubicBezTo>
                  <a:cubicBezTo>
                    <a:pt x="399" y="306"/>
                    <a:pt x="337" y="245"/>
                    <a:pt x="284" y="192"/>
                  </a:cubicBezTo>
                  <a:lnTo>
                    <a:pt x="207" y="115"/>
                  </a:lnTo>
                  <a:cubicBezTo>
                    <a:pt x="177" y="77"/>
                    <a:pt x="146" y="46"/>
                    <a:pt x="115" y="23"/>
                  </a:cubicBezTo>
                  <a:cubicBezTo>
                    <a:pt x="100" y="8"/>
                    <a:pt x="85" y="0"/>
                    <a:pt x="69" y="0"/>
                  </a:cubicBezTo>
                  <a:close/>
                </a:path>
              </a:pathLst>
            </a:custGeom>
            <a:solidFill>
              <a:srgbClr val="191919">
                <a:alpha val="11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70"/>
            <p:cNvSpPr/>
            <p:nvPr/>
          </p:nvSpPr>
          <p:spPr>
            <a:xfrm>
              <a:off x="-951579" y="2163128"/>
              <a:ext cx="298233" cy="54132"/>
            </a:xfrm>
            <a:custGeom>
              <a:avLst/>
              <a:gdLst/>
              <a:ahLst/>
              <a:cxnLst/>
              <a:rect l="l" t="t" r="r" b="b"/>
              <a:pathLst>
                <a:path w="4694" h="852" extrusionOk="0">
                  <a:moveTo>
                    <a:pt x="84" y="1"/>
                  </a:moveTo>
                  <a:cubicBezTo>
                    <a:pt x="62" y="1"/>
                    <a:pt x="39" y="9"/>
                    <a:pt x="23" y="32"/>
                  </a:cubicBezTo>
                  <a:lnTo>
                    <a:pt x="31" y="32"/>
                  </a:lnTo>
                  <a:cubicBezTo>
                    <a:pt x="0" y="62"/>
                    <a:pt x="8" y="116"/>
                    <a:pt x="39" y="139"/>
                  </a:cubicBezTo>
                  <a:cubicBezTo>
                    <a:pt x="322" y="353"/>
                    <a:pt x="636" y="514"/>
                    <a:pt x="973" y="621"/>
                  </a:cubicBezTo>
                  <a:cubicBezTo>
                    <a:pt x="1332" y="744"/>
                    <a:pt x="1708" y="813"/>
                    <a:pt x="2083" y="835"/>
                  </a:cubicBezTo>
                  <a:cubicBezTo>
                    <a:pt x="2211" y="846"/>
                    <a:pt x="2340" y="851"/>
                    <a:pt x="2469" y="851"/>
                  </a:cubicBezTo>
                  <a:cubicBezTo>
                    <a:pt x="2714" y="851"/>
                    <a:pt x="2959" y="832"/>
                    <a:pt x="3201" y="797"/>
                  </a:cubicBezTo>
                  <a:cubicBezTo>
                    <a:pt x="3377" y="767"/>
                    <a:pt x="3545" y="728"/>
                    <a:pt x="3713" y="682"/>
                  </a:cubicBezTo>
                  <a:cubicBezTo>
                    <a:pt x="3913" y="621"/>
                    <a:pt x="4112" y="545"/>
                    <a:pt x="4295" y="445"/>
                  </a:cubicBezTo>
                  <a:cubicBezTo>
                    <a:pt x="4418" y="384"/>
                    <a:pt x="4533" y="315"/>
                    <a:pt x="4648" y="238"/>
                  </a:cubicBezTo>
                  <a:cubicBezTo>
                    <a:pt x="4686" y="208"/>
                    <a:pt x="4693" y="162"/>
                    <a:pt x="4671" y="131"/>
                  </a:cubicBezTo>
                  <a:cubicBezTo>
                    <a:pt x="4651" y="107"/>
                    <a:pt x="4626" y="95"/>
                    <a:pt x="4601" y="95"/>
                  </a:cubicBezTo>
                  <a:cubicBezTo>
                    <a:pt x="4585" y="95"/>
                    <a:pt x="4570" y="100"/>
                    <a:pt x="4556" y="108"/>
                  </a:cubicBezTo>
                  <a:cubicBezTo>
                    <a:pt x="4456" y="177"/>
                    <a:pt x="4349" y="246"/>
                    <a:pt x="4242" y="300"/>
                  </a:cubicBezTo>
                  <a:cubicBezTo>
                    <a:pt x="4096" y="376"/>
                    <a:pt x="3951" y="437"/>
                    <a:pt x="3798" y="491"/>
                  </a:cubicBezTo>
                  <a:cubicBezTo>
                    <a:pt x="3675" y="537"/>
                    <a:pt x="3545" y="568"/>
                    <a:pt x="3423" y="598"/>
                  </a:cubicBezTo>
                  <a:lnTo>
                    <a:pt x="3438" y="591"/>
                  </a:lnTo>
                  <a:lnTo>
                    <a:pt x="3438" y="591"/>
                  </a:lnTo>
                  <a:cubicBezTo>
                    <a:pt x="3110" y="659"/>
                    <a:pt x="2777" y="697"/>
                    <a:pt x="2443" y="697"/>
                  </a:cubicBezTo>
                  <a:cubicBezTo>
                    <a:pt x="2364" y="697"/>
                    <a:pt x="2285" y="694"/>
                    <a:pt x="2205" y="690"/>
                  </a:cubicBezTo>
                  <a:cubicBezTo>
                    <a:pt x="1815" y="667"/>
                    <a:pt x="1432" y="598"/>
                    <a:pt x="1057" y="491"/>
                  </a:cubicBezTo>
                  <a:cubicBezTo>
                    <a:pt x="789" y="407"/>
                    <a:pt x="536" y="284"/>
                    <a:pt x="299" y="139"/>
                  </a:cubicBezTo>
                  <a:lnTo>
                    <a:pt x="299" y="139"/>
                  </a:lnTo>
                  <a:lnTo>
                    <a:pt x="314" y="146"/>
                  </a:lnTo>
                  <a:cubicBezTo>
                    <a:pt x="253" y="108"/>
                    <a:pt x="192" y="62"/>
                    <a:pt x="130" y="16"/>
                  </a:cubicBezTo>
                  <a:cubicBezTo>
                    <a:pt x="123" y="9"/>
                    <a:pt x="100" y="1"/>
                    <a:pt x="84" y="1"/>
                  </a:cubicBezTo>
                  <a:close/>
                </a:path>
              </a:pathLst>
            </a:custGeom>
            <a:solidFill>
              <a:srgbClr val="191919">
                <a:alpha val="11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70"/>
            <p:cNvSpPr/>
            <p:nvPr/>
          </p:nvSpPr>
          <p:spPr>
            <a:xfrm>
              <a:off x="-1138882" y="1369760"/>
              <a:ext cx="656253" cy="432546"/>
            </a:xfrm>
            <a:custGeom>
              <a:avLst/>
              <a:gdLst/>
              <a:ahLst/>
              <a:cxnLst/>
              <a:rect l="l" t="t" r="r" b="b"/>
              <a:pathLst>
                <a:path w="10329" h="6808" extrusionOk="0">
                  <a:moveTo>
                    <a:pt x="5345" y="1"/>
                  </a:moveTo>
                  <a:lnTo>
                    <a:pt x="5337" y="9"/>
                  </a:lnTo>
                  <a:cubicBezTo>
                    <a:pt x="5054" y="9"/>
                    <a:pt x="4778" y="24"/>
                    <a:pt x="4502" y="47"/>
                  </a:cubicBezTo>
                  <a:cubicBezTo>
                    <a:pt x="3859" y="93"/>
                    <a:pt x="3224" y="215"/>
                    <a:pt x="2611" y="422"/>
                  </a:cubicBezTo>
                  <a:cubicBezTo>
                    <a:pt x="2313" y="521"/>
                    <a:pt x="2030" y="644"/>
                    <a:pt x="1754" y="797"/>
                  </a:cubicBezTo>
                  <a:cubicBezTo>
                    <a:pt x="1494" y="943"/>
                    <a:pt x="1249" y="1119"/>
                    <a:pt x="1027" y="1318"/>
                  </a:cubicBezTo>
                  <a:cubicBezTo>
                    <a:pt x="805" y="1517"/>
                    <a:pt x="613" y="1746"/>
                    <a:pt x="460" y="1999"/>
                  </a:cubicBezTo>
                  <a:cubicBezTo>
                    <a:pt x="253" y="2336"/>
                    <a:pt x="115" y="2703"/>
                    <a:pt x="54" y="3094"/>
                  </a:cubicBezTo>
                  <a:cubicBezTo>
                    <a:pt x="16" y="3316"/>
                    <a:pt x="1" y="3546"/>
                    <a:pt x="8" y="3775"/>
                  </a:cubicBezTo>
                  <a:cubicBezTo>
                    <a:pt x="24" y="4005"/>
                    <a:pt x="54" y="4235"/>
                    <a:pt x="108" y="4457"/>
                  </a:cubicBezTo>
                  <a:cubicBezTo>
                    <a:pt x="177" y="4771"/>
                    <a:pt x="284" y="5069"/>
                    <a:pt x="422" y="5360"/>
                  </a:cubicBezTo>
                  <a:cubicBezTo>
                    <a:pt x="537" y="5613"/>
                    <a:pt x="651" y="5842"/>
                    <a:pt x="774" y="6057"/>
                  </a:cubicBezTo>
                  <a:cubicBezTo>
                    <a:pt x="843" y="6179"/>
                    <a:pt x="919" y="6294"/>
                    <a:pt x="1004" y="6409"/>
                  </a:cubicBezTo>
                  <a:cubicBezTo>
                    <a:pt x="1073" y="6509"/>
                    <a:pt x="1157" y="6600"/>
                    <a:pt x="1241" y="6677"/>
                  </a:cubicBezTo>
                  <a:cubicBezTo>
                    <a:pt x="1310" y="6746"/>
                    <a:pt x="1394" y="6792"/>
                    <a:pt x="1494" y="6807"/>
                  </a:cubicBezTo>
                  <a:lnTo>
                    <a:pt x="1524" y="6807"/>
                  </a:lnTo>
                  <a:cubicBezTo>
                    <a:pt x="1601" y="6807"/>
                    <a:pt x="1677" y="6769"/>
                    <a:pt x="1723" y="6708"/>
                  </a:cubicBezTo>
                  <a:cubicBezTo>
                    <a:pt x="1777" y="6623"/>
                    <a:pt x="1800" y="6524"/>
                    <a:pt x="1792" y="6424"/>
                  </a:cubicBezTo>
                  <a:cubicBezTo>
                    <a:pt x="1785" y="6294"/>
                    <a:pt x="1769" y="6172"/>
                    <a:pt x="1731" y="6049"/>
                  </a:cubicBezTo>
                  <a:cubicBezTo>
                    <a:pt x="1677" y="5842"/>
                    <a:pt x="1616" y="5643"/>
                    <a:pt x="1540" y="5444"/>
                  </a:cubicBezTo>
                  <a:cubicBezTo>
                    <a:pt x="1517" y="5368"/>
                    <a:pt x="1486" y="5291"/>
                    <a:pt x="1463" y="5215"/>
                  </a:cubicBezTo>
                  <a:cubicBezTo>
                    <a:pt x="1425" y="5107"/>
                    <a:pt x="1394" y="4993"/>
                    <a:pt x="1371" y="4878"/>
                  </a:cubicBezTo>
                  <a:cubicBezTo>
                    <a:pt x="1272" y="4418"/>
                    <a:pt x="1233" y="3936"/>
                    <a:pt x="1249" y="3461"/>
                  </a:cubicBezTo>
                  <a:cubicBezTo>
                    <a:pt x="1264" y="3155"/>
                    <a:pt x="1310" y="2849"/>
                    <a:pt x="1386" y="2543"/>
                  </a:cubicBezTo>
                  <a:cubicBezTo>
                    <a:pt x="1631" y="2635"/>
                    <a:pt x="1892" y="2696"/>
                    <a:pt x="2152" y="2719"/>
                  </a:cubicBezTo>
                  <a:cubicBezTo>
                    <a:pt x="2328" y="2742"/>
                    <a:pt x="2512" y="2749"/>
                    <a:pt x="2696" y="2749"/>
                  </a:cubicBezTo>
                  <a:cubicBezTo>
                    <a:pt x="2887" y="2749"/>
                    <a:pt x="3101" y="2742"/>
                    <a:pt x="3346" y="2719"/>
                  </a:cubicBezTo>
                  <a:cubicBezTo>
                    <a:pt x="3637" y="2696"/>
                    <a:pt x="3936" y="2658"/>
                    <a:pt x="4227" y="2627"/>
                  </a:cubicBezTo>
                  <a:lnTo>
                    <a:pt x="4541" y="2581"/>
                  </a:lnTo>
                  <a:cubicBezTo>
                    <a:pt x="4694" y="2566"/>
                    <a:pt x="4901" y="2543"/>
                    <a:pt x="5107" y="2527"/>
                  </a:cubicBezTo>
                  <a:cubicBezTo>
                    <a:pt x="5253" y="2512"/>
                    <a:pt x="5398" y="2512"/>
                    <a:pt x="5551" y="2512"/>
                  </a:cubicBezTo>
                  <a:lnTo>
                    <a:pt x="5789" y="2512"/>
                  </a:lnTo>
                  <a:cubicBezTo>
                    <a:pt x="6041" y="2520"/>
                    <a:pt x="6302" y="2550"/>
                    <a:pt x="6554" y="2589"/>
                  </a:cubicBezTo>
                  <a:cubicBezTo>
                    <a:pt x="6815" y="2635"/>
                    <a:pt x="7083" y="2696"/>
                    <a:pt x="7343" y="2780"/>
                  </a:cubicBezTo>
                  <a:cubicBezTo>
                    <a:pt x="7641" y="2880"/>
                    <a:pt x="7932" y="2994"/>
                    <a:pt x="8216" y="3132"/>
                  </a:cubicBezTo>
                  <a:cubicBezTo>
                    <a:pt x="8491" y="3262"/>
                    <a:pt x="8752" y="3408"/>
                    <a:pt x="9004" y="3569"/>
                  </a:cubicBezTo>
                  <a:cubicBezTo>
                    <a:pt x="9410" y="3821"/>
                    <a:pt x="9778" y="4128"/>
                    <a:pt x="10099" y="4480"/>
                  </a:cubicBezTo>
                  <a:cubicBezTo>
                    <a:pt x="10130" y="4510"/>
                    <a:pt x="10160" y="4541"/>
                    <a:pt x="10183" y="4579"/>
                  </a:cubicBezTo>
                  <a:cubicBezTo>
                    <a:pt x="10199" y="4595"/>
                    <a:pt x="10214" y="4602"/>
                    <a:pt x="10237" y="4610"/>
                  </a:cubicBezTo>
                  <a:lnTo>
                    <a:pt x="10245" y="4610"/>
                  </a:lnTo>
                  <a:cubicBezTo>
                    <a:pt x="10260" y="4610"/>
                    <a:pt x="10283" y="4602"/>
                    <a:pt x="10298" y="4595"/>
                  </a:cubicBezTo>
                  <a:cubicBezTo>
                    <a:pt x="10313" y="4579"/>
                    <a:pt x="10321" y="4564"/>
                    <a:pt x="10329" y="4541"/>
                  </a:cubicBezTo>
                  <a:cubicBezTo>
                    <a:pt x="10329" y="4526"/>
                    <a:pt x="10329" y="4503"/>
                    <a:pt x="10313" y="4487"/>
                  </a:cubicBezTo>
                  <a:lnTo>
                    <a:pt x="10306" y="4472"/>
                  </a:lnTo>
                  <a:lnTo>
                    <a:pt x="10291" y="4457"/>
                  </a:lnTo>
                  <a:cubicBezTo>
                    <a:pt x="10306" y="4441"/>
                    <a:pt x="10321" y="4418"/>
                    <a:pt x="10313" y="4395"/>
                  </a:cubicBezTo>
                  <a:cubicBezTo>
                    <a:pt x="10313" y="3944"/>
                    <a:pt x="10275" y="3484"/>
                    <a:pt x="10199" y="3040"/>
                  </a:cubicBezTo>
                  <a:cubicBezTo>
                    <a:pt x="10160" y="2818"/>
                    <a:pt x="10099" y="2604"/>
                    <a:pt x="10030" y="2390"/>
                  </a:cubicBezTo>
                  <a:cubicBezTo>
                    <a:pt x="9969" y="2183"/>
                    <a:pt x="9885" y="1984"/>
                    <a:pt x="9785" y="1792"/>
                  </a:cubicBezTo>
                  <a:cubicBezTo>
                    <a:pt x="9617" y="1478"/>
                    <a:pt x="9402" y="1203"/>
                    <a:pt x="9134" y="973"/>
                  </a:cubicBezTo>
                  <a:cubicBezTo>
                    <a:pt x="8882" y="759"/>
                    <a:pt x="8591" y="590"/>
                    <a:pt x="8285" y="468"/>
                  </a:cubicBezTo>
                  <a:cubicBezTo>
                    <a:pt x="7963" y="345"/>
                    <a:pt x="7626" y="254"/>
                    <a:pt x="7282" y="192"/>
                  </a:cubicBezTo>
                  <a:cubicBezTo>
                    <a:pt x="6983" y="131"/>
                    <a:pt x="6684" y="85"/>
                    <a:pt x="6386" y="54"/>
                  </a:cubicBezTo>
                  <a:cubicBezTo>
                    <a:pt x="6041" y="24"/>
                    <a:pt x="5689" y="1"/>
                    <a:pt x="5345" y="1"/>
                  </a:cubicBezTo>
                  <a:close/>
                </a:path>
              </a:pathLst>
            </a:custGeom>
            <a:solidFill>
              <a:srgbClr val="2126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70"/>
            <p:cNvSpPr/>
            <p:nvPr/>
          </p:nvSpPr>
          <p:spPr>
            <a:xfrm>
              <a:off x="-1025535" y="1470019"/>
              <a:ext cx="555105" cy="149688"/>
            </a:xfrm>
            <a:custGeom>
              <a:avLst/>
              <a:gdLst/>
              <a:ahLst/>
              <a:cxnLst/>
              <a:rect l="l" t="t" r="r" b="b"/>
              <a:pathLst>
                <a:path w="8737" h="2356" extrusionOk="0">
                  <a:moveTo>
                    <a:pt x="4150" y="0"/>
                  </a:moveTo>
                  <a:cubicBezTo>
                    <a:pt x="4005" y="0"/>
                    <a:pt x="3852" y="8"/>
                    <a:pt x="3706" y="23"/>
                  </a:cubicBezTo>
                  <a:lnTo>
                    <a:pt x="3698" y="15"/>
                  </a:lnTo>
                  <a:cubicBezTo>
                    <a:pt x="3484" y="38"/>
                    <a:pt x="3277" y="69"/>
                    <a:pt x="3063" y="107"/>
                  </a:cubicBezTo>
                  <a:cubicBezTo>
                    <a:pt x="2642" y="176"/>
                    <a:pt x="2221" y="276"/>
                    <a:pt x="1800" y="345"/>
                  </a:cubicBezTo>
                  <a:lnTo>
                    <a:pt x="1807" y="345"/>
                  </a:lnTo>
                  <a:cubicBezTo>
                    <a:pt x="1493" y="405"/>
                    <a:pt x="1171" y="434"/>
                    <a:pt x="847" y="434"/>
                  </a:cubicBezTo>
                  <a:cubicBezTo>
                    <a:pt x="721" y="434"/>
                    <a:pt x="594" y="430"/>
                    <a:pt x="468" y="421"/>
                  </a:cubicBezTo>
                  <a:lnTo>
                    <a:pt x="483" y="421"/>
                  </a:lnTo>
                  <a:cubicBezTo>
                    <a:pt x="337" y="413"/>
                    <a:pt x="200" y="383"/>
                    <a:pt x="54" y="352"/>
                  </a:cubicBezTo>
                  <a:cubicBezTo>
                    <a:pt x="16" y="352"/>
                    <a:pt x="1" y="413"/>
                    <a:pt x="39" y="429"/>
                  </a:cubicBezTo>
                  <a:cubicBezTo>
                    <a:pt x="253" y="482"/>
                    <a:pt x="468" y="505"/>
                    <a:pt x="682" y="521"/>
                  </a:cubicBezTo>
                  <a:cubicBezTo>
                    <a:pt x="739" y="523"/>
                    <a:pt x="796" y="524"/>
                    <a:pt x="853" y="524"/>
                  </a:cubicBezTo>
                  <a:cubicBezTo>
                    <a:pt x="1023" y="524"/>
                    <a:pt x="1189" y="515"/>
                    <a:pt x="1356" y="498"/>
                  </a:cubicBezTo>
                  <a:cubicBezTo>
                    <a:pt x="1807" y="459"/>
                    <a:pt x="2251" y="368"/>
                    <a:pt x="2695" y="299"/>
                  </a:cubicBezTo>
                  <a:lnTo>
                    <a:pt x="2680" y="299"/>
                  </a:lnTo>
                  <a:lnTo>
                    <a:pt x="2803" y="276"/>
                  </a:lnTo>
                  <a:lnTo>
                    <a:pt x="2787" y="276"/>
                  </a:lnTo>
                  <a:cubicBezTo>
                    <a:pt x="3048" y="230"/>
                    <a:pt x="3308" y="191"/>
                    <a:pt x="3568" y="176"/>
                  </a:cubicBezTo>
                  <a:cubicBezTo>
                    <a:pt x="3698" y="168"/>
                    <a:pt x="3821" y="168"/>
                    <a:pt x="3951" y="168"/>
                  </a:cubicBezTo>
                  <a:cubicBezTo>
                    <a:pt x="4089" y="168"/>
                    <a:pt x="4227" y="176"/>
                    <a:pt x="4357" y="191"/>
                  </a:cubicBezTo>
                  <a:lnTo>
                    <a:pt x="4342" y="191"/>
                  </a:lnTo>
                  <a:cubicBezTo>
                    <a:pt x="4885" y="245"/>
                    <a:pt x="5413" y="375"/>
                    <a:pt x="5926" y="574"/>
                  </a:cubicBezTo>
                  <a:lnTo>
                    <a:pt x="5888" y="559"/>
                  </a:lnTo>
                  <a:lnTo>
                    <a:pt x="5888" y="559"/>
                  </a:lnTo>
                  <a:cubicBezTo>
                    <a:pt x="6034" y="613"/>
                    <a:pt x="6171" y="674"/>
                    <a:pt x="6309" y="735"/>
                  </a:cubicBezTo>
                  <a:cubicBezTo>
                    <a:pt x="6439" y="796"/>
                    <a:pt x="6592" y="865"/>
                    <a:pt x="6730" y="942"/>
                  </a:cubicBezTo>
                  <a:cubicBezTo>
                    <a:pt x="7014" y="1087"/>
                    <a:pt x="7282" y="1256"/>
                    <a:pt x="7534" y="1447"/>
                  </a:cubicBezTo>
                  <a:cubicBezTo>
                    <a:pt x="7527" y="1439"/>
                    <a:pt x="7519" y="1432"/>
                    <a:pt x="7504" y="1416"/>
                  </a:cubicBezTo>
                  <a:lnTo>
                    <a:pt x="7504" y="1416"/>
                  </a:lnTo>
                  <a:cubicBezTo>
                    <a:pt x="7680" y="1547"/>
                    <a:pt x="7840" y="1677"/>
                    <a:pt x="8001" y="1822"/>
                  </a:cubicBezTo>
                  <a:cubicBezTo>
                    <a:pt x="8078" y="1891"/>
                    <a:pt x="8154" y="1968"/>
                    <a:pt x="8223" y="2037"/>
                  </a:cubicBezTo>
                  <a:cubicBezTo>
                    <a:pt x="8315" y="2128"/>
                    <a:pt x="8392" y="2220"/>
                    <a:pt x="8476" y="2312"/>
                  </a:cubicBezTo>
                  <a:cubicBezTo>
                    <a:pt x="8491" y="2335"/>
                    <a:pt x="8522" y="2343"/>
                    <a:pt x="8545" y="2350"/>
                  </a:cubicBezTo>
                  <a:cubicBezTo>
                    <a:pt x="8558" y="2354"/>
                    <a:pt x="8571" y="2356"/>
                    <a:pt x="8584" y="2356"/>
                  </a:cubicBezTo>
                  <a:cubicBezTo>
                    <a:pt x="8654" y="2356"/>
                    <a:pt x="8716" y="2307"/>
                    <a:pt x="8729" y="2236"/>
                  </a:cubicBezTo>
                  <a:cubicBezTo>
                    <a:pt x="8736" y="2197"/>
                    <a:pt x="8729" y="2159"/>
                    <a:pt x="8713" y="2121"/>
                  </a:cubicBezTo>
                  <a:cubicBezTo>
                    <a:pt x="8575" y="1952"/>
                    <a:pt x="8430" y="1792"/>
                    <a:pt x="8269" y="1646"/>
                  </a:cubicBezTo>
                  <a:cubicBezTo>
                    <a:pt x="8116" y="1508"/>
                    <a:pt x="7963" y="1378"/>
                    <a:pt x="7794" y="1263"/>
                  </a:cubicBezTo>
                  <a:cubicBezTo>
                    <a:pt x="7458" y="1011"/>
                    <a:pt x="7098" y="796"/>
                    <a:pt x="6715" y="613"/>
                  </a:cubicBezTo>
                  <a:cubicBezTo>
                    <a:pt x="6524" y="528"/>
                    <a:pt x="6325" y="444"/>
                    <a:pt x="6125" y="375"/>
                  </a:cubicBezTo>
                  <a:cubicBezTo>
                    <a:pt x="5926" y="306"/>
                    <a:pt x="5727" y="245"/>
                    <a:pt x="5528" y="191"/>
                  </a:cubicBezTo>
                  <a:cubicBezTo>
                    <a:pt x="5138" y="84"/>
                    <a:pt x="4732" y="23"/>
                    <a:pt x="4326" y="0"/>
                  </a:cubicBezTo>
                  <a:close/>
                </a:path>
              </a:pathLst>
            </a:custGeom>
            <a:solidFill>
              <a:srgbClr val="191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1838;p70"/>
            <p:cNvSpPr/>
            <p:nvPr/>
          </p:nvSpPr>
          <p:spPr>
            <a:xfrm>
              <a:off x="-655375" y="1437870"/>
              <a:ext cx="173768" cy="107311"/>
            </a:xfrm>
            <a:custGeom>
              <a:avLst/>
              <a:gdLst/>
              <a:ahLst/>
              <a:cxnLst/>
              <a:rect l="l" t="t" r="r" b="b"/>
              <a:pathLst>
                <a:path w="2735" h="1689" extrusionOk="0">
                  <a:moveTo>
                    <a:pt x="39" y="1"/>
                  </a:moveTo>
                  <a:cubicBezTo>
                    <a:pt x="16" y="1"/>
                    <a:pt x="1" y="16"/>
                    <a:pt x="1" y="31"/>
                  </a:cubicBezTo>
                  <a:lnTo>
                    <a:pt x="9" y="31"/>
                  </a:lnTo>
                  <a:cubicBezTo>
                    <a:pt x="1" y="54"/>
                    <a:pt x="16" y="70"/>
                    <a:pt x="31" y="77"/>
                  </a:cubicBezTo>
                  <a:cubicBezTo>
                    <a:pt x="238" y="116"/>
                    <a:pt x="437" y="177"/>
                    <a:pt x="629" y="253"/>
                  </a:cubicBezTo>
                  <a:lnTo>
                    <a:pt x="621" y="246"/>
                  </a:lnTo>
                  <a:lnTo>
                    <a:pt x="621" y="246"/>
                  </a:lnTo>
                  <a:cubicBezTo>
                    <a:pt x="789" y="315"/>
                    <a:pt x="958" y="391"/>
                    <a:pt x="1119" y="483"/>
                  </a:cubicBezTo>
                  <a:cubicBezTo>
                    <a:pt x="1287" y="575"/>
                    <a:pt x="1448" y="674"/>
                    <a:pt x="1593" y="789"/>
                  </a:cubicBezTo>
                  <a:cubicBezTo>
                    <a:pt x="1746" y="904"/>
                    <a:pt x="1900" y="1027"/>
                    <a:pt x="2037" y="1157"/>
                  </a:cubicBezTo>
                  <a:cubicBezTo>
                    <a:pt x="2175" y="1279"/>
                    <a:pt x="2305" y="1417"/>
                    <a:pt x="2428" y="1563"/>
                  </a:cubicBezTo>
                  <a:cubicBezTo>
                    <a:pt x="2443" y="1586"/>
                    <a:pt x="2458" y="1601"/>
                    <a:pt x="2474" y="1624"/>
                  </a:cubicBezTo>
                  <a:cubicBezTo>
                    <a:pt x="2489" y="1654"/>
                    <a:pt x="2520" y="1677"/>
                    <a:pt x="2558" y="1685"/>
                  </a:cubicBezTo>
                  <a:cubicBezTo>
                    <a:pt x="2566" y="1687"/>
                    <a:pt x="2574" y="1688"/>
                    <a:pt x="2583" y="1688"/>
                  </a:cubicBezTo>
                  <a:cubicBezTo>
                    <a:pt x="2605" y="1688"/>
                    <a:pt x="2627" y="1681"/>
                    <a:pt x="2650" y="1670"/>
                  </a:cubicBezTo>
                  <a:cubicBezTo>
                    <a:pt x="2719" y="1624"/>
                    <a:pt x="2734" y="1524"/>
                    <a:pt x="2673" y="1463"/>
                  </a:cubicBezTo>
                  <a:cubicBezTo>
                    <a:pt x="2581" y="1379"/>
                    <a:pt x="2497" y="1287"/>
                    <a:pt x="2405" y="1203"/>
                  </a:cubicBezTo>
                  <a:cubicBezTo>
                    <a:pt x="2313" y="1119"/>
                    <a:pt x="2213" y="1034"/>
                    <a:pt x="2122" y="958"/>
                  </a:cubicBezTo>
                  <a:cubicBezTo>
                    <a:pt x="2022" y="874"/>
                    <a:pt x="1915" y="805"/>
                    <a:pt x="1815" y="728"/>
                  </a:cubicBezTo>
                  <a:cubicBezTo>
                    <a:pt x="1708" y="659"/>
                    <a:pt x="1586" y="583"/>
                    <a:pt x="1471" y="514"/>
                  </a:cubicBezTo>
                  <a:cubicBezTo>
                    <a:pt x="1256" y="391"/>
                    <a:pt x="1027" y="284"/>
                    <a:pt x="797" y="200"/>
                  </a:cubicBezTo>
                  <a:cubicBezTo>
                    <a:pt x="675" y="154"/>
                    <a:pt x="560" y="116"/>
                    <a:pt x="437" y="85"/>
                  </a:cubicBezTo>
                  <a:cubicBezTo>
                    <a:pt x="315" y="54"/>
                    <a:pt x="177" y="24"/>
                    <a:pt x="47" y="1"/>
                  </a:cubicBezTo>
                  <a:close/>
                </a:path>
              </a:pathLst>
            </a:custGeom>
            <a:solidFill>
              <a:srgbClr val="191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70"/>
            <p:cNvSpPr/>
            <p:nvPr/>
          </p:nvSpPr>
          <p:spPr>
            <a:xfrm>
              <a:off x="-801762" y="1915085"/>
              <a:ext cx="170782" cy="103181"/>
            </a:xfrm>
            <a:custGeom>
              <a:avLst/>
              <a:gdLst/>
              <a:ahLst/>
              <a:cxnLst/>
              <a:rect l="l" t="t" r="r" b="b"/>
              <a:pathLst>
                <a:path w="2688" h="1624" extrusionOk="0">
                  <a:moveTo>
                    <a:pt x="16" y="0"/>
                  </a:moveTo>
                  <a:cubicBezTo>
                    <a:pt x="8" y="0"/>
                    <a:pt x="8" y="8"/>
                    <a:pt x="16" y="8"/>
                  </a:cubicBezTo>
                  <a:cubicBezTo>
                    <a:pt x="0" y="161"/>
                    <a:pt x="0" y="314"/>
                    <a:pt x="23" y="467"/>
                  </a:cubicBezTo>
                  <a:cubicBezTo>
                    <a:pt x="54" y="598"/>
                    <a:pt x="100" y="735"/>
                    <a:pt x="161" y="858"/>
                  </a:cubicBezTo>
                  <a:cubicBezTo>
                    <a:pt x="276" y="1088"/>
                    <a:pt x="452" y="1287"/>
                    <a:pt x="674" y="1417"/>
                  </a:cubicBezTo>
                  <a:cubicBezTo>
                    <a:pt x="881" y="1555"/>
                    <a:pt x="1126" y="1623"/>
                    <a:pt x="1371" y="1623"/>
                  </a:cubicBezTo>
                  <a:cubicBezTo>
                    <a:pt x="1623" y="1623"/>
                    <a:pt x="1868" y="1539"/>
                    <a:pt x="2075" y="1386"/>
                  </a:cubicBezTo>
                  <a:cubicBezTo>
                    <a:pt x="2435" y="1118"/>
                    <a:pt x="2665" y="636"/>
                    <a:pt x="2688" y="100"/>
                  </a:cubicBezTo>
                  <a:lnTo>
                    <a:pt x="2688" y="100"/>
                  </a:lnTo>
                  <a:cubicBezTo>
                    <a:pt x="2496" y="131"/>
                    <a:pt x="2305" y="161"/>
                    <a:pt x="2113" y="176"/>
                  </a:cubicBezTo>
                  <a:cubicBezTo>
                    <a:pt x="1953" y="186"/>
                    <a:pt x="1789" y="192"/>
                    <a:pt x="1626" y="192"/>
                  </a:cubicBezTo>
                  <a:cubicBezTo>
                    <a:pt x="1525" y="192"/>
                    <a:pt x="1424" y="190"/>
                    <a:pt x="1325" y="184"/>
                  </a:cubicBezTo>
                  <a:cubicBezTo>
                    <a:pt x="881" y="169"/>
                    <a:pt x="444" y="108"/>
                    <a:pt x="16" y="0"/>
                  </a:cubicBezTo>
                  <a:close/>
                </a:path>
              </a:pathLst>
            </a:custGeom>
            <a:solidFill>
              <a:srgbClr val="2126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" name="Google Shape;1840;p70"/>
            <p:cNvSpPr/>
            <p:nvPr/>
          </p:nvSpPr>
          <p:spPr>
            <a:xfrm>
              <a:off x="-688414" y="1988532"/>
              <a:ext cx="64" cy="6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1" name="Google Shape;1841;p70"/>
            <p:cNvSpPr/>
            <p:nvPr/>
          </p:nvSpPr>
          <p:spPr>
            <a:xfrm>
              <a:off x="-784289" y="1918453"/>
              <a:ext cx="148926" cy="20268"/>
            </a:xfrm>
            <a:custGeom>
              <a:avLst/>
              <a:gdLst/>
              <a:ahLst/>
              <a:cxnLst/>
              <a:rect l="l" t="t" r="r" b="b"/>
              <a:pathLst>
                <a:path w="2344" h="319" extrusionOk="0">
                  <a:moveTo>
                    <a:pt x="1" y="1"/>
                  </a:moveTo>
                  <a:lnTo>
                    <a:pt x="1" y="1"/>
                  </a:lnTo>
                  <a:cubicBezTo>
                    <a:pt x="55" y="32"/>
                    <a:pt x="108" y="70"/>
                    <a:pt x="162" y="93"/>
                  </a:cubicBezTo>
                  <a:lnTo>
                    <a:pt x="162" y="100"/>
                  </a:lnTo>
                  <a:cubicBezTo>
                    <a:pt x="238" y="139"/>
                    <a:pt x="315" y="169"/>
                    <a:pt x="391" y="192"/>
                  </a:cubicBezTo>
                  <a:cubicBezTo>
                    <a:pt x="468" y="215"/>
                    <a:pt x="537" y="238"/>
                    <a:pt x="613" y="261"/>
                  </a:cubicBezTo>
                  <a:cubicBezTo>
                    <a:pt x="728" y="284"/>
                    <a:pt x="851" y="300"/>
                    <a:pt x="966" y="307"/>
                  </a:cubicBezTo>
                  <a:cubicBezTo>
                    <a:pt x="1047" y="313"/>
                    <a:pt x="1124" y="318"/>
                    <a:pt x="1200" y="318"/>
                  </a:cubicBezTo>
                  <a:cubicBezTo>
                    <a:pt x="1232" y="318"/>
                    <a:pt x="1263" y="317"/>
                    <a:pt x="1295" y="315"/>
                  </a:cubicBezTo>
                  <a:cubicBezTo>
                    <a:pt x="1555" y="300"/>
                    <a:pt x="1808" y="254"/>
                    <a:pt x="2053" y="177"/>
                  </a:cubicBezTo>
                  <a:cubicBezTo>
                    <a:pt x="2122" y="154"/>
                    <a:pt x="2191" y="131"/>
                    <a:pt x="2252" y="100"/>
                  </a:cubicBezTo>
                  <a:cubicBezTo>
                    <a:pt x="2283" y="85"/>
                    <a:pt x="2313" y="70"/>
                    <a:pt x="2344" y="55"/>
                  </a:cubicBezTo>
                  <a:lnTo>
                    <a:pt x="2344" y="55"/>
                  </a:lnTo>
                  <a:cubicBezTo>
                    <a:pt x="2168" y="85"/>
                    <a:pt x="1999" y="100"/>
                    <a:pt x="1838" y="116"/>
                  </a:cubicBezTo>
                  <a:cubicBezTo>
                    <a:pt x="1685" y="123"/>
                    <a:pt x="1517" y="131"/>
                    <a:pt x="1348" y="131"/>
                  </a:cubicBezTo>
                  <a:cubicBezTo>
                    <a:pt x="1257" y="131"/>
                    <a:pt x="1149" y="131"/>
                    <a:pt x="1050" y="123"/>
                  </a:cubicBezTo>
                  <a:cubicBezTo>
                    <a:pt x="698" y="108"/>
                    <a:pt x="346" y="70"/>
                    <a:pt x="1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" name="Google Shape;1842;p70"/>
            <p:cNvSpPr/>
            <p:nvPr/>
          </p:nvSpPr>
          <p:spPr>
            <a:xfrm>
              <a:off x="-791088" y="1969091"/>
              <a:ext cx="123131" cy="49176"/>
            </a:xfrm>
            <a:custGeom>
              <a:avLst/>
              <a:gdLst/>
              <a:ahLst/>
              <a:cxnLst/>
              <a:rect l="l" t="t" r="r" b="b"/>
              <a:pathLst>
                <a:path w="1938" h="774" extrusionOk="0">
                  <a:moveTo>
                    <a:pt x="276" y="0"/>
                  </a:moveTo>
                  <a:cubicBezTo>
                    <a:pt x="185" y="8"/>
                    <a:pt x="93" y="16"/>
                    <a:pt x="1" y="31"/>
                  </a:cubicBezTo>
                  <a:cubicBezTo>
                    <a:pt x="116" y="253"/>
                    <a:pt x="292" y="444"/>
                    <a:pt x="506" y="574"/>
                  </a:cubicBezTo>
                  <a:cubicBezTo>
                    <a:pt x="713" y="705"/>
                    <a:pt x="958" y="773"/>
                    <a:pt x="1210" y="773"/>
                  </a:cubicBezTo>
                  <a:cubicBezTo>
                    <a:pt x="1463" y="773"/>
                    <a:pt x="1708" y="689"/>
                    <a:pt x="1907" y="544"/>
                  </a:cubicBezTo>
                  <a:lnTo>
                    <a:pt x="1938" y="521"/>
                  </a:lnTo>
                  <a:cubicBezTo>
                    <a:pt x="1838" y="437"/>
                    <a:pt x="1731" y="360"/>
                    <a:pt x="1616" y="299"/>
                  </a:cubicBezTo>
                  <a:cubicBezTo>
                    <a:pt x="1417" y="199"/>
                    <a:pt x="1203" y="123"/>
                    <a:pt x="981" y="69"/>
                  </a:cubicBezTo>
                  <a:cubicBezTo>
                    <a:pt x="774" y="23"/>
                    <a:pt x="567" y="0"/>
                    <a:pt x="353" y="0"/>
                  </a:cubicBezTo>
                  <a:close/>
                </a:path>
              </a:pathLst>
            </a:custGeom>
            <a:solidFill>
              <a:srgbClr val="F586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3" name="Google Shape;1843;p70"/>
            <p:cNvSpPr/>
            <p:nvPr/>
          </p:nvSpPr>
          <p:spPr>
            <a:xfrm>
              <a:off x="-879593" y="1762664"/>
              <a:ext cx="39455" cy="75162"/>
            </a:xfrm>
            <a:custGeom>
              <a:avLst/>
              <a:gdLst/>
              <a:ahLst/>
              <a:cxnLst/>
              <a:rect l="l" t="t" r="r" b="b"/>
              <a:pathLst>
                <a:path w="621" h="1183" extrusionOk="0">
                  <a:moveTo>
                    <a:pt x="216" y="0"/>
                  </a:moveTo>
                  <a:cubicBezTo>
                    <a:pt x="208" y="0"/>
                    <a:pt x="200" y="1"/>
                    <a:pt x="192" y="3"/>
                  </a:cubicBezTo>
                  <a:cubicBezTo>
                    <a:pt x="54" y="34"/>
                    <a:pt x="0" y="317"/>
                    <a:pt x="62" y="638"/>
                  </a:cubicBezTo>
                  <a:cubicBezTo>
                    <a:pt x="127" y="948"/>
                    <a:pt x="280" y="1177"/>
                    <a:pt x="406" y="1177"/>
                  </a:cubicBezTo>
                  <a:cubicBezTo>
                    <a:pt x="414" y="1177"/>
                    <a:pt x="422" y="1176"/>
                    <a:pt x="429" y="1174"/>
                  </a:cubicBezTo>
                  <a:lnTo>
                    <a:pt x="429" y="1182"/>
                  </a:lnTo>
                  <a:cubicBezTo>
                    <a:pt x="567" y="1151"/>
                    <a:pt x="621" y="868"/>
                    <a:pt x="559" y="539"/>
                  </a:cubicBezTo>
                  <a:cubicBezTo>
                    <a:pt x="502" y="229"/>
                    <a:pt x="349" y="0"/>
                    <a:pt x="216" y="0"/>
                  </a:cubicBezTo>
                  <a:close/>
                </a:path>
              </a:pathLst>
            </a:custGeom>
            <a:solidFill>
              <a:srgbClr val="2126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70"/>
            <p:cNvSpPr/>
            <p:nvPr/>
          </p:nvSpPr>
          <p:spPr>
            <a:xfrm>
              <a:off x="-613505" y="1704338"/>
              <a:ext cx="37486" cy="69888"/>
            </a:xfrm>
            <a:custGeom>
              <a:avLst/>
              <a:gdLst/>
              <a:ahLst/>
              <a:cxnLst/>
              <a:rect l="l" t="t" r="r" b="b"/>
              <a:pathLst>
                <a:path w="590" h="1100" extrusionOk="0">
                  <a:moveTo>
                    <a:pt x="202" y="1"/>
                  </a:moveTo>
                  <a:cubicBezTo>
                    <a:pt x="196" y="1"/>
                    <a:pt x="190" y="1"/>
                    <a:pt x="184" y="2"/>
                  </a:cubicBezTo>
                  <a:cubicBezTo>
                    <a:pt x="54" y="25"/>
                    <a:pt x="0" y="293"/>
                    <a:pt x="62" y="599"/>
                  </a:cubicBezTo>
                  <a:cubicBezTo>
                    <a:pt x="119" y="880"/>
                    <a:pt x="265" y="1100"/>
                    <a:pt x="384" y="1100"/>
                  </a:cubicBezTo>
                  <a:cubicBezTo>
                    <a:pt x="391" y="1100"/>
                    <a:pt x="399" y="1099"/>
                    <a:pt x="406" y="1097"/>
                  </a:cubicBezTo>
                  <a:cubicBezTo>
                    <a:pt x="536" y="1074"/>
                    <a:pt x="590" y="806"/>
                    <a:pt x="529" y="508"/>
                  </a:cubicBezTo>
                  <a:cubicBezTo>
                    <a:pt x="463" y="216"/>
                    <a:pt x="321" y="1"/>
                    <a:pt x="202" y="1"/>
                  </a:cubicBezTo>
                  <a:close/>
                </a:path>
              </a:pathLst>
            </a:custGeom>
            <a:solidFill>
              <a:srgbClr val="2126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70"/>
            <p:cNvSpPr/>
            <p:nvPr/>
          </p:nvSpPr>
          <p:spPr>
            <a:xfrm>
              <a:off x="-959394" y="1587623"/>
              <a:ext cx="121670" cy="77576"/>
            </a:xfrm>
            <a:custGeom>
              <a:avLst/>
              <a:gdLst/>
              <a:ahLst/>
              <a:cxnLst/>
              <a:rect l="l" t="t" r="r" b="b"/>
              <a:pathLst>
                <a:path w="1915" h="1221" extrusionOk="0">
                  <a:moveTo>
                    <a:pt x="1683" y="1"/>
                  </a:moveTo>
                  <a:cubicBezTo>
                    <a:pt x="1489" y="1"/>
                    <a:pt x="1149" y="130"/>
                    <a:pt x="797" y="354"/>
                  </a:cubicBezTo>
                  <a:cubicBezTo>
                    <a:pt x="322" y="660"/>
                    <a:pt x="1" y="1028"/>
                    <a:pt x="93" y="1166"/>
                  </a:cubicBezTo>
                  <a:cubicBezTo>
                    <a:pt x="115" y="1203"/>
                    <a:pt x="166" y="1220"/>
                    <a:pt x="237" y="1220"/>
                  </a:cubicBezTo>
                  <a:cubicBezTo>
                    <a:pt x="429" y="1220"/>
                    <a:pt x="772" y="1091"/>
                    <a:pt x="1119" y="867"/>
                  </a:cubicBezTo>
                  <a:cubicBezTo>
                    <a:pt x="1601" y="561"/>
                    <a:pt x="1915" y="193"/>
                    <a:pt x="1831" y="55"/>
                  </a:cubicBezTo>
                  <a:cubicBezTo>
                    <a:pt x="1806" y="18"/>
                    <a:pt x="1754" y="1"/>
                    <a:pt x="1683" y="1"/>
                  </a:cubicBezTo>
                  <a:close/>
                </a:path>
              </a:pathLst>
            </a:custGeom>
            <a:solidFill>
              <a:srgbClr val="2126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70"/>
            <p:cNvSpPr/>
            <p:nvPr/>
          </p:nvSpPr>
          <p:spPr>
            <a:xfrm>
              <a:off x="-1114548" y="1513287"/>
              <a:ext cx="110487" cy="291435"/>
            </a:xfrm>
            <a:custGeom>
              <a:avLst/>
              <a:gdLst/>
              <a:ahLst/>
              <a:cxnLst/>
              <a:rect l="l" t="t" r="r" b="b"/>
              <a:pathLst>
                <a:path w="1739" h="4587" extrusionOk="0">
                  <a:moveTo>
                    <a:pt x="1049" y="0"/>
                  </a:moveTo>
                  <a:cubicBezTo>
                    <a:pt x="1003" y="0"/>
                    <a:pt x="965" y="8"/>
                    <a:pt x="919" y="16"/>
                  </a:cubicBezTo>
                  <a:cubicBezTo>
                    <a:pt x="881" y="23"/>
                    <a:pt x="843" y="39"/>
                    <a:pt x="804" y="62"/>
                  </a:cubicBezTo>
                  <a:cubicBezTo>
                    <a:pt x="735" y="92"/>
                    <a:pt x="667" y="138"/>
                    <a:pt x="613" y="192"/>
                  </a:cubicBezTo>
                  <a:cubicBezTo>
                    <a:pt x="544" y="253"/>
                    <a:pt x="490" y="330"/>
                    <a:pt x="445" y="406"/>
                  </a:cubicBezTo>
                  <a:cubicBezTo>
                    <a:pt x="337" y="582"/>
                    <a:pt x="253" y="774"/>
                    <a:pt x="200" y="973"/>
                  </a:cubicBezTo>
                  <a:cubicBezTo>
                    <a:pt x="131" y="1202"/>
                    <a:pt x="85" y="1447"/>
                    <a:pt x="62" y="1685"/>
                  </a:cubicBezTo>
                  <a:cubicBezTo>
                    <a:pt x="0" y="2190"/>
                    <a:pt x="16" y="2703"/>
                    <a:pt x="108" y="3201"/>
                  </a:cubicBezTo>
                  <a:cubicBezTo>
                    <a:pt x="138" y="3415"/>
                    <a:pt x="200" y="3629"/>
                    <a:pt x="284" y="3836"/>
                  </a:cubicBezTo>
                  <a:cubicBezTo>
                    <a:pt x="322" y="3936"/>
                    <a:pt x="368" y="4028"/>
                    <a:pt x="422" y="4119"/>
                  </a:cubicBezTo>
                  <a:cubicBezTo>
                    <a:pt x="475" y="4204"/>
                    <a:pt x="529" y="4280"/>
                    <a:pt x="598" y="4349"/>
                  </a:cubicBezTo>
                  <a:cubicBezTo>
                    <a:pt x="659" y="4410"/>
                    <a:pt x="728" y="4464"/>
                    <a:pt x="812" y="4502"/>
                  </a:cubicBezTo>
                  <a:cubicBezTo>
                    <a:pt x="889" y="4548"/>
                    <a:pt x="980" y="4579"/>
                    <a:pt x="1080" y="4586"/>
                  </a:cubicBezTo>
                  <a:lnTo>
                    <a:pt x="1187" y="4586"/>
                  </a:lnTo>
                  <a:cubicBezTo>
                    <a:pt x="1225" y="4586"/>
                    <a:pt x="1264" y="4579"/>
                    <a:pt x="1302" y="4571"/>
                  </a:cubicBezTo>
                  <a:cubicBezTo>
                    <a:pt x="1340" y="4563"/>
                    <a:pt x="1379" y="4548"/>
                    <a:pt x="1409" y="4525"/>
                  </a:cubicBezTo>
                  <a:cubicBezTo>
                    <a:pt x="1463" y="4502"/>
                    <a:pt x="1509" y="4464"/>
                    <a:pt x="1547" y="4426"/>
                  </a:cubicBezTo>
                  <a:cubicBezTo>
                    <a:pt x="1593" y="4372"/>
                    <a:pt x="1631" y="4311"/>
                    <a:pt x="1654" y="4242"/>
                  </a:cubicBezTo>
                  <a:cubicBezTo>
                    <a:pt x="1700" y="4119"/>
                    <a:pt x="1723" y="3997"/>
                    <a:pt x="1731" y="3867"/>
                  </a:cubicBezTo>
                  <a:cubicBezTo>
                    <a:pt x="1738" y="3729"/>
                    <a:pt x="1731" y="3599"/>
                    <a:pt x="1723" y="3469"/>
                  </a:cubicBezTo>
                  <a:cubicBezTo>
                    <a:pt x="1715" y="3384"/>
                    <a:pt x="1700" y="3300"/>
                    <a:pt x="1692" y="3216"/>
                  </a:cubicBezTo>
                  <a:lnTo>
                    <a:pt x="1685" y="3132"/>
                  </a:lnTo>
                  <a:lnTo>
                    <a:pt x="1677" y="3086"/>
                  </a:lnTo>
                  <a:cubicBezTo>
                    <a:pt x="1669" y="3002"/>
                    <a:pt x="1662" y="2925"/>
                    <a:pt x="1647" y="2848"/>
                  </a:cubicBezTo>
                  <a:cubicBezTo>
                    <a:pt x="1639" y="2749"/>
                    <a:pt x="1624" y="2657"/>
                    <a:pt x="1608" y="2558"/>
                  </a:cubicBezTo>
                  <a:lnTo>
                    <a:pt x="1593" y="2481"/>
                  </a:lnTo>
                  <a:lnTo>
                    <a:pt x="1570" y="2343"/>
                  </a:lnTo>
                  <a:cubicBezTo>
                    <a:pt x="1539" y="2167"/>
                    <a:pt x="1516" y="1983"/>
                    <a:pt x="1486" y="1800"/>
                  </a:cubicBezTo>
                  <a:cubicBezTo>
                    <a:pt x="1455" y="1555"/>
                    <a:pt x="1440" y="1348"/>
                    <a:pt x="1432" y="1149"/>
                  </a:cubicBezTo>
                  <a:cubicBezTo>
                    <a:pt x="1425" y="927"/>
                    <a:pt x="1432" y="705"/>
                    <a:pt x="1463" y="483"/>
                  </a:cubicBezTo>
                  <a:cubicBezTo>
                    <a:pt x="1470" y="422"/>
                    <a:pt x="1478" y="353"/>
                    <a:pt x="1493" y="284"/>
                  </a:cubicBezTo>
                  <a:cubicBezTo>
                    <a:pt x="1501" y="261"/>
                    <a:pt x="1486" y="238"/>
                    <a:pt x="1463" y="230"/>
                  </a:cubicBezTo>
                  <a:cubicBezTo>
                    <a:pt x="1447" y="230"/>
                    <a:pt x="1432" y="238"/>
                    <a:pt x="1425" y="245"/>
                  </a:cubicBezTo>
                  <a:cubicBezTo>
                    <a:pt x="1417" y="222"/>
                    <a:pt x="1409" y="199"/>
                    <a:pt x="1394" y="184"/>
                  </a:cubicBezTo>
                  <a:cubicBezTo>
                    <a:pt x="1371" y="154"/>
                    <a:pt x="1348" y="123"/>
                    <a:pt x="1317" y="100"/>
                  </a:cubicBezTo>
                  <a:cubicBezTo>
                    <a:pt x="1287" y="69"/>
                    <a:pt x="1256" y="54"/>
                    <a:pt x="1218" y="39"/>
                  </a:cubicBezTo>
                  <a:cubicBezTo>
                    <a:pt x="1180" y="23"/>
                    <a:pt x="1134" y="8"/>
                    <a:pt x="1088" y="8"/>
                  </a:cubicBezTo>
                  <a:lnTo>
                    <a:pt x="1049" y="8"/>
                  </a:lnTo>
                  <a:lnTo>
                    <a:pt x="1049" y="0"/>
                  </a:lnTo>
                  <a:close/>
                </a:path>
              </a:pathLst>
            </a:custGeom>
            <a:solidFill>
              <a:srgbClr val="2126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Google Shape;1847;p70"/>
            <p:cNvSpPr/>
            <p:nvPr/>
          </p:nvSpPr>
          <p:spPr>
            <a:xfrm>
              <a:off x="-706458" y="1685468"/>
              <a:ext cx="74971" cy="202423"/>
            </a:xfrm>
            <a:custGeom>
              <a:avLst/>
              <a:gdLst/>
              <a:ahLst/>
              <a:cxnLst/>
              <a:rect l="l" t="t" r="r" b="b"/>
              <a:pathLst>
                <a:path w="1180" h="3186" extrusionOk="0">
                  <a:moveTo>
                    <a:pt x="39" y="1"/>
                  </a:moveTo>
                  <a:lnTo>
                    <a:pt x="39" y="8"/>
                  </a:lnTo>
                  <a:lnTo>
                    <a:pt x="32" y="8"/>
                  </a:lnTo>
                  <a:cubicBezTo>
                    <a:pt x="9" y="8"/>
                    <a:pt x="1" y="31"/>
                    <a:pt x="1" y="54"/>
                  </a:cubicBezTo>
                  <a:cubicBezTo>
                    <a:pt x="39" y="177"/>
                    <a:pt x="78" y="292"/>
                    <a:pt x="139" y="406"/>
                  </a:cubicBezTo>
                  <a:cubicBezTo>
                    <a:pt x="208" y="552"/>
                    <a:pt x="284" y="690"/>
                    <a:pt x="361" y="835"/>
                  </a:cubicBezTo>
                  <a:lnTo>
                    <a:pt x="422" y="942"/>
                  </a:lnTo>
                  <a:cubicBezTo>
                    <a:pt x="568" y="1203"/>
                    <a:pt x="705" y="1471"/>
                    <a:pt x="828" y="1739"/>
                  </a:cubicBezTo>
                  <a:cubicBezTo>
                    <a:pt x="897" y="1899"/>
                    <a:pt x="950" y="2068"/>
                    <a:pt x="981" y="2236"/>
                  </a:cubicBezTo>
                  <a:cubicBezTo>
                    <a:pt x="989" y="2313"/>
                    <a:pt x="989" y="2389"/>
                    <a:pt x="981" y="2466"/>
                  </a:cubicBezTo>
                  <a:cubicBezTo>
                    <a:pt x="981" y="2512"/>
                    <a:pt x="966" y="2558"/>
                    <a:pt x="950" y="2596"/>
                  </a:cubicBezTo>
                  <a:cubicBezTo>
                    <a:pt x="935" y="2634"/>
                    <a:pt x="912" y="2665"/>
                    <a:pt x="889" y="2696"/>
                  </a:cubicBezTo>
                  <a:cubicBezTo>
                    <a:pt x="866" y="2726"/>
                    <a:pt x="835" y="2757"/>
                    <a:pt x="813" y="2780"/>
                  </a:cubicBezTo>
                  <a:cubicBezTo>
                    <a:pt x="759" y="2810"/>
                    <a:pt x="713" y="2841"/>
                    <a:pt x="659" y="2864"/>
                  </a:cubicBezTo>
                  <a:cubicBezTo>
                    <a:pt x="590" y="2895"/>
                    <a:pt x="514" y="2910"/>
                    <a:pt x="445" y="2925"/>
                  </a:cubicBezTo>
                  <a:cubicBezTo>
                    <a:pt x="399" y="2933"/>
                    <a:pt x="361" y="2933"/>
                    <a:pt x="323" y="2933"/>
                  </a:cubicBezTo>
                  <a:cubicBezTo>
                    <a:pt x="208" y="2933"/>
                    <a:pt x="154" y="3063"/>
                    <a:pt x="231" y="3147"/>
                  </a:cubicBezTo>
                  <a:cubicBezTo>
                    <a:pt x="254" y="3170"/>
                    <a:pt x="284" y="3178"/>
                    <a:pt x="315" y="3186"/>
                  </a:cubicBezTo>
                  <a:cubicBezTo>
                    <a:pt x="522" y="3155"/>
                    <a:pt x="904" y="3071"/>
                    <a:pt x="1080" y="2757"/>
                  </a:cubicBezTo>
                  <a:cubicBezTo>
                    <a:pt x="1172" y="2588"/>
                    <a:pt x="1180" y="2374"/>
                    <a:pt x="1103" y="2106"/>
                  </a:cubicBezTo>
                  <a:cubicBezTo>
                    <a:pt x="1065" y="1976"/>
                    <a:pt x="1019" y="1853"/>
                    <a:pt x="966" y="1739"/>
                  </a:cubicBezTo>
                  <a:cubicBezTo>
                    <a:pt x="904" y="1601"/>
                    <a:pt x="828" y="1463"/>
                    <a:pt x="767" y="1356"/>
                  </a:cubicBezTo>
                  <a:cubicBezTo>
                    <a:pt x="705" y="1241"/>
                    <a:pt x="652" y="1157"/>
                    <a:pt x="590" y="1057"/>
                  </a:cubicBezTo>
                  <a:lnTo>
                    <a:pt x="560" y="996"/>
                  </a:lnTo>
                  <a:cubicBezTo>
                    <a:pt x="483" y="858"/>
                    <a:pt x="407" y="728"/>
                    <a:pt x="330" y="598"/>
                  </a:cubicBezTo>
                  <a:cubicBezTo>
                    <a:pt x="269" y="483"/>
                    <a:pt x="208" y="368"/>
                    <a:pt x="154" y="246"/>
                  </a:cubicBezTo>
                  <a:cubicBezTo>
                    <a:pt x="123" y="177"/>
                    <a:pt x="100" y="108"/>
                    <a:pt x="85" y="31"/>
                  </a:cubicBezTo>
                  <a:cubicBezTo>
                    <a:pt x="78" y="16"/>
                    <a:pt x="62" y="1"/>
                    <a:pt x="39" y="1"/>
                  </a:cubicBezTo>
                  <a:close/>
                </a:path>
              </a:pathLst>
            </a:custGeom>
            <a:solidFill>
              <a:srgbClr val="AF43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p70"/>
            <p:cNvSpPr/>
            <p:nvPr/>
          </p:nvSpPr>
          <p:spPr>
            <a:xfrm>
              <a:off x="-1931300" y="2535764"/>
              <a:ext cx="1097504" cy="1260916"/>
            </a:xfrm>
            <a:custGeom>
              <a:avLst/>
              <a:gdLst/>
              <a:ahLst/>
              <a:cxnLst/>
              <a:rect l="l" t="t" r="r" b="b"/>
              <a:pathLst>
                <a:path w="17274" h="19846" extrusionOk="0">
                  <a:moveTo>
                    <a:pt x="11424" y="1"/>
                  </a:moveTo>
                  <a:lnTo>
                    <a:pt x="8981" y="919"/>
                  </a:lnTo>
                  <a:lnTo>
                    <a:pt x="1" y="4280"/>
                  </a:lnTo>
                  <a:lnTo>
                    <a:pt x="2466" y="10880"/>
                  </a:lnTo>
                  <a:cubicBezTo>
                    <a:pt x="2481" y="10872"/>
                    <a:pt x="2489" y="10865"/>
                    <a:pt x="2497" y="10857"/>
                  </a:cubicBezTo>
                  <a:cubicBezTo>
                    <a:pt x="2558" y="10796"/>
                    <a:pt x="2619" y="10750"/>
                    <a:pt x="2688" y="10704"/>
                  </a:cubicBezTo>
                  <a:cubicBezTo>
                    <a:pt x="2749" y="10658"/>
                    <a:pt x="2811" y="10627"/>
                    <a:pt x="2880" y="10604"/>
                  </a:cubicBezTo>
                  <a:cubicBezTo>
                    <a:pt x="2925" y="10589"/>
                    <a:pt x="2964" y="10581"/>
                    <a:pt x="3010" y="10581"/>
                  </a:cubicBezTo>
                  <a:lnTo>
                    <a:pt x="3056" y="10581"/>
                  </a:lnTo>
                  <a:cubicBezTo>
                    <a:pt x="3094" y="10589"/>
                    <a:pt x="3140" y="10604"/>
                    <a:pt x="3170" y="10635"/>
                  </a:cubicBezTo>
                  <a:cubicBezTo>
                    <a:pt x="3209" y="10673"/>
                    <a:pt x="3232" y="10711"/>
                    <a:pt x="3247" y="10757"/>
                  </a:cubicBezTo>
                  <a:cubicBezTo>
                    <a:pt x="3262" y="10803"/>
                    <a:pt x="3270" y="10857"/>
                    <a:pt x="3270" y="10903"/>
                  </a:cubicBezTo>
                  <a:cubicBezTo>
                    <a:pt x="3270" y="11010"/>
                    <a:pt x="3255" y="11125"/>
                    <a:pt x="3224" y="11224"/>
                  </a:cubicBezTo>
                  <a:cubicBezTo>
                    <a:pt x="3339" y="11110"/>
                    <a:pt x="3431" y="11018"/>
                    <a:pt x="3515" y="10933"/>
                  </a:cubicBezTo>
                  <a:cubicBezTo>
                    <a:pt x="3607" y="10849"/>
                    <a:pt x="3699" y="10765"/>
                    <a:pt x="3806" y="10688"/>
                  </a:cubicBezTo>
                  <a:cubicBezTo>
                    <a:pt x="3890" y="10627"/>
                    <a:pt x="3974" y="10566"/>
                    <a:pt x="4074" y="10528"/>
                  </a:cubicBezTo>
                  <a:cubicBezTo>
                    <a:pt x="4150" y="10489"/>
                    <a:pt x="4227" y="10474"/>
                    <a:pt x="4311" y="10474"/>
                  </a:cubicBezTo>
                  <a:lnTo>
                    <a:pt x="4334" y="10474"/>
                  </a:lnTo>
                  <a:cubicBezTo>
                    <a:pt x="4372" y="10474"/>
                    <a:pt x="4411" y="10482"/>
                    <a:pt x="4449" y="10497"/>
                  </a:cubicBezTo>
                  <a:cubicBezTo>
                    <a:pt x="4464" y="10505"/>
                    <a:pt x="4480" y="10512"/>
                    <a:pt x="4495" y="10520"/>
                  </a:cubicBezTo>
                  <a:cubicBezTo>
                    <a:pt x="4510" y="10528"/>
                    <a:pt x="4526" y="10543"/>
                    <a:pt x="4541" y="10558"/>
                  </a:cubicBezTo>
                  <a:cubicBezTo>
                    <a:pt x="4579" y="10612"/>
                    <a:pt x="4594" y="10681"/>
                    <a:pt x="4587" y="10742"/>
                  </a:cubicBezTo>
                  <a:cubicBezTo>
                    <a:pt x="4579" y="10811"/>
                    <a:pt x="4564" y="10872"/>
                    <a:pt x="4541" y="10933"/>
                  </a:cubicBezTo>
                  <a:cubicBezTo>
                    <a:pt x="4594" y="10903"/>
                    <a:pt x="4648" y="10865"/>
                    <a:pt x="4702" y="10842"/>
                  </a:cubicBezTo>
                  <a:cubicBezTo>
                    <a:pt x="4786" y="10788"/>
                    <a:pt x="4878" y="10757"/>
                    <a:pt x="4970" y="10742"/>
                  </a:cubicBezTo>
                  <a:lnTo>
                    <a:pt x="5062" y="10742"/>
                  </a:lnTo>
                  <a:cubicBezTo>
                    <a:pt x="5084" y="10742"/>
                    <a:pt x="5107" y="10750"/>
                    <a:pt x="5138" y="10750"/>
                  </a:cubicBezTo>
                  <a:cubicBezTo>
                    <a:pt x="5184" y="10765"/>
                    <a:pt x="5222" y="10788"/>
                    <a:pt x="5261" y="10811"/>
                  </a:cubicBezTo>
                  <a:cubicBezTo>
                    <a:pt x="5291" y="10842"/>
                    <a:pt x="5322" y="10880"/>
                    <a:pt x="5337" y="10926"/>
                  </a:cubicBezTo>
                  <a:cubicBezTo>
                    <a:pt x="5352" y="10972"/>
                    <a:pt x="5360" y="11010"/>
                    <a:pt x="5360" y="11056"/>
                  </a:cubicBezTo>
                  <a:cubicBezTo>
                    <a:pt x="5360" y="11171"/>
                    <a:pt x="5337" y="11278"/>
                    <a:pt x="5299" y="11385"/>
                  </a:cubicBezTo>
                  <a:cubicBezTo>
                    <a:pt x="5291" y="11416"/>
                    <a:pt x="5276" y="11439"/>
                    <a:pt x="5268" y="11462"/>
                  </a:cubicBezTo>
                  <a:cubicBezTo>
                    <a:pt x="5299" y="11446"/>
                    <a:pt x="5337" y="11431"/>
                    <a:pt x="5383" y="11416"/>
                  </a:cubicBezTo>
                  <a:cubicBezTo>
                    <a:pt x="5398" y="11416"/>
                    <a:pt x="5414" y="11408"/>
                    <a:pt x="5429" y="11408"/>
                  </a:cubicBezTo>
                  <a:lnTo>
                    <a:pt x="5490" y="11408"/>
                  </a:lnTo>
                  <a:cubicBezTo>
                    <a:pt x="5506" y="11416"/>
                    <a:pt x="5529" y="11423"/>
                    <a:pt x="5544" y="11431"/>
                  </a:cubicBezTo>
                  <a:cubicBezTo>
                    <a:pt x="5567" y="11439"/>
                    <a:pt x="5582" y="11454"/>
                    <a:pt x="5597" y="11469"/>
                  </a:cubicBezTo>
                  <a:cubicBezTo>
                    <a:pt x="5620" y="11492"/>
                    <a:pt x="5636" y="11515"/>
                    <a:pt x="5651" y="11538"/>
                  </a:cubicBezTo>
                  <a:cubicBezTo>
                    <a:pt x="5666" y="11554"/>
                    <a:pt x="5674" y="11577"/>
                    <a:pt x="5682" y="11600"/>
                  </a:cubicBezTo>
                  <a:cubicBezTo>
                    <a:pt x="5697" y="11623"/>
                    <a:pt x="5697" y="11653"/>
                    <a:pt x="5705" y="11684"/>
                  </a:cubicBezTo>
                  <a:cubicBezTo>
                    <a:pt x="5705" y="11768"/>
                    <a:pt x="5689" y="11852"/>
                    <a:pt x="5659" y="11929"/>
                  </a:cubicBezTo>
                  <a:cubicBezTo>
                    <a:pt x="5636" y="12021"/>
                    <a:pt x="5605" y="12105"/>
                    <a:pt x="5567" y="12189"/>
                  </a:cubicBezTo>
                  <a:cubicBezTo>
                    <a:pt x="5536" y="12266"/>
                    <a:pt x="5498" y="12335"/>
                    <a:pt x="5467" y="12403"/>
                  </a:cubicBezTo>
                  <a:cubicBezTo>
                    <a:pt x="5444" y="12472"/>
                    <a:pt x="5391" y="12564"/>
                    <a:pt x="5360" y="12648"/>
                  </a:cubicBezTo>
                  <a:lnTo>
                    <a:pt x="5345" y="12679"/>
                  </a:lnTo>
                  <a:cubicBezTo>
                    <a:pt x="5192" y="13047"/>
                    <a:pt x="5031" y="13422"/>
                    <a:pt x="4839" y="13782"/>
                  </a:cubicBezTo>
                  <a:cubicBezTo>
                    <a:pt x="4740" y="13973"/>
                    <a:pt x="4633" y="14149"/>
                    <a:pt x="4526" y="14325"/>
                  </a:cubicBezTo>
                  <a:cubicBezTo>
                    <a:pt x="4411" y="14501"/>
                    <a:pt x="4288" y="14662"/>
                    <a:pt x="4150" y="14815"/>
                  </a:cubicBezTo>
                  <a:cubicBezTo>
                    <a:pt x="4104" y="14861"/>
                    <a:pt x="4059" y="14907"/>
                    <a:pt x="4005" y="14953"/>
                  </a:cubicBezTo>
                  <a:lnTo>
                    <a:pt x="5842" y="19845"/>
                  </a:lnTo>
                  <a:cubicBezTo>
                    <a:pt x="9655" y="18421"/>
                    <a:pt x="13460" y="16997"/>
                    <a:pt x="17273" y="15565"/>
                  </a:cubicBezTo>
                  <a:lnTo>
                    <a:pt x="14364" y="7794"/>
                  </a:lnTo>
                  <a:lnTo>
                    <a:pt x="114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E4A2414-A4EA-4671-AFE0-DAFFC094B2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7307" y="1828257"/>
            <a:ext cx="5163760" cy="1402202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p47"/>
          <p:cNvSpPr/>
          <p:nvPr/>
        </p:nvSpPr>
        <p:spPr>
          <a:xfrm>
            <a:off x="3987425" y="1304100"/>
            <a:ext cx="1169100" cy="11691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12" name="Google Shape;612;p47"/>
          <p:cNvSpPr txBox="1">
            <a:spLocks noGrp="1"/>
          </p:cNvSpPr>
          <p:nvPr>
            <p:ph type="title"/>
          </p:nvPr>
        </p:nvSpPr>
        <p:spPr>
          <a:xfrm>
            <a:off x="1735925" y="2678000"/>
            <a:ext cx="56721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Cambria" panose="02040503050406030204" pitchFamily="18" charset="0"/>
                <a:ea typeface="Cambria" panose="02040503050406030204" pitchFamily="18" charset="0"/>
              </a:rPr>
              <a:t>HOÀN THÀNH PHIẾU</a:t>
            </a:r>
            <a:endParaRPr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14" name="Google Shape;614;p47"/>
          <p:cNvSpPr txBox="1">
            <a:spLocks noGrp="1"/>
          </p:cNvSpPr>
          <p:nvPr>
            <p:ph type="title" idx="2"/>
          </p:nvPr>
        </p:nvSpPr>
        <p:spPr>
          <a:xfrm>
            <a:off x="3812200" y="1568450"/>
            <a:ext cx="1519500" cy="70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Cambria" panose="02040503050406030204" pitchFamily="18" charset="0"/>
                <a:ea typeface="Cambria" panose="02040503050406030204" pitchFamily="18" charset="0"/>
              </a:rPr>
              <a:t>01</a:t>
            </a:r>
            <a:endParaRPr b="1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615" name="Google Shape;615;p47"/>
          <p:cNvGrpSpPr/>
          <p:nvPr/>
        </p:nvGrpSpPr>
        <p:grpSpPr>
          <a:xfrm>
            <a:off x="600356" y="1568447"/>
            <a:ext cx="1257530" cy="1247897"/>
            <a:chOff x="826975" y="600900"/>
            <a:chExt cx="708627" cy="703199"/>
          </a:xfrm>
        </p:grpSpPr>
        <p:sp>
          <p:nvSpPr>
            <p:cNvPr id="616" name="Google Shape;616;p47"/>
            <p:cNvSpPr/>
            <p:nvPr/>
          </p:nvSpPr>
          <p:spPr>
            <a:xfrm>
              <a:off x="826975" y="600900"/>
              <a:ext cx="708627" cy="703199"/>
            </a:xfrm>
            <a:custGeom>
              <a:avLst/>
              <a:gdLst/>
              <a:ahLst/>
              <a:cxnLst/>
              <a:rect l="l" t="t" r="r" b="b"/>
              <a:pathLst>
                <a:path w="15926" h="15804" extrusionOk="0">
                  <a:moveTo>
                    <a:pt x="7857" y="4688"/>
                  </a:moveTo>
                  <a:cubicBezTo>
                    <a:pt x="7909" y="4688"/>
                    <a:pt x="7963" y="4690"/>
                    <a:pt x="8016" y="4694"/>
                  </a:cubicBezTo>
                  <a:lnTo>
                    <a:pt x="8330" y="4694"/>
                  </a:lnTo>
                  <a:cubicBezTo>
                    <a:pt x="8399" y="4702"/>
                    <a:pt x="8468" y="4709"/>
                    <a:pt x="8529" y="4725"/>
                  </a:cubicBezTo>
                  <a:lnTo>
                    <a:pt x="8545" y="4725"/>
                  </a:lnTo>
                  <a:cubicBezTo>
                    <a:pt x="8813" y="4778"/>
                    <a:pt x="9081" y="4870"/>
                    <a:pt x="9326" y="4993"/>
                  </a:cubicBezTo>
                  <a:lnTo>
                    <a:pt x="9333" y="4993"/>
                  </a:lnTo>
                  <a:cubicBezTo>
                    <a:pt x="9379" y="5008"/>
                    <a:pt x="9417" y="5031"/>
                    <a:pt x="9456" y="5054"/>
                  </a:cubicBezTo>
                  <a:cubicBezTo>
                    <a:pt x="9616" y="5146"/>
                    <a:pt x="9770" y="5245"/>
                    <a:pt x="9915" y="5353"/>
                  </a:cubicBezTo>
                  <a:lnTo>
                    <a:pt x="9923" y="5368"/>
                  </a:lnTo>
                  <a:lnTo>
                    <a:pt x="9946" y="5383"/>
                  </a:lnTo>
                  <a:lnTo>
                    <a:pt x="10045" y="5460"/>
                  </a:lnTo>
                  <a:lnTo>
                    <a:pt x="10053" y="5475"/>
                  </a:lnTo>
                  <a:lnTo>
                    <a:pt x="10091" y="5506"/>
                  </a:lnTo>
                  <a:cubicBezTo>
                    <a:pt x="10290" y="5689"/>
                    <a:pt x="10466" y="5904"/>
                    <a:pt x="10619" y="6133"/>
                  </a:cubicBezTo>
                  <a:cubicBezTo>
                    <a:pt x="10770" y="6367"/>
                    <a:pt x="10892" y="6616"/>
                    <a:pt x="10983" y="6887"/>
                  </a:cubicBezTo>
                  <a:lnTo>
                    <a:pt x="10983" y="6887"/>
                  </a:lnTo>
                  <a:cubicBezTo>
                    <a:pt x="11073" y="7159"/>
                    <a:pt x="11125" y="7439"/>
                    <a:pt x="11140" y="7718"/>
                  </a:cubicBezTo>
                  <a:cubicBezTo>
                    <a:pt x="11178" y="8277"/>
                    <a:pt x="11064" y="8828"/>
                    <a:pt x="10819" y="9326"/>
                  </a:cubicBezTo>
                  <a:cubicBezTo>
                    <a:pt x="10696" y="9586"/>
                    <a:pt x="10535" y="9831"/>
                    <a:pt x="10344" y="10046"/>
                  </a:cubicBezTo>
                  <a:lnTo>
                    <a:pt x="10336" y="10053"/>
                  </a:lnTo>
                  <a:cubicBezTo>
                    <a:pt x="10237" y="10161"/>
                    <a:pt x="10137" y="10260"/>
                    <a:pt x="10030" y="10360"/>
                  </a:cubicBezTo>
                  <a:cubicBezTo>
                    <a:pt x="9915" y="10451"/>
                    <a:pt x="9800" y="10543"/>
                    <a:pt x="9670" y="10628"/>
                  </a:cubicBezTo>
                  <a:cubicBezTo>
                    <a:pt x="9433" y="10781"/>
                    <a:pt x="9172" y="10911"/>
                    <a:pt x="8897" y="10995"/>
                  </a:cubicBezTo>
                  <a:cubicBezTo>
                    <a:pt x="8572" y="11103"/>
                    <a:pt x="8232" y="11157"/>
                    <a:pt x="7893" y="11157"/>
                  </a:cubicBezTo>
                  <a:cubicBezTo>
                    <a:pt x="7680" y="11157"/>
                    <a:pt x="7468" y="11136"/>
                    <a:pt x="7258" y="11095"/>
                  </a:cubicBezTo>
                  <a:cubicBezTo>
                    <a:pt x="6983" y="11033"/>
                    <a:pt x="6707" y="10941"/>
                    <a:pt x="6447" y="10819"/>
                  </a:cubicBezTo>
                  <a:lnTo>
                    <a:pt x="6447" y="10819"/>
                  </a:lnTo>
                  <a:lnTo>
                    <a:pt x="6470" y="10827"/>
                  </a:lnTo>
                  <a:cubicBezTo>
                    <a:pt x="4854" y="10030"/>
                    <a:pt x="4188" y="8078"/>
                    <a:pt x="4985" y="6463"/>
                  </a:cubicBezTo>
                  <a:cubicBezTo>
                    <a:pt x="5099" y="6241"/>
                    <a:pt x="5237" y="6026"/>
                    <a:pt x="5398" y="5835"/>
                  </a:cubicBezTo>
                  <a:lnTo>
                    <a:pt x="5459" y="5766"/>
                  </a:lnTo>
                  <a:cubicBezTo>
                    <a:pt x="5551" y="5651"/>
                    <a:pt x="5658" y="5552"/>
                    <a:pt x="5765" y="5460"/>
                  </a:cubicBezTo>
                  <a:cubicBezTo>
                    <a:pt x="5873" y="5360"/>
                    <a:pt x="5995" y="5268"/>
                    <a:pt x="6118" y="5192"/>
                  </a:cubicBezTo>
                  <a:cubicBezTo>
                    <a:pt x="6324" y="5054"/>
                    <a:pt x="6539" y="4947"/>
                    <a:pt x="6768" y="4863"/>
                  </a:cubicBezTo>
                  <a:lnTo>
                    <a:pt x="6791" y="4855"/>
                  </a:lnTo>
                  <a:lnTo>
                    <a:pt x="6807" y="4847"/>
                  </a:lnTo>
                  <a:lnTo>
                    <a:pt x="6876" y="4824"/>
                  </a:lnTo>
                  <a:cubicBezTo>
                    <a:pt x="6952" y="4801"/>
                    <a:pt x="7029" y="4778"/>
                    <a:pt x="7098" y="4763"/>
                  </a:cubicBezTo>
                  <a:lnTo>
                    <a:pt x="7182" y="4763"/>
                  </a:lnTo>
                  <a:lnTo>
                    <a:pt x="7197" y="4755"/>
                  </a:lnTo>
                  <a:lnTo>
                    <a:pt x="7235" y="4755"/>
                  </a:lnTo>
                  <a:cubicBezTo>
                    <a:pt x="7343" y="4732"/>
                    <a:pt x="7457" y="4717"/>
                    <a:pt x="7565" y="4702"/>
                  </a:cubicBezTo>
                  <a:lnTo>
                    <a:pt x="7580" y="4702"/>
                  </a:lnTo>
                  <a:lnTo>
                    <a:pt x="7702" y="4694"/>
                  </a:lnTo>
                  <a:cubicBezTo>
                    <a:pt x="7752" y="4690"/>
                    <a:pt x="7804" y="4688"/>
                    <a:pt x="7857" y="4688"/>
                  </a:cubicBezTo>
                  <a:close/>
                  <a:moveTo>
                    <a:pt x="8736" y="1"/>
                  </a:moveTo>
                  <a:lnTo>
                    <a:pt x="7902" y="16"/>
                  </a:lnTo>
                  <a:lnTo>
                    <a:pt x="7059" y="24"/>
                  </a:lnTo>
                  <a:lnTo>
                    <a:pt x="7044" y="24"/>
                  </a:lnTo>
                  <a:cubicBezTo>
                    <a:pt x="7013" y="32"/>
                    <a:pt x="6990" y="47"/>
                    <a:pt x="6983" y="77"/>
                  </a:cubicBezTo>
                  <a:lnTo>
                    <a:pt x="6546" y="1364"/>
                  </a:lnTo>
                  <a:lnTo>
                    <a:pt x="6539" y="1364"/>
                  </a:lnTo>
                  <a:cubicBezTo>
                    <a:pt x="6370" y="1394"/>
                    <a:pt x="6202" y="1440"/>
                    <a:pt x="6033" y="1494"/>
                  </a:cubicBezTo>
                  <a:lnTo>
                    <a:pt x="6003" y="1501"/>
                  </a:lnTo>
                  <a:lnTo>
                    <a:pt x="5987" y="1509"/>
                  </a:lnTo>
                  <a:cubicBezTo>
                    <a:pt x="5942" y="1517"/>
                    <a:pt x="5903" y="1532"/>
                    <a:pt x="5857" y="1547"/>
                  </a:cubicBezTo>
                  <a:lnTo>
                    <a:pt x="5475" y="1226"/>
                  </a:lnTo>
                  <a:lnTo>
                    <a:pt x="4701" y="575"/>
                  </a:lnTo>
                  <a:cubicBezTo>
                    <a:pt x="4688" y="566"/>
                    <a:pt x="4672" y="562"/>
                    <a:pt x="4656" y="562"/>
                  </a:cubicBezTo>
                  <a:cubicBezTo>
                    <a:pt x="4645" y="562"/>
                    <a:pt x="4634" y="564"/>
                    <a:pt x="4625" y="567"/>
                  </a:cubicBezTo>
                  <a:lnTo>
                    <a:pt x="3897" y="996"/>
                  </a:lnTo>
                  <a:lnTo>
                    <a:pt x="3178" y="1417"/>
                  </a:lnTo>
                  <a:cubicBezTo>
                    <a:pt x="3170" y="1425"/>
                    <a:pt x="3162" y="1425"/>
                    <a:pt x="3162" y="1433"/>
                  </a:cubicBezTo>
                  <a:cubicBezTo>
                    <a:pt x="3139" y="1448"/>
                    <a:pt x="3124" y="1479"/>
                    <a:pt x="3132" y="1501"/>
                  </a:cubicBezTo>
                  <a:lnTo>
                    <a:pt x="3407" y="2933"/>
                  </a:lnTo>
                  <a:lnTo>
                    <a:pt x="3423" y="3002"/>
                  </a:lnTo>
                  <a:cubicBezTo>
                    <a:pt x="3254" y="3155"/>
                    <a:pt x="3101" y="3316"/>
                    <a:pt x="2948" y="3484"/>
                  </a:cubicBezTo>
                  <a:lnTo>
                    <a:pt x="2473" y="3393"/>
                  </a:lnTo>
                  <a:lnTo>
                    <a:pt x="1478" y="3201"/>
                  </a:lnTo>
                  <a:cubicBezTo>
                    <a:pt x="1447" y="3201"/>
                    <a:pt x="1424" y="3216"/>
                    <a:pt x="1409" y="3239"/>
                  </a:cubicBezTo>
                  <a:lnTo>
                    <a:pt x="988" y="3967"/>
                  </a:lnTo>
                  <a:lnTo>
                    <a:pt x="567" y="4686"/>
                  </a:lnTo>
                  <a:cubicBezTo>
                    <a:pt x="559" y="4694"/>
                    <a:pt x="559" y="4702"/>
                    <a:pt x="559" y="4709"/>
                  </a:cubicBezTo>
                  <a:cubicBezTo>
                    <a:pt x="544" y="4732"/>
                    <a:pt x="552" y="4763"/>
                    <a:pt x="567" y="4786"/>
                  </a:cubicBezTo>
                  <a:lnTo>
                    <a:pt x="1509" y="5888"/>
                  </a:lnTo>
                  <a:lnTo>
                    <a:pt x="1578" y="5957"/>
                  </a:lnTo>
                  <a:cubicBezTo>
                    <a:pt x="1524" y="6133"/>
                    <a:pt x="1478" y="6310"/>
                    <a:pt x="1440" y="6493"/>
                  </a:cubicBezTo>
                  <a:lnTo>
                    <a:pt x="1003" y="6646"/>
                  </a:lnTo>
                  <a:lnTo>
                    <a:pt x="46" y="6983"/>
                  </a:lnTo>
                  <a:cubicBezTo>
                    <a:pt x="23" y="6991"/>
                    <a:pt x="8" y="7022"/>
                    <a:pt x="0" y="7045"/>
                  </a:cubicBezTo>
                  <a:lnTo>
                    <a:pt x="0" y="7887"/>
                  </a:lnTo>
                  <a:lnTo>
                    <a:pt x="0" y="8729"/>
                  </a:lnTo>
                  <a:cubicBezTo>
                    <a:pt x="0" y="8729"/>
                    <a:pt x="0" y="8737"/>
                    <a:pt x="0" y="8744"/>
                  </a:cubicBezTo>
                  <a:cubicBezTo>
                    <a:pt x="8" y="8775"/>
                    <a:pt x="23" y="8798"/>
                    <a:pt x="54" y="8805"/>
                  </a:cubicBezTo>
                  <a:lnTo>
                    <a:pt x="1424" y="9280"/>
                  </a:lnTo>
                  <a:cubicBezTo>
                    <a:pt x="1470" y="9494"/>
                    <a:pt x="1516" y="9694"/>
                    <a:pt x="1585" y="9900"/>
                  </a:cubicBezTo>
                  <a:lnTo>
                    <a:pt x="1294" y="10252"/>
                  </a:lnTo>
                  <a:lnTo>
                    <a:pt x="651" y="11041"/>
                  </a:lnTo>
                  <a:cubicBezTo>
                    <a:pt x="636" y="11056"/>
                    <a:pt x="628" y="11087"/>
                    <a:pt x="644" y="11110"/>
                  </a:cubicBezTo>
                  <a:lnTo>
                    <a:pt x="1080" y="11830"/>
                  </a:lnTo>
                  <a:lnTo>
                    <a:pt x="1516" y="12549"/>
                  </a:lnTo>
                  <a:cubicBezTo>
                    <a:pt x="1516" y="12557"/>
                    <a:pt x="1516" y="12565"/>
                    <a:pt x="1524" y="12565"/>
                  </a:cubicBezTo>
                  <a:cubicBezTo>
                    <a:pt x="1539" y="12588"/>
                    <a:pt x="1570" y="12595"/>
                    <a:pt x="1593" y="12595"/>
                  </a:cubicBezTo>
                  <a:lnTo>
                    <a:pt x="2933" y="12312"/>
                  </a:lnTo>
                  <a:cubicBezTo>
                    <a:pt x="2986" y="12373"/>
                    <a:pt x="3040" y="12427"/>
                    <a:pt x="3086" y="12480"/>
                  </a:cubicBezTo>
                  <a:cubicBezTo>
                    <a:pt x="3216" y="12618"/>
                    <a:pt x="3338" y="12741"/>
                    <a:pt x="3469" y="12856"/>
                  </a:cubicBezTo>
                  <a:lnTo>
                    <a:pt x="3392" y="13261"/>
                  </a:lnTo>
                  <a:lnTo>
                    <a:pt x="3201" y="14257"/>
                  </a:lnTo>
                  <a:cubicBezTo>
                    <a:pt x="3201" y="14287"/>
                    <a:pt x="3208" y="14310"/>
                    <a:pt x="3231" y="14325"/>
                  </a:cubicBezTo>
                  <a:lnTo>
                    <a:pt x="3959" y="14754"/>
                  </a:lnTo>
                  <a:lnTo>
                    <a:pt x="4686" y="15175"/>
                  </a:lnTo>
                  <a:lnTo>
                    <a:pt x="4701" y="15183"/>
                  </a:lnTo>
                  <a:cubicBezTo>
                    <a:pt x="4710" y="15189"/>
                    <a:pt x="4720" y="15191"/>
                    <a:pt x="4730" y="15191"/>
                  </a:cubicBezTo>
                  <a:cubicBezTo>
                    <a:pt x="4747" y="15191"/>
                    <a:pt x="4764" y="15185"/>
                    <a:pt x="4778" y="15175"/>
                  </a:cubicBezTo>
                  <a:lnTo>
                    <a:pt x="5865" y="14257"/>
                  </a:lnTo>
                  <a:cubicBezTo>
                    <a:pt x="5987" y="14295"/>
                    <a:pt x="6110" y="14333"/>
                    <a:pt x="6232" y="14364"/>
                  </a:cubicBezTo>
                  <a:cubicBezTo>
                    <a:pt x="6363" y="14394"/>
                    <a:pt x="6500" y="14433"/>
                    <a:pt x="6638" y="14463"/>
                  </a:cubicBezTo>
                  <a:lnTo>
                    <a:pt x="6745" y="14785"/>
                  </a:lnTo>
                  <a:lnTo>
                    <a:pt x="7067" y="15742"/>
                  </a:lnTo>
                  <a:cubicBezTo>
                    <a:pt x="7082" y="15765"/>
                    <a:pt x="7105" y="15780"/>
                    <a:pt x="7136" y="15780"/>
                  </a:cubicBezTo>
                  <a:lnTo>
                    <a:pt x="7970" y="15795"/>
                  </a:lnTo>
                  <a:lnTo>
                    <a:pt x="8813" y="15803"/>
                  </a:lnTo>
                  <a:lnTo>
                    <a:pt x="8828" y="15803"/>
                  </a:lnTo>
                  <a:cubicBezTo>
                    <a:pt x="8859" y="15795"/>
                    <a:pt x="8882" y="15780"/>
                    <a:pt x="8889" y="15757"/>
                  </a:cubicBezTo>
                  <a:lnTo>
                    <a:pt x="9372" y="14448"/>
                  </a:lnTo>
                  <a:cubicBezTo>
                    <a:pt x="9609" y="14394"/>
                    <a:pt x="9839" y="14333"/>
                    <a:pt x="10068" y="14257"/>
                  </a:cubicBezTo>
                  <a:lnTo>
                    <a:pt x="10298" y="14456"/>
                  </a:lnTo>
                  <a:lnTo>
                    <a:pt x="11064" y="15129"/>
                  </a:lnTo>
                  <a:cubicBezTo>
                    <a:pt x="11075" y="15137"/>
                    <a:pt x="11088" y="15141"/>
                    <a:pt x="11102" y="15141"/>
                  </a:cubicBezTo>
                  <a:cubicBezTo>
                    <a:pt x="11115" y="15141"/>
                    <a:pt x="11129" y="15137"/>
                    <a:pt x="11140" y="15129"/>
                  </a:cubicBezTo>
                  <a:lnTo>
                    <a:pt x="11875" y="14716"/>
                  </a:lnTo>
                  <a:lnTo>
                    <a:pt x="12602" y="14303"/>
                  </a:lnTo>
                  <a:cubicBezTo>
                    <a:pt x="12610" y="14303"/>
                    <a:pt x="12610" y="14295"/>
                    <a:pt x="12618" y="14295"/>
                  </a:cubicBezTo>
                  <a:cubicBezTo>
                    <a:pt x="12641" y="14280"/>
                    <a:pt x="12648" y="14249"/>
                    <a:pt x="12648" y="14218"/>
                  </a:cubicBezTo>
                  <a:lnTo>
                    <a:pt x="12411" y="12909"/>
                  </a:lnTo>
                  <a:cubicBezTo>
                    <a:pt x="12602" y="12741"/>
                    <a:pt x="12778" y="12565"/>
                    <a:pt x="12947" y="12381"/>
                  </a:cubicBezTo>
                  <a:lnTo>
                    <a:pt x="12955" y="12366"/>
                  </a:lnTo>
                  <a:lnTo>
                    <a:pt x="13299" y="12427"/>
                  </a:lnTo>
                  <a:lnTo>
                    <a:pt x="14302" y="12611"/>
                  </a:lnTo>
                  <a:cubicBezTo>
                    <a:pt x="14325" y="12611"/>
                    <a:pt x="14356" y="12595"/>
                    <a:pt x="14371" y="12572"/>
                  </a:cubicBezTo>
                  <a:lnTo>
                    <a:pt x="14777" y="11845"/>
                  </a:lnTo>
                  <a:lnTo>
                    <a:pt x="15190" y="11110"/>
                  </a:lnTo>
                  <a:cubicBezTo>
                    <a:pt x="15198" y="11102"/>
                    <a:pt x="15198" y="11102"/>
                    <a:pt x="15198" y="11095"/>
                  </a:cubicBezTo>
                  <a:cubicBezTo>
                    <a:pt x="15213" y="11072"/>
                    <a:pt x="15205" y="11041"/>
                    <a:pt x="15190" y="11018"/>
                  </a:cubicBezTo>
                  <a:lnTo>
                    <a:pt x="14317" y="10023"/>
                  </a:lnTo>
                  <a:cubicBezTo>
                    <a:pt x="14402" y="9762"/>
                    <a:pt x="14470" y="9502"/>
                    <a:pt x="14524" y="9242"/>
                  </a:cubicBezTo>
                  <a:lnTo>
                    <a:pt x="14884" y="9119"/>
                  </a:lnTo>
                  <a:lnTo>
                    <a:pt x="15849" y="8798"/>
                  </a:lnTo>
                  <a:cubicBezTo>
                    <a:pt x="15879" y="8790"/>
                    <a:pt x="15895" y="8767"/>
                    <a:pt x="15895" y="8737"/>
                  </a:cubicBezTo>
                  <a:lnTo>
                    <a:pt x="15910" y="7902"/>
                  </a:lnTo>
                  <a:lnTo>
                    <a:pt x="15925" y="7060"/>
                  </a:lnTo>
                  <a:cubicBezTo>
                    <a:pt x="15925" y="7052"/>
                    <a:pt x="15925" y="7045"/>
                    <a:pt x="15925" y="7037"/>
                  </a:cubicBezTo>
                  <a:cubicBezTo>
                    <a:pt x="15917" y="7014"/>
                    <a:pt x="15902" y="6991"/>
                    <a:pt x="15879" y="6976"/>
                  </a:cubicBezTo>
                  <a:lnTo>
                    <a:pt x="14516" y="6470"/>
                  </a:lnTo>
                  <a:lnTo>
                    <a:pt x="14509" y="6470"/>
                  </a:lnTo>
                  <a:cubicBezTo>
                    <a:pt x="14455" y="6241"/>
                    <a:pt x="14394" y="6011"/>
                    <a:pt x="14317" y="5781"/>
                  </a:cubicBezTo>
                  <a:lnTo>
                    <a:pt x="14532" y="5506"/>
                  </a:lnTo>
                  <a:lnTo>
                    <a:pt x="15167" y="4709"/>
                  </a:lnTo>
                  <a:cubicBezTo>
                    <a:pt x="15175" y="4686"/>
                    <a:pt x="15175" y="4656"/>
                    <a:pt x="15167" y="4633"/>
                  </a:cubicBezTo>
                  <a:lnTo>
                    <a:pt x="14715" y="3928"/>
                  </a:lnTo>
                  <a:lnTo>
                    <a:pt x="14264" y="3216"/>
                  </a:lnTo>
                  <a:cubicBezTo>
                    <a:pt x="14264" y="3209"/>
                    <a:pt x="14256" y="3201"/>
                    <a:pt x="14256" y="3201"/>
                  </a:cubicBezTo>
                  <a:cubicBezTo>
                    <a:pt x="14241" y="3186"/>
                    <a:pt x="14210" y="3178"/>
                    <a:pt x="14187" y="3178"/>
                  </a:cubicBezTo>
                  <a:lnTo>
                    <a:pt x="12970" y="3461"/>
                  </a:lnTo>
                  <a:cubicBezTo>
                    <a:pt x="12947" y="3431"/>
                    <a:pt x="12916" y="3393"/>
                    <a:pt x="12886" y="3362"/>
                  </a:cubicBezTo>
                  <a:cubicBezTo>
                    <a:pt x="12801" y="3270"/>
                    <a:pt x="12710" y="3178"/>
                    <a:pt x="12618" y="3086"/>
                  </a:cubicBezTo>
                  <a:lnTo>
                    <a:pt x="12602" y="3071"/>
                  </a:lnTo>
                  <a:lnTo>
                    <a:pt x="12587" y="3056"/>
                  </a:lnTo>
                  <a:cubicBezTo>
                    <a:pt x="12518" y="2987"/>
                    <a:pt x="12442" y="2926"/>
                    <a:pt x="12365" y="2857"/>
                  </a:cubicBezTo>
                  <a:lnTo>
                    <a:pt x="12419" y="2489"/>
                  </a:lnTo>
                  <a:lnTo>
                    <a:pt x="12572" y="1486"/>
                  </a:lnTo>
                  <a:cubicBezTo>
                    <a:pt x="12572" y="1456"/>
                    <a:pt x="12564" y="1433"/>
                    <a:pt x="12541" y="1417"/>
                  </a:cubicBezTo>
                  <a:lnTo>
                    <a:pt x="11798" y="1027"/>
                  </a:lnTo>
                  <a:lnTo>
                    <a:pt x="11056" y="629"/>
                  </a:lnTo>
                  <a:cubicBezTo>
                    <a:pt x="11048" y="629"/>
                    <a:pt x="11041" y="621"/>
                    <a:pt x="11041" y="621"/>
                  </a:cubicBezTo>
                  <a:cubicBezTo>
                    <a:pt x="11032" y="619"/>
                    <a:pt x="11025" y="618"/>
                    <a:pt x="11017" y="618"/>
                  </a:cubicBezTo>
                  <a:cubicBezTo>
                    <a:pt x="10998" y="618"/>
                    <a:pt x="10981" y="625"/>
                    <a:pt x="10964" y="636"/>
                  </a:cubicBezTo>
                  <a:lnTo>
                    <a:pt x="9992" y="1524"/>
                  </a:lnTo>
                  <a:cubicBezTo>
                    <a:pt x="9961" y="1517"/>
                    <a:pt x="9923" y="1501"/>
                    <a:pt x="9892" y="1494"/>
                  </a:cubicBezTo>
                  <a:lnTo>
                    <a:pt x="9800" y="1471"/>
                  </a:lnTo>
                  <a:cubicBezTo>
                    <a:pt x="9632" y="1417"/>
                    <a:pt x="9456" y="1379"/>
                    <a:pt x="9280" y="1341"/>
                  </a:cubicBezTo>
                  <a:lnTo>
                    <a:pt x="9149" y="1004"/>
                  </a:lnTo>
                  <a:lnTo>
                    <a:pt x="8805" y="47"/>
                  </a:lnTo>
                  <a:cubicBezTo>
                    <a:pt x="8790" y="24"/>
                    <a:pt x="8767" y="9"/>
                    <a:pt x="87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17" name="Google Shape;617;p47"/>
            <p:cNvSpPr/>
            <p:nvPr/>
          </p:nvSpPr>
          <p:spPr>
            <a:xfrm>
              <a:off x="953341" y="743818"/>
              <a:ext cx="452114" cy="419276"/>
            </a:xfrm>
            <a:custGeom>
              <a:avLst/>
              <a:gdLst/>
              <a:ahLst/>
              <a:cxnLst/>
              <a:rect l="l" t="t" r="r" b="b"/>
              <a:pathLst>
                <a:path w="10161" h="9423" extrusionOk="0">
                  <a:moveTo>
                    <a:pt x="5116" y="269"/>
                  </a:moveTo>
                  <a:cubicBezTo>
                    <a:pt x="5235" y="269"/>
                    <a:pt x="5357" y="277"/>
                    <a:pt x="5475" y="288"/>
                  </a:cubicBezTo>
                  <a:lnTo>
                    <a:pt x="5529" y="288"/>
                  </a:lnTo>
                  <a:cubicBezTo>
                    <a:pt x="5659" y="303"/>
                    <a:pt x="5789" y="326"/>
                    <a:pt x="5919" y="349"/>
                  </a:cubicBezTo>
                  <a:cubicBezTo>
                    <a:pt x="6685" y="494"/>
                    <a:pt x="7397" y="847"/>
                    <a:pt x="7986" y="1367"/>
                  </a:cubicBezTo>
                  <a:cubicBezTo>
                    <a:pt x="8277" y="1628"/>
                    <a:pt x="8537" y="1918"/>
                    <a:pt x="8752" y="2248"/>
                  </a:cubicBezTo>
                  <a:cubicBezTo>
                    <a:pt x="9625" y="3565"/>
                    <a:pt x="9732" y="5249"/>
                    <a:pt x="9027" y="6658"/>
                  </a:cubicBezTo>
                  <a:lnTo>
                    <a:pt x="9035" y="6635"/>
                  </a:lnTo>
                  <a:lnTo>
                    <a:pt x="9035" y="6635"/>
                  </a:lnTo>
                  <a:cubicBezTo>
                    <a:pt x="8867" y="6987"/>
                    <a:pt x="8645" y="7316"/>
                    <a:pt x="8392" y="7615"/>
                  </a:cubicBezTo>
                  <a:cubicBezTo>
                    <a:pt x="8124" y="7913"/>
                    <a:pt x="7818" y="8174"/>
                    <a:pt x="7481" y="8396"/>
                  </a:cubicBezTo>
                  <a:cubicBezTo>
                    <a:pt x="7152" y="8610"/>
                    <a:pt x="6807" y="8778"/>
                    <a:pt x="6432" y="8901"/>
                  </a:cubicBezTo>
                  <a:cubicBezTo>
                    <a:pt x="5984" y="9048"/>
                    <a:pt x="5519" y="9121"/>
                    <a:pt x="5055" y="9121"/>
                  </a:cubicBezTo>
                  <a:cubicBezTo>
                    <a:pt x="4386" y="9121"/>
                    <a:pt x="3720" y="8970"/>
                    <a:pt x="3109" y="8671"/>
                  </a:cubicBezTo>
                  <a:cubicBezTo>
                    <a:pt x="2045" y="8143"/>
                    <a:pt x="1233" y="7217"/>
                    <a:pt x="858" y="6091"/>
                  </a:cubicBezTo>
                  <a:cubicBezTo>
                    <a:pt x="851" y="6076"/>
                    <a:pt x="843" y="6068"/>
                    <a:pt x="843" y="6060"/>
                  </a:cubicBezTo>
                  <a:lnTo>
                    <a:pt x="843" y="6060"/>
                  </a:lnTo>
                  <a:lnTo>
                    <a:pt x="858" y="6083"/>
                  </a:lnTo>
                  <a:cubicBezTo>
                    <a:pt x="361" y="4590"/>
                    <a:pt x="698" y="2952"/>
                    <a:pt x="1731" y="1773"/>
                  </a:cubicBezTo>
                  <a:lnTo>
                    <a:pt x="1731" y="1750"/>
                  </a:lnTo>
                  <a:cubicBezTo>
                    <a:pt x="1999" y="1451"/>
                    <a:pt x="2305" y="1184"/>
                    <a:pt x="2635" y="961"/>
                  </a:cubicBezTo>
                  <a:cubicBezTo>
                    <a:pt x="2964" y="755"/>
                    <a:pt x="3316" y="579"/>
                    <a:pt x="3691" y="464"/>
                  </a:cubicBezTo>
                  <a:cubicBezTo>
                    <a:pt x="3974" y="364"/>
                    <a:pt x="4273" y="303"/>
                    <a:pt x="4572" y="272"/>
                  </a:cubicBezTo>
                  <a:lnTo>
                    <a:pt x="4985" y="272"/>
                  </a:lnTo>
                  <a:cubicBezTo>
                    <a:pt x="5028" y="270"/>
                    <a:pt x="5072" y="269"/>
                    <a:pt x="5116" y="269"/>
                  </a:cubicBezTo>
                  <a:close/>
                  <a:moveTo>
                    <a:pt x="5095" y="1"/>
                  </a:moveTo>
                  <a:cubicBezTo>
                    <a:pt x="4977" y="1"/>
                    <a:pt x="4859" y="4"/>
                    <a:pt x="4740" y="12"/>
                  </a:cubicBezTo>
                  <a:lnTo>
                    <a:pt x="4572" y="12"/>
                  </a:lnTo>
                  <a:cubicBezTo>
                    <a:pt x="4242" y="50"/>
                    <a:pt x="3921" y="119"/>
                    <a:pt x="3607" y="219"/>
                  </a:cubicBezTo>
                  <a:cubicBezTo>
                    <a:pt x="3553" y="234"/>
                    <a:pt x="3500" y="257"/>
                    <a:pt x="3446" y="272"/>
                  </a:cubicBezTo>
                  <a:lnTo>
                    <a:pt x="3431" y="272"/>
                  </a:lnTo>
                  <a:cubicBezTo>
                    <a:pt x="2987" y="441"/>
                    <a:pt x="2566" y="671"/>
                    <a:pt x="2183" y="961"/>
                  </a:cubicBezTo>
                  <a:lnTo>
                    <a:pt x="2175" y="939"/>
                  </a:lnTo>
                  <a:cubicBezTo>
                    <a:pt x="2106" y="1000"/>
                    <a:pt x="2030" y="1053"/>
                    <a:pt x="1961" y="1115"/>
                  </a:cubicBezTo>
                  <a:cubicBezTo>
                    <a:pt x="560" y="2332"/>
                    <a:pt x="1" y="4261"/>
                    <a:pt x="529" y="6037"/>
                  </a:cubicBezTo>
                  <a:cubicBezTo>
                    <a:pt x="598" y="6275"/>
                    <a:pt x="682" y="6497"/>
                    <a:pt x="789" y="6719"/>
                  </a:cubicBezTo>
                  <a:cubicBezTo>
                    <a:pt x="889" y="6933"/>
                    <a:pt x="1011" y="7140"/>
                    <a:pt x="1142" y="7339"/>
                  </a:cubicBezTo>
                  <a:cubicBezTo>
                    <a:pt x="1410" y="7737"/>
                    <a:pt x="1739" y="8089"/>
                    <a:pt x="2114" y="8396"/>
                  </a:cubicBezTo>
                  <a:cubicBezTo>
                    <a:pt x="2983" y="9084"/>
                    <a:pt x="4025" y="9422"/>
                    <a:pt x="5060" y="9422"/>
                  </a:cubicBezTo>
                  <a:cubicBezTo>
                    <a:pt x="6350" y="9422"/>
                    <a:pt x="7630" y="8898"/>
                    <a:pt x="8560" y="7875"/>
                  </a:cubicBezTo>
                  <a:cubicBezTo>
                    <a:pt x="8721" y="7699"/>
                    <a:pt x="8867" y="7515"/>
                    <a:pt x="8997" y="7324"/>
                  </a:cubicBezTo>
                  <a:cubicBezTo>
                    <a:pt x="9135" y="7117"/>
                    <a:pt x="9249" y="6903"/>
                    <a:pt x="9357" y="6688"/>
                  </a:cubicBezTo>
                  <a:cubicBezTo>
                    <a:pt x="10161" y="4943"/>
                    <a:pt x="9839" y="2883"/>
                    <a:pt x="8537" y="1482"/>
                  </a:cubicBezTo>
                  <a:cubicBezTo>
                    <a:pt x="7902" y="793"/>
                    <a:pt x="7075" y="311"/>
                    <a:pt x="6172" y="96"/>
                  </a:cubicBezTo>
                  <a:lnTo>
                    <a:pt x="6103" y="81"/>
                  </a:lnTo>
                  <a:lnTo>
                    <a:pt x="6087" y="81"/>
                  </a:lnTo>
                  <a:lnTo>
                    <a:pt x="6064" y="73"/>
                  </a:lnTo>
                  <a:lnTo>
                    <a:pt x="6026" y="73"/>
                  </a:lnTo>
                  <a:lnTo>
                    <a:pt x="5996" y="66"/>
                  </a:lnTo>
                  <a:lnTo>
                    <a:pt x="5980" y="66"/>
                  </a:lnTo>
                  <a:lnTo>
                    <a:pt x="5950" y="58"/>
                  </a:lnTo>
                  <a:lnTo>
                    <a:pt x="5942" y="58"/>
                  </a:lnTo>
                  <a:lnTo>
                    <a:pt x="5904" y="50"/>
                  </a:lnTo>
                  <a:lnTo>
                    <a:pt x="5735" y="50"/>
                  </a:lnTo>
                  <a:lnTo>
                    <a:pt x="5705" y="43"/>
                  </a:lnTo>
                  <a:cubicBezTo>
                    <a:pt x="5620" y="27"/>
                    <a:pt x="5536" y="20"/>
                    <a:pt x="5444" y="12"/>
                  </a:cubicBezTo>
                  <a:cubicBezTo>
                    <a:pt x="5329" y="4"/>
                    <a:pt x="5213" y="1"/>
                    <a:pt x="50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618" name="Google Shape;618;p47"/>
          <p:cNvGrpSpPr/>
          <p:nvPr/>
        </p:nvGrpSpPr>
        <p:grpSpPr>
          <a:xfrm>
            <a:off x="1735925" y="1100165"/>
            <a:ext cx="577319" cy="572896"/>
            <a:chOff x="826975" y="600900"/>
            <a:chExt cx="708627" cy="703199"/>
          </a:xfrm>
        </p:grpSpPr>
        <p:sp>
          <p:nvSpPr>
            <p:cNvPr id="619" name="Google Shape;619;p47"/>
            <p:cNvSpPr/>
            <p:nvPr/>
          </p:nvSpPr>
          <p:spPr>
            <a:xfrm>
              <a:off x="826975" y="600900"/>
              <a:ext cx="708627" cy="703199"/>
            </a:xfrm>
            <a:custGeom>
              <a:avLst/>
              <a:gdLst/>
              <a:ahLst/>
              <a:cxnLst/>
              <a:rect l="l" t="t" r="r" b="b"/>
              <a:pathLst>
                <a:path w="15926" h="15804" extrusionOk="0">
                  <a:moveTo>
                    <a:pt x="7857" y="4688"/>
                  </a:moveTo>
                  <a:cubicBezTo>
                    <a:pt x="7909" y="4688"/>
                    <a:pt x="7963" y="4690"/>
                    <a:pt x="8016" y="4694"/>
                  </a:cubicBezTo>
                  <a:lnTo>
                    <a:pt x="8330" y="4694"/>
                  </a:lnTo>
                  <a:cubicBezTo>
                    <a:pt x="8399" y="4702"/>
                    <a:pt x="8468" y="4709"/>
                    <a:pt x="8529" y="4725"/>
                  </a:cubicBezTo>
                  <a:lnTo>
                    <a:pt x="8545" y="4725"/>
                  </a:lnTo>
                  <a:cubicBezTo>
                    <a:pt x="8813" y="4778"/>
                    <a:pt x="9081" y="4870"/>
                    <a:pt x="9326" y="4993"/>
                  </a:cubicBezTo>
                  <a:lnTo>
                    <a:pt x="9333" y="4993"/>
                  </a:lnTo>
                  <a:cubicBezTo>
                    <a:pt x="9379" y="5008"/>
                    <a:pt x="9417" y="5031"/>
                    <a:pt x="9456" y="5054"/>
                  </a:cubicBezTo>
                  <a:cubicBezTo>
                    <a:pt x="9616" y="5146"/>
                    <a:pt x="9770" y="5245"/>
                    <a:pt x="9915" y="5353"/>
                  </a:cubicBezTo>
                  <a:lnTo>
                    <a:pt x="9923" y="5368"/>
                  </a:lnTo>
                  <a:lnTo>
                    <a:pt x="9946" y="5383"/>
                  </a:lnTo>
                  <a:lnTo>
                    <a:pt x="10045" y="5460"/>
                  </a:lnTo>
                  <a:lnTo>
                    <a:pt x="10053" y="5475"/>
                  </a:lnTo>
                  <a:lnTo>
                    <a:pt x="10091" y="5506"/>
                  </a:lnTo>
                  <a:cubicBezTo>
                    <a:pt x="10290" y="5689"/>
                    <a:pt x="10466" y="5904"/>
                    <a:pt x="10619" y="6133"/>
                  </a:cubicBezTo>
                  <a:cubicBezTo>
                    <a:pt x="10770" y="6367"/>
                    <a:pt x="10892" y="6616"/>
                    <a:pt x="10983" y="6887"/>
                  </a:cubicBezTo>
                  <a:lnTo>
                    <a:pt x="10983" y="6887"/>
                  </a:lnTo>
                  <a:cubicBezTo>
                    <a:pt x="11073" y="7159"/>
                    <a:pt x="11125" y="7439"/>
                    <a:pt x="11140" y="7718"/>
                  </a:cubicBezTo>
                  <a:cubicBezTo>
                    <a:pt x="11178" y="8277"/>
                    <a:pt x="11064" y="8828"/>
                    <a:pt x="10819" y="9326"/>
                  </a:cubicBezTo>
                  <a:cubicBezTo>
                    <a:pt x="10696" y="9586"/>
                    <a:pt x="10535" y="9831"/>
                    <a:pt x="10344" y="10046"/>
                  </a:cubicBezTo>
                  <a:lnTo>
                    <a:pt x="10336" y="10053"/>
                  </a:lnTo>
                  <a:cubicBezTo>
                    <a:pt x="10237" y="10161"/>
                    <a:pt x="10137" y="10260"/>
                    <a:pt x="10030" y="10360"/>
                  </a:cubicBezTo>
                  <a:cubicBezTo>
                    <a:pt x="9915" y="10451"/>
                    <a:pt x="9800" y="10543"/>
                    <a:pt x="9670" y="10628"/>
                  </a:cubicBezTo>
                  <a:cubicBezTo>
                    <a:pt x="9433" y="10781"/>
                    <a:pt x="9172" y="10911"/>
                    <a:pt x="8897" y="10995"/>
                  </a:cubicBezTo>
                  <a:cubicBezTo>
                    <a:pt x="8572" y="11103"/>
                    <a:pt x="8232" y="11157"/>
                    <a:pt x="7893" y="11157"/>
                  </a:cubicBezTo>
                  <a:cubicBezTo>
                    <a:pt x="7680" y="11157"/>
                    <a:pt x="7468" y="11136"/>
                    <a:pt x="7258" y="11095"/>
                  </a:cubicBezTo>
                  <a:cubicBezTo>
                    <a:pt x="6983" y="11033"/>
                    <a:pt x="6707" y="10941"/>
                    <a:pt x="6447" y="10819"/>
                  </a:cubicBezTo>
                  <a:lnTo>
                    <a:pt x="6447" y="10819"/>
                  </a:lnTo>
                  <a:lnTo>
                    <a:pt x="6470" y="10827"/>
                  </a:lnTo>
                  <a:cubicBezTo>
                    <a:pt x="4854" y="10030"/>
                    <a:pt x="4188" y="8078"/>
                    <a:pt x="4985" y="6463"/>
                  </a:cubicBezTo>
                  <a:cubicBezTo>
                    <a:pt x="5099" y="6241"/>
                    <a:pt x="5237" y="6026"/>
                    <a:pt x="5398" y="5835"/>
                  </a:cubicBezTo>
                  <a:lnTo>
                    <a:pt x="5459" y="5766"/>
                  </a:lnTo>
                  <a:cubicBezTo>
                    <a:pt x="5551" y="5651"/>
                    <a:pt x="5658" y="5552"/>
                    <a:pt x="5765" y="5460"/>
                  </a:cubicBezTo>
                  <a:cubicBezTo>
                    <a:pt x="5873" y="5360"/>
                    <a:pt x="5995" y="5268"/>
                    <a:pt x="6118" y="5192"/>
                  </a:cubicBezTo>
                  <a:cubicBezTo>
                    <a:pt x="6324" y="5054"/>
                    <a:pt x="6539" y="4947"/>
                    <a:pt x="6768" y="4863"/>
                  </a:cubicBezTo>
                  <a:lnTo>
                    <a:pt x="6791" y="4855"/>
                  </a:lnTo>
                  <a:lnTo>
                    <a:pt x="6807" y="4847"/>
                  </a:lnTo>
                  <a:lnTo>
                    <a:pt x="6876" y="4824"/>
                  </a:lnTo>
                  <a:cubicBezTo>
                    <a:pt x="6952" y="4801"/>
                    <a:pt x="7029" y="4778"/>
                    <a:pt x="7098" y="4763"/>
                  </a:cubicBezTo>
                  <a:lnTo>
                    <a:pt x="7182" y="4763"/>
                  </a:lnTo>
                  <a:lnTo>
                    <a:pt x="7197" y="4755"/>
                  </a:lnTo>
                  <a:lnTo>
                    <a:pt x="7235" y="4755"/>
                  </a:lnTo>
                  <a:cubicBezTo>
                    <a:pt x="7343" y="4732"/>
                    <a:pt x="7457" y="4717"/>
                    <a:pt x="7565" y="4702"/>
                  </a:cubicBezTo>
                  <a:lnTo>
                    <a:pt x="7580" y="4702"/>
                  </a:lnTo>
                  <a:lnTo>
                    <a:pt x="7702" y="4694"/>
                  </a:lnTo>
                  <a:cubicBezTo>
                    <a:pt x="7752" y="4690"/>
                    <a:pt x="7804" y="4688"/>
                    <a:pt x="7857" y="4688"/>
                  </a:cubicBezTo>
                  <a:close/>
                  <a:moveTo>
                    <a:pt x="8736" y="1"/>
                  </a:moveTo>
                  <a:lnTo>
                    <a:pt x="7902" y="16"/>
                  </a:lnTo>
                  <a:lnTo>
                    <a:pt x="7059" y="24"/>
                  </a:lnTo>
                  <a:lnTo>
                    <a:pt x="7044" y="24"/>
                  </a:lnTo>
                  <a:cubicBezTo>
                    <a:pt x="7013" y="32"/>
                    <a:pt x="6990" y="47"/>
                    <a:pt x="6983" y="77"/>
                  </a:cubicBezTo>
                  <a:lnTo>
                    <a:pt x="6546" y="1364"/>
                  </a:lnTo>
                  <a:lnTo>
                    <a:pt x="6539" y="1364"/>
                  </a:lnTo>
                  <a:cubicBezTo>
                    <a:pt x="6370" y="1394"/>
                    <a:pt x="6202" y="1440"/>
                    <a:pt x="6033" y="1494"/>
                  </a:cubicBezTo>
                  <a:lnTo>
                    <a:pt x="6003" y="1501"/>
                  </a:lnTo>
                  <a:lnTo>
                    <a:pt x="5987" y="1509"/>
                  </a:lnTo>
                  <a:cubicBezTo>
                    <a:pt x="5942" y="1517"/>
                    <a:pt x="5903" y="1532"/>
                    <a:pt x="5857" y="1547"/>
                  </a:cubicBezTo>
                  <a:lnTo>
                    <a:pt x="5475" y="1226"/>
                  </a:lnTo>
                  <a:lnTo>
                    <a:pt x="4701" y="575"/>
                  </a:lnTo>
                  <a:cubicBezTo>
                    <a:pt x="4688" y="566"/>
                    <a:pt x="4672" y="562"/>
                    <a:pt x="4656" y="562"/>
                  </a:cubicBezTo>
                  <a:cubicBezTo>
                    <a:pt x="4645" y="562"/>
                    <a:pt x="4634" y="564"/>
                    <a:pt x="4625" y="567"/>
                  </a:cubicBezTo>
                  <a:lnTo>
                    <a:pt x="3897" y="996"/>
                  </a:lnTo>
                  <a:lnTo>
                    <a:pt x="3178" y="1417"/>
                  </a:lnTo>
                  <a:cubicBezTo>
                    <a:pt x="3170" y="1425"/>
                    <a:pt x="3162" y="1425"/>
                    <a:pt x="3162" y="1433"/>
                  </a:cubicBezTo>
                  <a:cubicBezTo>
                    <a:pt x="3139" y="1448"/>
                    <a:pt x="3124" y="1479"/>
                    <a:pt x="3132" y="1501"/>
                  </a:cubicBezTo>
                  <a:lnTo>
                    <a:pt x="3407" y="2933"/>
                  </a:lnTo>
                  <a:lnTo>
                    <a:pt x="3423" y="3002"/>
                  </a:lnTo>
                  <a:cubicBezTo>
                    <a:pt x="3254" y="3155"/>
                    <a:pt x="3101" y="3316"/>
                    <a:pt x="2948" y="3484"/>
                  </a:cubicBezTo>
                  <a:lnTo>
                    <a:pt x="2473" y="3393"/>
                  </a:lnTo>
                  <a:lnTo>
                    <a:pt x="1478" y="3201"/>
                  </a:lnTo>
                  <a:cubicBezTo>
                    <a:pt x="1447" y="3201"/>
                    <a:pt x="1424" y="3216"/>
                    <a:pt x="1409" y="3239"/>
                  </a:cubicBezTo>
                  <a:lnTo>
                    <a:pt x="988" y="3967"/>
                  </a:lnTo>
                  <a:lnTo>
                    <a:pt x="567" y="4686"/>
                  </a:lnTo>
                  <a:cubicBezTo>
                    <a:pt x="559" y="4694"/>
                    <a:pt x="559" y="4702"/>
                    <a:pt x="559" y="4709"/>
                  </a:cubicBezTo>
                  <a:cubicBezTo>
                    <a:pt x="544" y="4732"/>
                    <a:pt x="552" y="4763"/>
                    <a:pt x="567" y="4786"/>
                  </a:cubicBezTo>
                  <a:lnTo>
                    <a:pt x="1509" y="5888"/>
                  </a:lnTo>
                  <a:lnTo>
                    <a:pt x="1578" y="5957"/>
                  </a:lnTo>
                  <a:cubicBezTo>
                    <a:pt x="1524" y="6133"/>
                    <a:pt x="1478" y="6310"/>
                    <a:pt x="1440" y="6493"/>
                  </a:cubicBezTo>
                  <a:lnTo>
                    <a:pt x="1003" y="6646"/>
                  </a:lnTo>
                  <a:lnTo>
                    <a:pt x="46" y="6983"/>
                  </a:lnTo>
                  <a:cubicBezTo>
                    <a:pt x="23" y="6991"/>
                    <a:pt x="8" y="7022"/>
                    <a:pt x="0" y="7045"/>
                  </a:cubicBezTo>
                  <a:lnTo>
                    <a:pt x="0" y="7887"/>
                  </a:lnTo>
                  <a:lnTo>
                    <a:pt x="0" y="8729"/>
                  </a:lnTo>
                  <a:cubicBezTo>
                    <a:pt x="0" y="8729"/>
                    <a:pt x="0" y="8737"/>
                    <a:pt x="0" y="8744"/>
                  </a:cubicBezTo>
                  <a:cubicBezTo>
                    <a:pt x="8" y="8775"/>
                    <a:pt x="23" y="8798"/>
                    <a:pt x="54" y="8805"/>
                  </a:cubicBezTo>
                  <a:lnTo>
                    <a:pt x="1424" y="9280"/>
                  </a:lnTo>
                  <a:cubicBezTo>
                    <a:pt x="1470" y="9494"/>
                    <a:pt x="1516" y="9694"/>
                    <a:pt x="1585" y="9900"/>
                  </a:cubicBezTo>
                  <a:lnTo>
                    <a:pt x="1294" y="10252"/>
                  </a:lnTo>
                  <a:lnTo>
                    <a:pt x="651" y="11041"/>
                  </a:lnTo>
                  <a:cubicBezTo>
                    <a:pt x="636" y="11056"/>
                    <a:pt x="628" y="11087"/>
                    <a:pt x="644" y="11110"/>
                  </a:cubicBezTo>
                  <a:lnTo>
                    <a:pt x="1080" y="11830"/>
                  </a:lnTo>
                  <a:lnTo>
                    <a:pt x="1516" y="12549"/>
                  </a:lnTo>
                  <a:cubicBezTo>
                    <a:pt x="1516" y="12557"/>
                    <a:pt x="1516" y="12565"/>
                    <a:pt x="1524" y="12565"/>
                  </a:cubicBezTo>
                  <a:cubicBezTo>
                    <a:pt x="1539" y="12588"/>
                    <a:pt x="1570" y="12595"/>
                    <a:pt x="1593" y="12595"/>
                  </a:cubicBezTo>
                  <a:lnTo>
                    <a:pt x="2933" y="12312"/>
                  </a:lnTo>
                  <a:cubicBezTo>
                    <a:pt x="2986" y="12373"/>
                    <a:pt x="3040" y="12427"/>
                    <a:pt x="3086" y="12480"/>
                  </a:cubicBezTo>
                  <a:cubicBezTo>
                    <a:pt x="3216" y="12618"/>
                    <a:pt x="3338" y="12741"/>
                    <a:pt x="3469" y="12856"/>
                  </a:cubicBezTo>
                  <a:lnTo>
                    <a:pt x="3392" y="13261"/>
                  </a:lnTo>
                  <a:lnTo>
                    <a:pt x="3201" y="14257"/>
                  </a:lnTo>
                  <a:cubicBezTo>
                    <a:pt x="3201" y="14287"/>
                    <a:pt x="3208" y="14310"/>
                    <a:pt x="3231" y="14325"/>
                  </a:cubicBezTo>
                  <a:lnTo>
                    <a:pt x="3959" y="14754"/>
                  </a:lnTo>
                  <a:lnTo>
                    <a:pt x="4686" y="15175"/>
                  </a:lnTo>
                  <a:lnTo>
                    <a:pt x="4701" y="15183"/>
                  </a:lnTo>
                  <a:cubicBezTo>
                    <a:pt x="4710" y="15189"/>
                    <a:pt x="4720" y="15191"/>
                    <a:pt x="4730" y="15191"/>
                  </a:cubicBezTo>
                  <a:cubicBezTo>
                    <a:pt x="4747" y="15191"/>
                    <a:pt x="4764" y="15185"/>
                    <a:pt x="4778" y="15175"/>
                  </a:cubicBezTo>
                  <a:lnTo>
                    <a:pt x="5865" y="14257"/>
                  </a:lnTo>
                  <a:cubicBezTo>
                    <a:pt x="5987" y="14295"/>
                    <a:pt x="6110" y="14333"/>
                    <a:pt x="6232" y="14364"/>
                  </a:cubicBezTo>
                  <a:cubicBezTo>
                    <a:pt x="6363" y="14394"/>
                    <a:pt x="6500" y="14433"/>
                    <a:pt x="6638" y="14463"/>
                  </a:cubicBezTo>
                  <a:lnTo>
                    <a:pt x="6745" y="14785"/>
                  </a:lnTo>
                  <a:lnTo>
                    <a:pt x="7067" y="15742"/>
                  </a:lnTo>
                  <a:cubicBezTo>
                    <a:pt x="7082" y="15765"/>
                    <a:pt x="7105" y="15780"/>
                    <a:pt x="7136" y="15780"/>
                  </a:cubicBezTo>
                  <a:lnTo>
                    <a:pt x="7970" y="15795"/>
                  </a:lnTo>
                  <a:lnTo>
                    <a:pt x="8813" y="15803"/>
                  </a:lnTo>
                  <a:lnTo>
                    <a:pt x="8828" y="15803"/>
                  </a:lnTo>
                  <a:cubicBezTo>
                    <a:pt x="8859" y="15795"/>
                    <a:pt x="8882" y="15780"/>
                    <a:pt x="8889" y="15757"/>
                  </a:cubicBezTo>
                  <a:lnTo>
                    <a:pt x="9372" y="14448"/>
                  </a:lnTo>
                  <a:cubicBezTo>
                    <a:pt x="9609" y="14394"/>
                    <a:pt x="9839" y="14333"/>
                    <a:pt x="10068" y="14257"/>
                  </a:cubicBezTo>
                  <a:lnTo>
                    <a:pt x="10298" y="14456"/>
                  </a:lnTo>
                  <a:lnTo>
                    <a:pt x="11064" y="15129"/>
                  </a:lnTo>
                  <a:cubicBezTo>
                    <a:pt x="11075" y="15137"/>
                    <a:pt x="11088" y="15141"/>
                    <a:pt x="11102" y="15141"/>
                  </a:cubicBezTo>
                  <a:cubicBezTo>
                    <a:pt x="11115" y="15141"/>
                    <a:pt x="11129" y="15137"/>
                    <a:pt x="11140" y="15129"/>
                  </a:cubicBezTo>
                  <a:lnTo>
                    <a:pt x="11875" y="14716"/>
                  </a:lnTo>
                  <a:lnTo>
                    <a:pt x="12602" y="14303"/>
                  </a:lnTo>
                  <a:cubicBezTo>
                    <a:pt x="12610" y="14303"/>
                    <a:pt x="12610" y="14295"/>
                    <a:pt x="12618" y="14295"/>
                  </a:cubicBezTo>
                  <a:cubicBezTo>
                    <a:pt x="12641" y="14280"/>
                    <a:pt x="12648" y="14249"/>
                    <a:pt x="12648" y="14218"/>
                  </a:cubicBezTo>
                  <a:lnTo>
                    <a:pt x="12411" y="12909"/>
                  </a:lnTo>
                  <a:cubicBezTo>
                    <a:pt x="12602" y="12741"/>
                    <a:pt x="12778" y="12565"/>
                    <a:pt x="12947" y="12381"/>
                  </a:cubicBezTo>
                  <a:lnTo>
                    <a:pt x="12955" y="12366"/>
                  </a:lnTo>
                  <a:lnTo>
                    <a:pt x="13299" y="12427"/>
                  </a:lnTo>
                  <a:lnTo>
                    <a:pt x="14302" y="12611"/>
                  </a:lnTo>
                  <a:cubicBezTo>
                    <a:pt x="14325" y="12611"/>
                    <a:pt x="14356" y="12595"/>
                    <a:pt x="14371" y="12572"/>
                  </a:cubicBezTo>
                  <a:lnTo>
                    <a:pt x="14777" y="11845"/>
                  </a:lnTo>
                  <a:lnTo>
                    <a:pt x="15190" y="11110"/>
                  </a:lnTo>
                  <a:cubicBezTo>
                    <a:pt x="15198" y="11102"/>
                    <a:pt x="15198" y="11102"/>
                    <a:pt x="15198" y="11095"/>
                  </a:cubicBezTo>
                  <a:cubicBezTo>
                    <a:pt x="15213" y="11072"/>
                    <a:pt x="15205" y="11041"/>
                    <a:pt x="15190" y="11018"/>
                  </a:cubicBezTo>
                  <a:lnTo>
                    <a:pt x="14317" y="10023"/>
                  </a:lnTo>
                  <a:cubicBezTo>
                    <a:pt x="14402" y="9762"/>
                    <a:pt x="14470" y="9502"/>
                    <a:pt x="14524" y="9242"/>
                  </a:cubicBezTo>
                  <a:lnTo>
                    <a:pt x="14884" y="9119"/>
                  </a:lnTo>
                  <a:lnTo>
                    <a:pt x="15849" y="8798"/>
                  </a:lnTo>
                  <a:cubicBezTo>
                    <a:pt x="15879" y="8790"/>
                    <a:pt x="15895" y="8767"/>
                    <a:pt x="15895" y="8737"/>
                  </a:cubicBezTo>
                  <a:lnTo>
                    <a:pt x="15910" y="7902"/>
                  </a:lnTo>
                  <a:lnTo>
                    <a:pt x="15925" y="7060"/>
                  </a:lnTo>
                  <a:cubicBezTo>
                    <a:pt x="15925" y="7052"/>
                    <a:pt x="15925" y="7045"/>
                    <a:pt x="15925" y="7037"/>
                  </a:cubicBezTo>
                  <a:cubicBezTo>
                    <a:pt x="15917" y="7014"/>
                    <a:pt x="15902" y="6991"/>
                    <a:pt x="15879" y="6976"/>
                  </a:cubicBezTo>
                  <a:lnTo>
                    <a:pt x="14516" y="6470"/>
                  </a:lnTo>
                  <a:lnTo>
                    <a:pt x="14509" y="6470"/>
                  </a:lnTo>
                  <a:cubicBezTo>
                    <a:pt x="14455" y="6241"/>
                    <a:pt x="14394" y="6011"/>
                    <a:pt x="14317" y="5781"/>
                  </a:cubicBezTo>
                  <a:lnTo>
                    <a:pt x="14532" y="5506"/>
                  </a:lnTo>
                  <a:lnTo>
                    <a:pt x="15167" y="4709"/>
                  </a:lnTo>
                  <a:cubicBezTo>
                    <a:pt x="15175" y="4686"/>
                    <a:pt x="15175" y="4656"/>
                    <a:pt x="15167" y="4633"/>
                  </a:cubicBezTo>
                  <a:lnTo>
                    <a:pt x="14715" y="3928"/>
                  </a:lnTo>
                  <a:lnTo>
                    <a:pt x="14264" y="3216"/>
                  </a:lnTo>
                  <a:cubicBezTo>
                    <a:pt x="14264" y="3209"/>
                    <a:pt x="14256" y="3201"/>
                    <a:pt x="14256" y="3201"/>
                  </a:cubicBezTo>
                  <a:cubicBezTo>
                    <a:pt x="14241" y="3186"/>
                    <a:pt x="14210" y="3178"/>
                    <a:pt x="14187" y="3178"/>
                  </a:cubicBezTo>
                  <a:lnTo>
                    <a:pt x="12970" y="3461"/>
                  </a:lnTo>
                  <a:cubicBezTo>
                    <a:pt x="12947" y="3431"/>
                    <a:pt x="12916" y="3393"/>
                    <a:pt x="12886" y="3362"/>
                  </a:cubicBezTo>
                  <a:cubicBezTo>
                    <a:pt x="12801" y="3270"/>
                    <a:pt x="12710" y="3178"/>
                    <a:pt x="12618" y="3086"/>
                  </a:cubicBezTo>
                  <a:lnTo>
                    <a:pt x="12602" y="3071"/>
                  </a:lnTo>
                  <a:lnTo>
                    <a:pt x="12587" y="3056"/>
                  </a:lnTo>
                  <a:cubicBezTo>
                    <a:pt x="12518" y="2987"/>
                    <a:pt x="12442" y="2926"/>
                    <a:pt x="12365" y="2857"/>
                  </a:cubicBezTo>
                  <a:lnTo>
                    <a:pt x="12419" y="2489"/>
                  </a:lnTo>
                  <a:lnTo>
                    <a:pt x="12572" y="1486"/>
                  </a:lnTo>
                  <a:cubicBezTo>
                    <a:pt x="12572" y="1456"/>
                    <a:pt x="12564" y="1433"/>
                    <a:pt x="12541" y="1417"/>
                  </a:cubicBezTo>
                  <a:lnTo>
                    <a:pt x="11798" y="1027"/>
                  </a:lnTo>
                  <a:lnTo>
                    <a:pt x="11056" y="629"/>
                  </a:lnTo>
                  <a:cubicBezTo>
                    <a:pt x="11048" y="629"/>
                    <a:pt x="11041" y="621"/>
                    <a:pt x="11041" y="621"/>
                  </a:cubicBezTo>
                  <a:cubicBezTo>
                    <a:pt x="11032" y="619"/>
                    <a:pt x="11025" y="618"/>
                    <a:pt x="11017" y="618"/>
                  </a:cubicBezTo>
                  <a:cubicBezTo>
                    <a:pt x="10998" y="618"/>
                    <a:pt x="10981" y="625"/>
                    <a:pt x="10964" y="636"/>
                  </a:cubicBezTo>
                  <a:lnTo>
                    <a:pt x="9992" y="1524"/>
                  </a:lnTo>
                  <a:cubicBezTo>
                    <a:pt x="9961" y="1517"/>
                    <a:pt x="9923" y="1501"/>
                    <a:pt x="9892" y="1494"/>
                  </a:cubicBezTo>
                  <a:lnTo>
                    <a:pt x="9800" y="1471"/>
                  </a:lnTo>
                  <a:cubicBezTo>
                    <a:pt x="9632" y="1417"/>
                    <a:pt x="9456" y="1379"/>
                    <a:pt x="9280" y="1341"/>
                  </a:cubicBezTo>
                  <a:lnTo>
                    <a:pt x="9149" y="1004"/>
                  </a:lnTo>
                  <a:lnTo>
                    <a:pt x="8805" y="47"/>
                  </a:lnTo>
                  <a:cubicBezTo>
                    <a:pt x="8790" y="24"/>
                    <a:pt x="8767" y="9"/>
                    <a:pt x="87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20" name="Google Shape;620;p47"/>
            <p:cNvSpPr/>
            <p:nvPr/>
          </p:nvSpPr>
          <p:spPr>
            <a:xfrm>
              <a:off x="953341" y="743818"/>
              <a:ext cx="452114" cy="419276"/>
            </a:xfrm>
            <a:custGeom>
              <a:avLst/>
              <a:gdLst/>
              <a:ahLst/>
              <a:cxnLst/>
              <a:rect l="l" t="t" r="r" b="b"/>
              <a:pathLst>
                <a:path w="10161" h="9423" extrusionOk="0">
                  <a:moveTo>
                    <a:pt x="5116" y="269"/>
                  </a:moveTo>
                  <a:cubicBezTo>
                    <a:pt x="5235" y="269"/>
                    <a:pt x="5357" y="277"/>
                    <a:pt x="5475" y="288"/>
                  </a:cubicBezTo>
                  <a:lnTo>
                    <a:pt x="5529" y="288"/>
                  </a:lnTo>
                  <a:cubicBezTo>
                    <a:pt x="5659" y="303"/>
                    <a:pt x="5789" y="326"/>
                    <a:pt x="5919" y="349"/>
                  </a:cubicBezTo>
                  <a:cubicBezTo>
                    <a:pt x="6685" y="494"/>
                    <a:pt x="7397" y="847"/>
                    <a:pt x="7986" y="1367"/>
                  </a:cubicBezTo>
                  <a:cubicBezTo>
                    <a:pt x="8277" y="1628"/>
                    <a:pt x="8537" y="1918"/>
                    <a:pt x="8752" y="2248"/>
                  </a:cubicBezTo>
                  <a:cubicBezTo>
                    <a:pt x="9625" y="3565"/>
                    <a:pt x="9732" y="5249"/>
                    <a:pt x="9027" y="6658"/>
                  </a:cubicBezTo>
                  <a:lnTo>
                    <a:pt x="9035" y="6635"/>
                  </a:lnTo>
                  <a:lnTo>
                    <a:pt x="9035" y="6635"/>
                  </a:lnTo>
                  <a:cubicBezTo>
                    <a:pt x="8867" y="6987"/>
                    <a:pt x="8645" y="7316"/>
                    <a:pt x="8392" y="7615"/>
                  </a:cubicBezTo>
                  <a:cubicBezTo>
                    <a:pt x="8124" y="7913"/>
                    <a:pt x="7818" y="8174"/>
                    <a:pt x="7481" y="8396"/>
                  </a:cubicBezTo>
                  <a:cubicBezTo>
                    <a:pt x="7152" y="8610"/>
                    <a:pt x="6807" y="8778"/>
                    <a:pt x="6432" y="8901"/>
                  </a:cubicBezTo>
                  <a:cubicBezTo>
                    <a:pt x="5984" y="9048"/>
                    <a:pt x="5519" y="9121"/>
                    <a:pt x="5055" y="9121"/>
                  </a:cubicBezTo>
                  <a:cubicBezTo>
                    <a:pt x="4386" y="9121"/>
                    <a:pt x="3720" y="8970"/>
                    <a:pt x="3109" y="8671"/>
                  </a:cubicBezTo>
                  <a:cubicBezTo>
                    <a:pt x="2045" y="8143"/>
                    <a:pt x="1233" y="7217"/>
                    <a:pt x="858" y="6091"/>
                  </a:cubicBezTo>
                  <a:cubicBezTo>
                    <a:pt x="851" y="6076"/>
                    <a:pt x="843" y="6068"/>
                    <a:pt x="843" y="6060"/>
                  </a:cubicBezTo>
                  <a:lnTo>
                    <a:pt x="843" y="6060"/>
                  </a:lnTo>
                  <a:lnTo>
                    <a:pt x="858" y="6083"/>
                  </a:lnTo>
                  <a:cubicBezTo>
                    <a:pt x="361" y="4590"/>
                    <a:pt x="698" y="2952"/>
                    <a:pt x="1731" y="1773"/>
                  </a:cubicBezTo>
                  <a:lnTo>
                    <a:pt x="1731" y="1750"/>
                  </a:lnTo>
                  <a:cubicBezTo>
                    <a:pt x="1999" y="1451"/>
                    <a:pt x="2305" y="1184"/>
                    <a:pt x="2635" y="961"/>
                  </a:cubicBezTo>
                  <a:cubicBezTo>
                    <a:pt x="2964" y="755"/>
                    <a:pt x="3316" y="579"/>
                    <a:pt x="3691" y="464"/>
                  </a:cubicBezTo>
                  <a:cubicBezTo>
                    <a:pt x="3974" y="364"/>
                    <a:pt x="4273" y="303"/>
                    <a:pt x="4572" y="272"/>
                  </a:cubicBezTo>
                  <a:lnTo>
                    <a:pt x="4985" y="272"/>
                  </a:lnTo>
                  <a:cubicBezTo>
                    <a:pt x="5028" y="270"/>
                    <a:pt x="5072" y="269"/>
                    <a:pt x="5116" y="269"/>
                  </a:cubicBezTo>
                  <a:close/>
                  <a:moveTo>
                    <a:pt x="5095" y="1"/>
                  </a:moveTo>
                  <a:cubicBezTo>
                    <a:pt x="4977" y="1"/>
                    <a:pt x="4859" y="4"/>
                    <a:pt x="4740" y="12"/>
                  </a:cubicBezTo>
                  <a:lnTo>
                    <a:pt x="4572" y="12"/>
                  </a:lnTo>
                  <a:cubicBezTo>
                    <a:pt x="4242" y="50"/>
                    <a:pt x="3921" y="119"/>
                    <a:pt x="3607" y="219"/>
                  </a:cubicBezTo>
                  <a:cubicBezTo>
                    <a:pt x="3553" y="234"/>
                    <a:pt x="3500" y="257"/>
                    <a:pt x="3446" y="272"/>
                  </a:cubicBezTo>
                  <a:lnTo>
                    <a:pt x="3431" y="272"/>
                  </a:lnTo>
                  <a:cubicBezTo>
                    <a:pt x="2987" y="441"/>
                    <a:pt x="2566" y="671"/>
                    <a:pt x="2183" y="961"/>
                  </a:cubicBezTo>
                  <a:lnTo>
                    <a:pt x="2175" y="939"/>
                  </a:lnTo>
                  <a:cubicBezTo>
                    <a:pt x="2106" y="1000"/>
                    <a:pt x="2030" y="1053"/>
                    <a:pt x="1961" y="1115"/>
                  </a:cubicBezTo>
                  <a:cubicBezTo>
                    <a:pt x="560" y="2332"/>
                    <a:pt x="1" y="4261"/>
                    <a:pt x="529" y="6037"/>
                  </a:cubicBezTo>
                  <a:cubicBezTo>
                    <a:pt x="598" y="6275"/>
                    <a:pt x="682" y="6497"/>
                    <a:pt x="789" y="6719"/>
                  </a:cubicBezTo>
                  <a:cubicBezTo>
                    <a:pt x="889" y="6933"/>
                    <a:pt x="1011" y="7140"/>
                    <a:pt x="1142" y="7339"/>
                  </a:cubicBezTo>
                  <a:cubicBezTo>
                    <a:pt x="1410" y="7737"/>
                    <a:pt x="1739" y="8089"/>
                    <a:pt x="2114" y="8396"/>
                  </a:cubicBezTo>
                  <a:cubicBezTo>
                    <a:pt x="2983" y="9084"/>
                    <a:pt x="4025" y="9422"/>
                    <a:pt x="5060" y="9422"/>
                  </a:cubicBezTo>
                  <a:cubicBezTo>
                    <a:pt x="6350" y="9422"/>
                    <a:pt x="7630" y="8898"/>
                    <a:pt x="8560" y="7875"/>
                  </a:cubicBezTo>
                  <a:cubicBezTo>
                    <a:pt x="8721" y="7699"/>
                    <a:pt x="8867" y="7515"/>
                    <a:pt x="8997" y="7324"/>
                  </a:cubicBezTo>
                  <a:cubicBezTo>
                    <a:pt x="9135" y="7117"/>
                    <a:pt x="9249" y="6903"/>
                    <a:pt x="9357" y="6688"/>
                  </a:cubicBezTo>
                  <a:cubicBezTo>
                    <a:pt x="10161" y="4943"/>
                    <a:pt x="9839" y="2883"/>
                    <a:pt x="8537" y="1482"/>
                  </a:cubicBezTo>
                  <a:cubicBezTo>
                    <a:pt x="7902" y="793"/>
                    <a:pt x="7075" y="311"/>
                    <a:pt x="6172" y="96"/>
                  </a:cubicBezTo>
                  <a:lnTo>
                    <a:pt x="6103" y="81"/>
                  </a:lnTo>
                  <a:lnTo>
                    <a:pt x="6087" y="81"/>
                  </a:lnTo>
                  <a:lnTo>
                    <a:pt x="6064" y="73"/>
                  </a:lnTo>
                  <a:lnTo>
                    <a:pt x="6026" y="73"/>
                  </a:lnTo>
                  <a:lnTo>
                    <a:pt x="5996" y="66"/>
                  </a:lnTo>
                  <a:lnTo>
                    <a:pt x="5980" y="66"/>
                  </a:lnTo>
                  <a:lnTo>
                    <a:pt x="5950" y="58"/>
                  </a:lnTo>
                  <a:lnTo>
                    <a:pt x="5942" y="58"/>
                  </a:lnTo>
                  <a:lnTo>
                    <a:pt x="5904" y="50"/>
                  </a:lnTo>
                  <a:lnTo>
                    <a:pt x="5735" y="50"/>
                  </a:lnTo>
                  <a:lnTo>
                    <a:pt x="5705" y="43"/>
                  </a:lnTo>
                  <a:cubicBezTo>
                    <a:pt x="5620" y="27"/>
                    <a:pt x="5536" y="20"/>
                    <a:pt x="5444" y="12"/>
                  </a:cubicBezTo>
                  <a:cubicBezTo>
                    <a:pt x="5329" y="4"/>
                    <a:pt x="5213" y="1"/>
                    <a:pt x="50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621" name="Google Shape;621;p47"/>
          <p:cNvGrpSpPr/>
          <p:nvPr/>
        </p:nvGrpSpPr>
        <p:grpSpPr>
          <a:xfrm rot="-8404449">
            <a:off x="6002216" y="-395936"/>
            <a:ext cx="1213780" cy="2530393"/>
            <a:chOff x="1117397" y="404909"/>
            <a:chExt cx="1041999" cy="2172279"/>
          </a:xfrm>
        </p:grpSpPr>
        <p:sp>
          <p:nvSpPr>
            <p:cNvPr id="622" name="Google Shape;622;p47"/>
            <p:cNvSpPr/>
            <p:nvPr/>
          </p:nvSpPr>
          <p:spPr>
            <a:xfrm>
              <a:off x="1117397" y="1040426"/>
              <a:ext cx="680275" cy="856443"/>
            </a:xfrm>
            <a:custGeom>
              <a:avLst/>
              <a:gdLst/>
              <a:ahLst/>
              <a:cxnLst/>
              <a:rect l="l" t="t" r="r" b="b"/>
              <a:pathLst>
                <a:path w="20829" h="26223" extrusionOk="0">
                  <a:moveTo>
                    <a:pt x="252" y="0"/>
                  </a:moveTo>
                  <a:cubicBezTo>
                    <a:pt x="83" y="0"/>
                    <a:pt x="1" y="200"/>
                    <a:pt x="123" y="322"/>
                  </a:cubicBezTo>
                  <a:cubicBezTo>
                    <a:pt x="378" y="613"/>
                    <a:pt x="655" y="891"/>
                    <a:pt x="932" y="1161"/>
                  </a:cubicBezTo>
                  <a:cubicBezTo>
                    <a:pt x="1042" y="1270"/>
                    <a:pt x="1151" y="1379"/>
                    <a:pt x="1261" y="1489"/>
                  </a:cubicBezTo>
                  <a:cubicBezTo>
                    <a:pt x="1596" y="1825"/>
                    <a:pt x="1903" y="2189"/>
                    <a:pt x="2187" y="2576"/>
                  </a:cubicBezTo>
                  <a:cubicBezTo>
                    <a:pt x="2917" y="3561"/>
                    <a:pt x="3530" y="4699"/>
                    <a:pt x="4062" y="6064"/>
                  </a:cubicBezTo>
                  <a:cubicBezTo>
                    <a:pt x="4551" y="7326"/>
                    <a:pt x="4909" y="8624"/>
                    <a:pt x="5237" y="9836"/>
                  </a:cubicBezTo>
                  <a:cubicBezTo>
                    <a:pt x="5325" y="10164"/>
                    <a:pt x="5412" y="10492"/>
                    <a:pt x="5500" y="10813"/>
                  </a:cubicBezTo>
                  <a:cubicBezTo>
                    <a:pt x="5580" y="11142"/>
                    <a:pt x="5668" y="11470"/>
                    <a:pt x="5755" y="11791"/>
                  </a:cubicBezTo>
                  <a:cubicBezTo>
                    <a:pt x="5937" y="12491"/>
                    <a:pt x="6120" y="13119"/>
                    <a:pt x="6310" y="13717"/>
                  </a:cubicBezTo>
                  <a:cubicBezTo>
                    <a:pt x="6682" y="14928"/>
                    <a:pt x="7156" y="16103"/>
                    <a:pt x="7740" y="17234"/>
                  </a:cubicBezTo>
                  <a:cubicBezTo>
                    <a:pt x="8258" y="18233"/>
                    <a:pt x="8885" y="19182"/>
                    <a:pt x="9615" y="20050"/>
                  </a:cubicBezTo>
                  <a:cubicBezTo>
                    <a:pt x="10308" y="20860"/>
                    <a:pt x="11081" y="21604"/>
                    <a:pt x="11935" y="22253"/>
                  </a:cubicBezTo>
                  <a:cubicBezTo>
                    <a:pt x="12781" y="22903"/>
                    <a:pt x="13693" y="23479"/>
                    <a:pt x="14649" y="23968"/>
                  </a:cubicBezTo>
                  <a:cubicBezTo>
                    <a:pt x="16232" y="24785"/>
                    <a:pt x="18078" y="25478"/>
                    <a:pt x="20442" y="26164"/>
                  </a:cubicBezTo>
                  <a:lnTo>
                    <a:pt x="20479" y="26164"/>
                  </a:lnTo>
                  <a:cubicBezTo>
                    <a:pt x="20515" y="26201"/>
                    <a:pt x="20559" y="26222"/>
                    <a:pt x="20610" y="26222"/>
                  </a:cubicBezTo>
                  <a:cubicBezTo>
                    <a:pt x="20639" y="26222"/>
                    <a:pt x="20676" y="26215"/>
                    <a:pt x="20697" y="26201"/>
                  </a:cubicBezTo>
                  <a:cubicBezTo>
                    <a:pt x="20792" y="26142"/>
                    <a:pt x="20829" y="26033"/>
                    <a:pt x="20778" y="25938"/>
                  </a:cubicBezTo>
                  <a:cubicBezTo>
                    <a:pt x="20537" y="25471"/>
                    <a:pt x="20296" y="24982"/>
                    <a:pt x="20077" y="24479"/>
                  </a:cubicBezTo>
                  <a:cubicBezTo>
                    <a:pt x="19895" y="24077"/>
                    <a:pt x="19712" y="23640"/>
                    <a:pt x="19479" y="23056"/>
                  </a:cubicBezTo>
                  <a:lnTo>
                    <a:pt x="19472" y="23041"/>
                  </a:lnTo>
                  <a:cubicBezTo>
                    <a:pt x="19464" y="23019"/>
                    <a:pt x="19457" y="23012"/>
                    <a:pt x="19457" y="22998"/>
                  </a:cubicBezTo>
                  <a:cubicBezTo>
                    <a:pt x="19129" y="22144"/>
                    <a:pt x="18815" y="21261"/>
                    <a:pt x="18516" y="20400"/>
                  </a:cubicBezTo>
                  <a:cubicBezTo>
                    <a:pt x="18304" y="19817"/>
                    <a:pt x="18093" y="19218"/>
                    <a:pt x="17874" y="18627"/>
                  </a:cubicBezTo>
                  <a:cubicBezTo>
                    <a:pt x="17567" y="17788"/>
                    <a:pt x="17290" y="17095"/>
                    <a:pt x="17013" y="16453"/>
                  </a:cubicBezTo>
                  <a:cubicBezTo>
                    <a:pt x="16728" y="15811"/>
                    <a:pt x="16415" y="15154"/>
                    <a:pt x="16086" y="14527"/>
                  </a:cubicBezTo>
                  <a:cubicBezTo>
                    <a:pt x="15444" y="13294"/>
                    <a:pt x="14707" y="12105"/>
                    <a:pt x="13883" y="10981"/>
                  </a:cubicBezTo>
                  <a:cubicBezTo>
                    <a:pt x="13051" y="9850"/>
                    <a:pt x="12139" y="8785"/>
                    <a:pt x="11154" y="7785"/>
                  </a:cubicBezTo>
                  <a:cubicBezTo>
                    <a:pt x="10680" y="7304"/>
                    <a:pt x="10155" y="6815"/>
                    <a:pt x="9600" y="6319"/>
                  </a:cubicBezTo>
                  <a:cubicBezTo>
                    <a:pt x="9126" y="5896"/>
                    <a:pt x="8659" y="5487"/>
                    <a:pt x="8214" y="5108"/>
                  </a:cubicBezTo>
                  <a:cubicBezTo>
                    <a:pt x="7360" y="4371"/>
                    <a:pt x="6229" y="3408"/>
                    <a:pt x="5011" y="2525"/>
                  </a:cubicBezTo>
                  <a:cubicBezTo>
                    <a:pt x="4259" y="1970"/>
                    <a:pt x="3479" y="1467"/>
                    <a:pt x="2669" y="1007"/>
                  </a:cubicBezTo>
                  <a:cubicBezTo>
                    <a:pt x="1917" y="584"/>
                    <a:pt x="1129" y="249"/>
                    <a:pt x="305" y="8"/>
                  </a:cubicBezTo>
                  <a:cubicBezTo>
                    <a:pt x="290" y="0"/>
                    <a:pt x="276" y="0"/>
                    <a:pt x="254" y="0"/>
                  </a:cubicBezTo>
                  <a:lnTo>
                    <a:pt x="261" y="0"/>
                  </a:lnTo>
                  <a:cubicBezTo>
                    <a:pt x="258" y="0"/>
                    <a:pt x="255" y="0"/>
                    <a:pt x="2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23" name="Google Shape;623;p47"/>
            <p:cNvSpPr/>
            <p:nvPr/>
          </p:nvSpPr>
          <p:spPr>
            <a:xfrm>
              <a:off x="1385399" y="404909"/>
              <a:ext cx="313373" cy="1024218"/>
            </a:xfrm>
            <a:custGeom>
              <a:avLst/>
              <a:gdLst/>
              <a:ahLst/>
              <a:cxnLst/>
              <a:rect l="l" t="t" r="r" b="b"/>
              <a:pathLst>
                <a:path w="9595" h="31360" extrusionOk="0">
                  <a:moveTo>
                    <a:pt x="548" y="1"/>
                  </a:moveTo>
                  <a:cubicBezTo>
                    <a:pt x="533" y="1"/>
                    <a:pt x="526" y="1"/>
                    <a:pt x="511" y="8"/>
                  </a:cubicBezTo>
                  <a:cubicBezTo>
                    <a:pt x="475" y="16"/>
                    <a:pt x="446" y="37"/>
                    <a:pt x="424" y="74"/>
                  </a:cubicBezTo>
                  <a:cubicBezTo>
                    <a:pt x="402" y="110"/>
                    <a:pt x="395" y="147"/>
                    <a:pt x="402" y="183"/>
                  </a:cubicBezTo>
                  <a:cubicBezTo>
                    <a:pt x="402" y="220"/>
                    <a:pt x="416" y="249"/>
                    <a:pt x="416" y="286"/>
                  </a:cubicBezTo>
                  <a:lnTo>
                    <a:pt x="416" y="264"/>
                  </a:lnTo>
                  <a:lnTo>
                    <a:pt x="416" y="264"/>
                  </a:lnTo>
                  <a:cubicBezTo>
                    <a:pt x="519" y="1270"/>
                    <a:pt x="453" y="2277"/>
                    <a:pt x="373" y="3204"/>
                  </a:cubicBezTo>
                  <a:cubicBezTo>
                    <a:pt x="343" y="3569"/>
                    <a:pt x="307" y="3934"/>
                    <a:pt x="271" y="4306"/>
                  </a:cubicBezTo>
                  <a:cubicBezTo>
                    <a:pt x="212" y="4904"/>
                    <a:pt x="146" y="5531"/>
                    <a:pt x="110" y="6144"/>
                  </a:cubicBezTo>
                  <a:cubicBezTo>
                    <a:pt x="1" y="8056"/>
                    <a:pt x="95" y="9982"/>
                    <a:pt x="409" y="11879"/>
                  </a:cubicBezTo>
                  <a:cubicBezTo>
                    <a:pt x="723" y="13761"/>
                    <a:pt x="1219" y="15614"/>
                    <a:pt x="1876" y="17417"/>
                  </a:cubicBezTo>
                  <a:cubicBezTo>
                    <a:pt x="2510" y="19153"/>
                    <a:pt x="3276" y="20838"/>
                    <a:pt x="4174" y="22458"/>
                  </a:cubicBezTo>
                  <a:cubicBezTo>
                    <a:pt x="4539" y="23129"/>
                    <a:pt x="4955" y="23823"/>
                    <a:pt x="5392" y="24523"/>
                  </a:cubicBezTo>
                  <a:cubicBezTo>
                    <a:pt x="5823" y="25201"/>
                    <a:pt x="6282" y="25873"/>
                    <a:pt x="6684" y="26449"/>
                  </a:cubicBezTo>
                  <a:cubicBezTo>
                    <a:pt x="7530" y="27675"/>
                    <a:pt x="8413" y="28937"/>
                    <a:pt x="8982" y="30382"/>
                  </a:cubicBezTo>
                  <a:cubicBezTo>
                    <a:pt x="9055" y="30571"/>
                    <a:pt x="9128" y="30768"/>
                    <a:pt x="9194" y="30973"/>
                  </a:cubicBezTo>
                  <a:lnTo>
                    <a:pt x="9194" y="31067"/>
                  </a:lnTo>
                  <a:lnTo>
                    <a:pt x="9201" y="31170"/>
                  </a:lnTo>
                  <a:cubicBezTo>
                    <a:pt x="9201" y="31221"/>
                    <a:pt x="9223" y="31264"/>
                    <a:pt x="9259" y="31301"/>
                  </a:cubicBezTo>
                  <a:cubicBezTo>
                    <a:pt x="9288" y="31337"/>
                    <a:pt x="9340" y="31359"/>
                    <a:pt x="9383" y="31359"/>
                  </a:cubicBezTo>
                  <a:cubicBezTo>
                    <a:pt x="9485" y="31359"/>
                    <a:pt x="9573" y="31279"/>
                    <a:pt x="9580" y="31177"/>
                  </a:cubicBezTo>
                  <a:cubicBezTo>
                    <a:pt x="9595" y="30433"/>
                    <a:pt x="9580" y="29681"/>
                    <a:pt x="9515" y="28937"/>
                  </a:cubicBezTo>
                  <a:cubicBezTo>
                    <a:pt x="9500" y="28667"/>
                    <a:pt x="9478" y="28390"/>
                    <a:pt x="9464" y="28120"/>
                  </a:cubicBezTo>
                  <a:lnTo>
                    <a:pt x="9464" y="28025"/>
                  </a:lnTo>
                  <a:cubicBezTo>
                    <a:pt x="9434" y="27551"/>
                    <a:pt x="9412" y="27069"/>
                    <a:pt x="9398" y="26588"/>
                  </a:cubicBezTo>
                  <a:cubicBezTo>
                    <a:pt x="9391" y="26223"/>
                    <a:pt x="9391" y="25858"/>
                    <a:pt x="9391" y="25501"/>
                  </a:cubicBezTo>
                  <a:lnTo>
                    <a:pt x="9391" y="25136"/>
                  </a:lnTo>
                  <a:cubicBezTo>
                    <a:pt x="9376" y="23348"/>
                    <a:pt x="9347" y="21437"/>
                    <a:pt x="9143" y="19569"/>
                  </a:cubicBezTo>
                  <a:cubicBezTo>
                    <a:pt x="9048" y="18642"/>
                    <a:pt x="8902" y="17730"/>
                    <a:pt x="8712" y="16818"/>
                  </a:cubicBezTo>
                  <a:cubicBezTo>
                    <a:pt x="8515" y="15914"/>
                    <a:pt x="8252" y="15031"/>
                    <a:pt x="7924" y="14163"/>
                  </a:cubicBezTo>
                  <a:cubicBezTo>
                    <a:pt x="7596" y="13316"/>
                    <a:pt x="7224" y="12484"/>
                    <a:pt x="6808" y="11675"/>
                  </a:cubicBezTo>
                  <a:cubicBezTo>
                    <a:pt x="6443" y="10952"/>
                    <a:pt x="6027" y="10172"/>
                    <a:pt x="5524" y="9289"/>
                  </a:cubicBezTo>
                  <a:cubicBezTo>
                    <a:pt x="5159" y="8639"/>
                    <a:pt x="4772" y="7990"/>
                    <a:pt x="4400" y="7355"/>
                  </a:cubicBezTo>
                  <a:cubicBezTo>
                    <a:pt x="3933" y="6567"/>
                    <a:pt x="3452" y="5743"/>
                    <a:pt x="2999" y="4926"/>
                  </a:cubicBezTo>
                  <a:cubicBezTo>
                    <a:pt x="2051" y="3233"/>
                    <a:pt x="1343" y="1781"/>
                    <a:pt x="789" y="358"/>
                  </a:cubicBezTo>
                  <a:lnTo>
                    <a:pt x="752" y="271"/>
                  </a:lnTo>
                  <a:cubicBezTo>
                    <a:pt x="730" y="205"/>
                    <a:pt x="708" y="147"/>
                    <a:pt x="679" y="81"/>
                  </a:cubicBezTo>
                  <a:cubicBezTo>
                    <a:pt x="657" y="30"/>
                    <a:pt x="606" y="1"/>
                    <a:pt x="5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24" name="Google Shape;624;p47"/>
            <p:cNvSpPr/>
            <p:nvPr/>
          </p:nvSpPr>
          <p:spPr>
            <a:xfrm>
              <a:off x="1855529" y="1165021"/>
              <a:ext cx="231167" cy="884596"/>
            </a:xfrm>
            <a:custGeom>
              <a:avLst/>
              <a:gdLst/>
              <a:ahLst/>
              <a:cxnLst/>
              <a:rect l="l" t="t" r="r" b="b"/>
              <a:pathLst>
                <a:path w="7078" h="27085" extrusionOk="0">
                  <a:moveTo>
                    <a:pt x="5501" y="1"/>
                  </a:moveTo>
                  <a:cubicBezTo>
                    <a:pt x="5434" y="1"/>
                    <a:pt x="5376" y="43"/>
                    <a:pt x="5356" y="111"/>
                  </a:cubicBezTo>
                  <a:cubicBezTo>
                    <a:pt x="5210" y="556"/>
                    <a:pt x="5093" y="1015"/>
                    <a:pt x="4998" y="1475"/>
                  </a:cubicBezTo>
                  <a:cubicBezTo>
                    <a:pt x="4884" y="1995"/>
                    <a:pt x="4784" y="2418"/>
                    <a:pt x="4685" y="2818"/>
                  </a:cubicBezTo>
                  <a:lnTo>
                    <a:pt x="4685" y="2818"/>
                  </a:lnTo>
                  <a:cubicBezTo>
                    <a:pt x="4480" y="3577"/>
                    <a:pt x="4247" y="4350"/>
                    <a:pt x="3992" y="5116"/>
                  </a:cubicBezTo>
                  <a:cubicBezTo>
                    <a:pt x="3714" y="5933"/>
                    <a:pt x="3415" y="6728"/>
                    <a:pt x="3160" y="7400"/>
                  </a:cubicBezTo>
                  <a:cubicBezTo>
                    <a:pt x="2905" y="8071"/>
                    <a:pt x="2635" y="8757"/>
                    <a:pt x="2372" y="9413"/>
                  </a:cubicBezTo>
                  <a:cubicBezTo>
                    <a:pt x="2051" y="10238"/>
                    <a:pt x="1715" y="11084"/>
                    <a:pt x="1402" y="11930"/>
                  </a:cubicBezTo>
                  <a:cubicBezTo>
                    <a:pt x="1256" y="12310"/>
                    <a:pt x="1117" y="12696"/>
                    <a:pt x="978" y="13076"/>
                  </a:cubicBezTo>
                  <a:cubicBezTo>
                    <a:pt x="847" y="13455"/>
                    <a:pt x="708" y="13864"/>
                    <a:pt x="584" y="14287"/>
                  </a:cubicBezTo>
                  <a:cubicBezTo>
                    <a:pt x="351" y="15090"/>
                    <a:pt x="198" y="15921"/>
                    <a:pt x="110" y="16753"/>
                  </a:cubicBezTo>
                  <a:cubicBezTo>
                    <a:pt x="37" y="17563"/>
                    <a:pt x="1" y="18373"/>
                    <a:pt x="23" y="19183"/>
                  </a:cubicBezTo>
                  <a:cubicBezTo>
                    <a:pt x="30" y="19890"/>
                    <a:pt x="66" y="20656"/>
                    <a:pt x="132" y="21590"/>
                  </a:cubicBezTo>
                  <a:lnTo>
                    <a:pt x="132" y="21619"/>
                  </a:lnTo>
                  <a:cubicBezTo>
                    <a:pt x="205" y="22670"/>
                    <a:pt x="278" y="23750"/>
                    <a:pt x="293" y="24815"/>
                  </a:cubicBezTo>
                  <a:cubicBezTo>
                    <a:pt x="300" y="25523"/>
                    <a:pt x="278" y="26172"/>
                    <a:pt x="227" y="26800"/>
                  </a:cubicBezTo>
                  <a:cubicBezTo>
                    <a:pt x="241" y="26843"/>
                    <a:pt x="256" y="26895"/>
                    <a:pt x="278" y="26938"/>
                  </a:cubicBezTo>
                  <a:cubicBezTo>
                    <a:pt x="314" y="27026"/>
                    <a:pt x="402" y="27084"/>
                    <a:pt x="497" y="27084"/>
                  </a:cubicBezTo>
                  <a:cubicBezTo>
                    <a:pt x="526" y="27084"/>
                    <a:pt x="555" y="27077"/>
                    <a:pt x="584" y="27062"/>
                  </a:cubicBezTo>
                  <a:cubicBezTo>
                    <a:pt x="643" y="27040"/>
                    <a:pt x="687" y="26989"/>
                    <a:pt x="716" y="26938"/>
                  </a:cubicBezTo>
                  <a:lnTo>
                    <a:pt x="876" y="26646"/>
                  </a:lnTo>
                  <a:lnTo>
                    <a:pt x="854" y="26676"/>
                  </a:lnTo>
                  <a:cubicBezTo>
                    <a:pt x="1205" y="26099"/>
                    <a:pt x="1591" y="25537"/>
                    <a:pt x="2007" y="25005"/>
                  </a:cubicBezTo>
                  <a:cubicBezTo>
                    <a:pt x="2365" y="24538"/>
                    <a:pt x="2751" y="24078"/>
                    <a:pt x="3123" y="23640"/>
                  </a:cubicBezTo>
                  <a:lnTo>
                    <a:pt x="3350" y="23371"/>
                  </a:lnTo>
                  <a:cubicBezTo>
                    <a:pt x="3780" y="22853"/>
                    <a:pt x="4240" y="22291"/>
                    <a:pt x="4641" y="21700"/>
                  </a:cubicBezTo>
                  <a:cubicBezTo>
                    <a:pt x="4845" y="21408"/>
                    <a:pt x="5035" y="21101"/>
                    <a:pt x="5210" y="20780"/>
                  </a:cubicBezTo>
                  <a:cubicBezTo>
                    <a:pt x="5385" y="20459"/>
                    <a:pt x="5546" y="20116"/>
                    <a:pt x="5721" y="19708"/>
                  </a:cubicBezTo>
                  <a:cubicBezTo>
                    <a:pt x="6363" y="18227"/>
                    <a:pt x="6771" y="16658"/>
                    <a:pt x="6932" y="15060"/>
                  </a:cubicBezTo>
                  <a:cubicBezTo>
                    <a:pt x="7078" y="13703"/>
                    <a:pt x="7071" y="12208"/>
                    <a:pt x="6910" y="10486"/>
                  </a:cubicBezTo>
                  <a:cubicBezTo>
                    <a:pt x="6837" y="9705"/>
                    <a:pt x="6728" y="8910"/>
                    <a:pt x="6626" y="8209"/>
                  </a:cubicBezTo>
                  <a:cubicBezTo>
                    <a:pt x="6545" y="7677"/>
                    <a:pt x="6465" y="7144"/>
                    <a:pt x="6385" y="6619"/>
                  </a:cubicBezTo>
                  <a:lnTo>
                    <a:pt x="6275" y="5918"/>
                  </a:lnTo>
                  <a:cubicBezTo>
                    <a:pt x="6042" y="4437"/>
                    <a:pt x="5816" y="2839"/>
                    <a:pt x="5728" y="1249"/>
                  </a:cubicBezTo>
                  <a:cubicBezTo>
                    <a:pt x="5706" y="913"/>
                    <a:pt x="5692" y="614"/>
                    <a:pt x="5692" y="337"/>
                  </a:cubicBezTo>
                  <a:lnTo>
                    <a:pt x="5692" y="257"/>
                  </a:lnTo>
                  <a:lnTo>
                    <a:pt x="5692" y="198"/>
                  </a:lnTo>
                  <a:cubicBezTo>
                    <a:pt x="5699" y="118"/>
                    <a:pt x="5655" y="45"/>
                    <a:pt x="5582" y="16"/>
                  </a:cubicBezTo>
                  <a:cubicBezTo>
                    <a:pt x="5560" y="9"/>
                    <a:pt x="5538" y="1"/>
                    <a:pt x="5517" y="1"/>
                  </a:cubicBezTo>
                  <a:cubicBezTo>
                    <a:pt x="5511" y="1"/>
                    <a:pt x="5506" y="1"/>
                    <a:pt x="55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25" name="Google Shape;625;p47"/>
            <p:cNvSpPr/>
            <p:nvPr/>
          </p:nvSpPr>
          <p:spPr>
            <a:xfrm>
              <a:off x="1913923" y="1876079"/>
              <a:ext cx="245473" cy="349593"/>
            </a:xfrm>
            <a:custGeom>
              <a:avLst/>
              <a:gdLst/>
              <a:ahLst/>
              <a:cxnLst/>
              <a:rect l="l" t="t" r="r" b="b"/>
              <a:pathLst>
                <a:path w="7516" h="10704" extrusionOk="0">
                  <a:moveTo>
                    <a:pt x="7340" y="1"/>
                  </a:moveTo>
                  <a:cubicBezTo>
                    <a:pt x="7282" y="1"/>
                    <a:pt x="7238" y="23"/>
                    <a:pt x="7201" y="66"/>
                  </a:cubicBezTo>
                  <a:cubicBezTo>
                    <a:pt x="6844" y="548"/>
                    <a:pt x="6450" y="1008"/>
                    <a:pt x="6027" y="1438"/>
                  </a:cubicBezTo>
                  <a:lnTo>
                    <a:pt x="6005" y="1460"/>
                  </a:lnTo>
                  <a:cubicBezTo>
                    <a:pt x="5421" y="2044"/>
                    <a:pt x="4779" y="2591"/>
                    <a:pt x="4166" y="3123"/>
                  </a:cubicBezTo>
                  <a:cubicBezTo>
                    <a:pt x="3692" y="3532"/>
                    <a:pt x="3203" y="3948"/>
                    <a:pt x="2744" y="4386"/>
                  </a:cubicBezTo>
                  <a:cubicBezTo>
                    <a:pt x="2226" y="4860"/>
                    <a:pt x="1751" y="5378"/>
                    <a:pt x="1328" y="5940"/>
                  </a:cubicBezTo>
                  <a:cubicBezTo>
                    <a:pt x="905" y="6501"/>
                    <a:pt x="577" y="7129"/>
                    <a:pt x="343" y="7793"/>
                  </a:cubicBezTo>
                  <a:cubicBezTo>
                    <a:pt x="205" y="8201"/>
                    <a:pt x="110" y="8625"/>
                    <a:pt x="51" y="9055"/>
                  </a:cubicBezTo>
                  <a:cubicBezTo>
                    <a:pt x="22" y="9318"/>
                    <a:pt x="0" y="9580"/>
                    <a:pt x="0" y="9850"/>
                  </a:cubicBezTo>
                  <a:cubicBezTo>
                    <a:pt x="29" y="9916"/>
                    <a:pt x="66" y="9989"/>
                    <a:pt x="95" y="10062"/>
                  </a:cubicBezTo>
                  <a:lnTo>
                    <a:pt x="139" y="10157"/>
                  </a:lnTo>
                  <a:cubicBezTo>
                    <a:pt x="219" y="10339"/>
                    <a:pt x="299" y="10522"/>
                    <a:pt x="372" y="10704"/>
                  </a:cubicBezTo>
                  <a:lnTo>
                    <a:pt x="387" y="10697"/>
                  </a:lnTo>
                  <a:cubicBezTo>
                    <a:pt x="810" y="10507"/>
                    <a:pt x="1262" y="10288"/>
                    <a:pt x="1759" y="10018"/>
                  </a:cubicBezTo>
                  <a:cubicBezTo>
                    <a:pt x="2262" y="9748"/>
                    <a:pt x="2700" y="9493"/>
                    <a:pt x="3123" y="9216"/>
                  </a:cubicBezTo>
                  <a:cubicBezTo>
                    <a:pt x="4086" y="8574"/>
                    <a:pt x="4830" y="7902"/>
                    <a:pt x="5392" y="7151"/>
                  </a:cubicBezTo>
                  <a:cubicBezTo>
                    <a:pt x="6589" y="5560"/>
                    <a:pt x="6931" y="3517"/>
                    <a:pt x="7238" y="1715"/>
                  </a:cubicBezTo>
                  <a:lnTo>
                    <a:pt x="7274" y="1467"/>
                  </a:lnTo>
                  <a:cubicBezTo>
                    <a:pt x="7347" y="1051"/>
                    <a:pt x="7420" y="614"/>
                    <a:pt x="7501" y="190"/>
                  </a:cubicBezTo>
                  <a:cubicBezTo>
                    <a:pt x="7515" y="88"/>
                    <a:pt x="7435" y="1"/>
                    <a:pt x="73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26" name="Google Shape;626;p47"/>
            <p:cNvSpPr/>
            <p:nvPr/>
          </p:nvSpPr>
          <p:spPr>
            <a:xfrm>
              <a:off x="1224813" y="543842"/>
              <a:ext cx="932214" cy="2033346"/>
            </a:xfrm>
            <a:custGeom>
              <a:avLst/>
              <a:gdLst/>
              <a:ahLst/>
              <a:cxnLst/>
              <a:rect l="l" t="t" r="r" b="b"/>
              <a:pathLst>
                <a:path w="28543" h="62258" extrusionOk="0">
                  <a:moveTo>
                    <a:pt x="6267" y="1"/>
                  </a:moveTo>
                  <a:lnTo>
                    <a:pt x="6267" y="8"/>
                  </a:lnTo>
                  <a:cubicBezTo>
                    <a:pt x="6262" y="7"/>
                    <a:pt x="6257" y="6"/>
                    <a:pt x="6253" y="6"/>
                  </a:cubicBezTo>
                  <a:cubicBezTo>
                    <a:pt x="6231" y="6"/>
                    <a:pt x="6214" y="19"/>
                    <a:pt x="6202" y="37"/>
                  </a:cubicBezTo>
                  <a:cubicBezTo>
                    <a:pt x="6187" y="59"/>
                    <a:pt x="6187" y="81"/>
                    <a:pt x="6194" y="103"/>
                  </a:cubicBezTo>
                  <a:cubicBezTo>
                    <a:pt x="6530" y="934"/>
                    <a:pt x="6880" y="1861"/>
                    <a:pt x="7260" y="2926"/>
                  </a:cubicBezTo>
                  <a:cubicBezTo>
                    <a:pt x="7595" y="3860"/>
                    <a:pt x="7916" y="4831"/>
                    <a:pt x="8230" y="5815"/>
                  </a:cubicBezTo>
                  <a:cubicBezTo>
                    <a:pt x="8828" y="7712"/>
                    <a:pt x="9375" y="9653"/>
                    <a:pt x="9923" y="11762"/>
                  </a:cubicBezTo>
                  <a:lnTo>
                    <a:pt x="9930" y="11791"/>
                  </a:lnTo>
                  <a:lnTo>
                    <a:pt x="10025" y="12185"/>
                  </a:lnTo>
                  <a:lnTo>
                    <a:pt x="10032" y="12207"/>
                  </a:lnTo>
                  <a:lnTo>
                    <a:pt x="10069" y="12338"/>
                  </a:lnTo>
                  <a:lnTo>
                    <a:pt x="10105" y="12491"/>
                  </a:lnTo>
                  <a:lnTo>
                    <a:pt x="10156" y="12688"/>
                  </a:lnTo>
                  <a:lnTo>
                    <a:pt x="10222" y="12944"/>
                  </a:lnTo>
                  <a:lnTo>
                    <a:pt x="10302" y="13272"/>
                  </a:lnTo>
                  <a:lnTo>
                    <a:pt x="10382" y="13600"/>
                  </a:lnTo>
                  <a:cubicBezTo>
                    <a:pt x="10441" y="13819"/>
                    <a:pt x="10492" y="14045"/>
                    <a:pt x="10550" y="14264"/>
                  </a:cubicBezTo>
                  <a:cubicBezTo>
                    <a:pt x="10674" y="14746"/>
                    <a:pt x="10791" y="15227"/>
                    <a:pt x="10908" y="15709"/>
                  </a:cubicBezTo>
                  <a:lnTo>
                    <a:pt x="11148" y="16694"/>
                  </a:lnTo>
                  <a:cubicBezTo>
                    <a:pt x="11294" y="17285"/>
                    <a:pt x="11440" y="17883"/>
                    <a:pt x="11586" y="18474"/>
                  </a:cubicBezTo>
                  <a:cubicBezTo>
                    <a:pt x="11790" y="19328"/>
                    <a:pt x="12009" y="20181"/>
                    <a:pt x="12272" y="21203"/>
                  </a:cubicBezTo>
                  <a:cubicBezTo>
                    <a:pt x="12520" y="22159"/>
                    <a:pt x="12761" y="23049"/>
                    <a:pt x="13002" y="23910"/>
                  </a:cubicBezTo>
                  <a:lnTo>
                    <a:pt x="13023" y="23983"/>
                  </a:lnTo>
                  <a:cubicBezTo>
                    <a:pt x="13286" y="24902"/>
                    <a:pt x="13556" y="25850"/>
                    <a:pt x="13811" y="26792"/>
                  </a:cubicBezTo>
                  <a:cubicBezTo>
                    <a:pt x="14081" y="27806"/>
                    <a:pt x="14359" y="28827"/>
                    <a:pt x="14585" y="29695"/>
                  </a:cubicBezTo>
                  <a:cubicBezTo>
                    <a:pt x="14804" y="30527"/>
                    <a:pt x="15023" y="31359"/>
                    <a:pt x="15241" y="32191"/>
                  </a:cubicBezTo>
                  <a:cubicBezTo>
                    <a:pt x="15526" y="33292"/>
                    <a:pt x="15818" y="34401"/>
                    <a:pt x="16110" y="35503"/>
                  </a:cubicBezTo>
                  <a:cubicBezTo>
                    <a:pt x="16686" y="37670"/>
                    <a:pt x="17168" y="39421"/>
                    <a:pt x="17642" y="41033"/>
                  </a:cubicBezTo>
                  <a:lnTo>
                    <a:pt x="17569" y="40968"/>
                  </a:lnTo>
                  <a:cubicBezTo>
                    <a:pt x="17284" y="40734"/>
                    <a:pt x="17014" y="40479"/>
                    <a:pt x="16759" y="40216"/>
                  </a:cubicBezTo>
                  <a:cubicBezTo>
                    <a:pt x="16307" y="39742"/>
                    <a:pt x="15876" y="39246"/>
                    <a:pt x="15482" y="38721"/>
                  </a:cubicBezTo>
                  <a:cubicBezTo>
                    <a:pt x="15125" y="38261"/>
                    <a:pt x="14760" y="37736"/>
                    <a:pt x="14308" y="37035"/>
                  </a:cubicBezTo>
                  <a:cubicBezTo>
                    <a:pt x="13921" y="36437"/>
                    <a:pt x="13534" y="35802"/>
                    <a:pt x="13228" y="35291"/>
                  </a:cubicBezTo>
                  <a:cubicBezTo>
                    <a:pt x="13082" y="35058"/>
                    <a:pt x="12943" y="34825"/>
                    <a:pt x="12797" y="34584"/>
                  </a:cubicBezTo>
                  <a:lnTo>
                    <a:pt x="12673" y="34394"/>
                  </a:lnTo>
                  <a:cubicBezTo>
                    <a:pt x="12535" y="34161"/>
                    <a:pt x="12396" y="33934"/>
                    <a:pt x="12250" y="33701"/>
                  </a:cubicBezTo>
                  <a:cubicBezTo>
                    <a:pt x="11827" y="33008"/>
                    <a:pt x="11411" y="32307"/>
                    <a:pt x="10995" y="31600"/>
                  </a:cubicBezTo>
                  <a:lnTo>
                    <a:pt x="10951" y="31527"/>
                  </a:lnTo>
                  <a:cubicBezTo>
                    <a:pt x="10120" y="30140"/>
                    <a:pt x="9266" y="28710"/>
                    <a:pt x="8376" y="27324"/>
                  </a:cubicBezTo>
                  <a:cubicBezTo>
                    <a:pt x="6720" y="24727"/>
                    <a:pt x="5319" y="22830"/>
                    <a:pt x="3845" y="21166"/>
                  </a:cubicBezTo>
                  <a:cubicBezTo>
                    <a:pt x="2627" y="19795"/>
                    <a:pt x="1423" y="18678"/>
                    <a:pt x="182" y="17781"/>
                  </a:cubicBezTo>
                  <a:cubicBezTo>
                    <a:pt x="161" y="17766"/>
                    <a:pt x="139" y="17752"/>
                    <a:pt x="117" y="17752"/>
                  </a:cubicBezTo>
                  <a:cubicBezTo>
                    <a:pt x="80" y="17752"/>
                    <a:pt x="51" y="17766"/>
                    <a:pt x="29" y="17796"/>
                  </a:cubicBezTo>
                  <a:cubicBezTo>
                    <a:pt x="7" y="17817"/>
                    <a:pt x="0" y="17854"/>
                    <a:pt x="7" y="17883"/>
                  </a:cubicBezTo>
                  <a:cubicBezTo>
                    <a:pt x="7" y="17905"/>
                    <a:pt x="22" y="17934"/>
                    <a:pt x="44" y="17949"/>
                  </a:cubicBezTo>
                  <a:cubicBezTo>
                    <a:pt x="978" y="18635"/>
                    <a:pt x="1846" y="19401"/>
                    <a:pt x="2648" y="20232"/>
                  </a:cubicBezTo>
                  <a:cubicBezTo>
                    <a:pt x="4173" y="21801"/>
                    <a:pt x="5640" y="23698"/>
                    <a:pt x="7267" y="26186"/>
                  </a:cubicBezTo>
                  <a:cubicBezTo>
                    <a:pt x="8580" y="28214"/>
                    <a:pt x="9799" y="30323"/>
                    <a:pt x="10973" y="32373"/>
                  </a:cubicBezTo>
                  <a:lnTo>
                    <a:pt x="11163" y="32701"/>
                  </a:lnTo>
                  <a:lnTo>
                    <a:pt x="11615" y="33475"/>
                  </a:lnTo>
                  <a:lnTo>
                    <a:pt x="12053" y="34241"/>
                  </a:lnTo>
                  <a:cubicBezTo>
                    <a:pt x="12206" y="34504"/>
                    <a:pt x="12360" y="34766"/>
                    <a:pt x="12513" y="35029"/>
                  </a:cubicBezTo>
                  <a:lnTo>
                    <a:pt x="12586" y="35160"/>
                  </a:lnTo>
                  <a:lnTo>
                    <a:pt x="13023" y="35904"/>
                  </a:lnTo>
                  <a:lnTo>
                    <a:pt x="13155" y="36123"/>
                  </a:lnTo>
                  <a:lnTo>
                    <a:pt x="13169" y="36152"/>
                  </a:lnTo>
                  <a:cubicBezTo>
                    <a:pt x="13461" y="36656"/>
                    <a:pt x="13760" y="37174"/>
                    <a:pt x="14067" y="37677"/>
                  </a:cubicBezTo>
                  <a:cubicBezTo>
                    <a:pt x="14446" y="38297"/>
                    <a:pt x="14818" y="38859"/>
                    <a:pt x="15205" y="39392"/>
                  </a:cubicBezTo>
                  <a:cubicBezTo>
                    <a:pt x="15584" y="39924"/>
                    <a:pt x="16000" y="40428"/>
                    <a:pt x="16453" y="40902"/>
                  </a:cubicBezTo>
                  <a:cubicBezTo>
                    <a:pt x="16599" y="41055"/>
                    <a:pt x="16744" y="41201"/>
                    <a:pt x="16898" y="41340"/>
                  </a:cubicBezTo>
                  <a:cubicBezTo>
                    <a:pt x="17000" y="41442"/>
                    <a:pt x="17102" y="41544"/>
                    <a:pt x="17204" y="41646"/>
                  </a:cubicBezTo>
                  <a:cubicBezTo>
                    <a:pt x="17343" y="41778"/>
                    <a:pt x="17459" y="41887"/>
                    <a:pt x="17584" y="41997"/>
                  </a:cubicBezTo>
                  <a:cubicBezTo>
                    <a:pt x="17664" y="42062"/>
                    <a:pt x="17751" y="42121"/>
                    <a:pt x="17846" y="42172"/>
                  </a:cubicBezTo>
                  <a:cubicBezTo>
                    <a:pt x="17883" y="42194"/>
                    <a:pt x="17919" y="42215"/>
                    <a:pt x="17956" y="42230"/>
                  </a:cubicBezTo>
                  <a:cubicBezTo>
                    <a:pt x="17970" y="42237"/>
                    <a:pt x="17985" y="42245"/>
                    <a:pt x="17999" y="42252"/>
                  </a:cubicBezTo>
                  <a:cubicBezTo>
                    <a:pt x="18503" y="43923"/>
                    <a:pt x="18992" y="45411"/>
                    <a:pt x="19480" y="46797"/>
                  </a:cubicBezTo>
                  <a:cubicBezTo>
                    <a:pt x="20093" y="48505"/>
                    <a:pt x="20757" y="50161"/>
                    <a:pt x="21458" y="51715"/>
                  </a:cubicBezTo>
                  <a:cubicBezTo>
                    <a:pt x="22180" y="53305"/>
                    <a:pt x="22975" y="54859"/>
                    <a:pt x="23858" y="56370"/>
                  </a:cubicBezTo>
                  <a:cubicBezTo>
                    <a:pt x="25040" y="58398"/>
                    <a:pt x="26390" y="60317"/>
                    <a:pt x="27893" y="62119"/>
                  </a:cubicBezTo>
                  <a:cubicBezTo>
                    <a:pt x="27951" y="62192"/>
                    <a:pt x="28031" y="62243"/>
                    <a:pt x="28119" y="62258"/>
                  </a:cubicBezTo>
                  <a:lnTo>
                    <a:pt x="28177" y="62258"/>
                  </a:lnTo>
                  <a:cubicBezTo>
                    <a:pt x="28250" y="62258"/>
                    <a:pt x="28331" y="62236"/>
                    <a:pt x="28389" y="62185"/>
                  </a:cubicBezTo>
                  <a:cubicBezTo>
                    <a:pt x="28469" y="62126"/>
                    <a:pt x="28520" y="62039"/>
                    <a:pt x="28528" y="61937"/>
                  </a:cubicBezTo>
                  <a:cubicBezTo>
                    <a:pt x="28542" y="61849"/>
                    <a:pt x="28513" y="61762"/>
                    <a:pt x="28462" y="61689"/>
                  </a:cubicBezTo>
                  <a:cubicBezTo>
                    <a:pt x="27645" y="60711"/>
                    <a:pt x="26864" y="59682"/>
                    <a:pt x="26127" y="58617"/>
                  </a:cubicBezTo>
                  <a:cubicBezTo>
                    <a:pt x="25441" y="57617"/>
                    <a:pt x="24763" y="56538"/>
                    <a:pt x="24121" y="55399"/>
                  </a:cubicBezTo>
                  <a:cubicBezTo>
                    <a:pt x="23340" y="54020"/>
                    <a:pt x="22596" y="52532"/>
                    <a:pt x="21910" y="50978"/>
                  </a:cubicBezTo>
                  <a:cubicBezTo>
                    <a:pt x="21990" y="50774"/>
                    <a:pt x="22078" y="50562"/>
                    <a:pt x="22180" y="50351"/>
                  </a:cubicBezTo>
                  <a:cubicBezTo>
                    <a:pt x="22457" y="49781"/>
                    <a:pt x="22778" y="49234"/>
                    <a:pt x="23150" y="48716"/>
                  </a:cubicBezTo>
                  <a:cubicBezTo>
                    <a:pt x="23493" y="48220"/>
                    <a:pt x="23887" y="47731"/>
                    <a:pt x="24332" y="47206"/>
                  </a:cubicBezTo>
                  <a:lnTo>
                    <a:pt x="24332" y="47206"/>
                  </a:lnTo>
                  <a:lnTo>
                    <a:pt x="24318" y="47221"/>
                  </a:lnTo>
                  <a:cubicBezTo>
                    <a:pt x="24442" y="47082"/>
                    <a:pt x="24559" y="46943"/>
                    <a:pt x="24683" y="46812"/>
                  </a:cubicBezTo>
                  <a:lnTo>
                    <a:pt x="24821" y="46651"/>
                  </a:lnTo>
                  <a:cubicBezTo>
                    <a:pt x="24931" y="46535"/>
                    <a:pt x="25040" y="46411"/>
                    <a:pt x="25142" y="46294"/>
                  </a:cubicBezTo>
                  <a:cubicBezTo>
                    <a:pt x="25427" y="45973"/>
                    <a:pt x="25704" y="45652"/>
                    <a:pt x="25967" y="45324"/>
                  </a:cubicBezTo>
                  <a:cubicBezTo>
                    <a:pt x="26105" y="45156"/>
                    <a:pt x="26229" y="44995"/>
                    <a:pt x="26353" y="44835"/>
                  </a:cubicBezTo>
                  <a:cubicBezTo>
                    <a:pt x="26463" y="44689"/>
                    <a:pt x="26580" y="44521"/>
                    <a:pt x="26711" y="44324"/>
                  </a:cubicBezTo>
                  <a:cubicBezTo>
                    <a:pt x="26944" y="43981"/>
                    <a:pt x="27156" y="43616"/>
                    <a:pt x="27338" y="43244"/>
                  </a:cubicBezTo>
                  <a:cubicBezTo>
                    <a:pt x="27411" y="43091"/>
                    <a:pt x="27477" y="42952"/>
                    <a:pt x="27535" y="42814"/>
                  </a:cubicBezTo>
                  <a:cubicBezTo>
                    <a:pt x="27543" y="42792"/>
                    <a:pt x="27543" y="42777"/>
                    <a:pt x="27535" y="42755"/>
                  </a:cubicBezTo>
                  <a:cubicBezTo>
                    <a:pt x="27528" y="42741"/>
                    <a:pt x="27506" y="42726"/>
                    <a:pt x="27492" y="42719"/>
                  </a:cubicBezTo>
                  <a:cubicBezTo>
                    <a:pt x="27488" y="42715"/>
                    <a:pt x="27484" y="42713"/>
                    <a:pt x="27481" y="42713"/>
                  </a:cubicBezTo>
                  <a:cubicBezTo>
                    <a:pt x="27477" y="42713"/>
                    <a:pt x="27473" y="42715"/>
                    <a:pt x="27470" y="42719"/>
                  </a:cubicBezTo>
                  <a:cubicBezTo>
                    <a:pt x="27433" y="42719"/>
                    <a:pt x="27404" y="42741"/>
                    <a:pt x="27397" y="42770"/>
                  </a:cubicBezTo>
                  <a:cubicBezTo>
                    <a:pt x="27360" y="42850"/>
                    <a:pt x="27324" y="42938"/>
                    <a:pt x="27280" y="43018"/>
                  </a:cubicBezTo>
                  <a:cubicBezTo>
                    <a:pt x="27112" y="43368"/>
                    <a:pt x="26922" y="43704"/>
                    <a:pt x="26704" y="44025"/>
                  </a:cubicBezTo>
                  <a:cubicBezTo>
                    <a:pt x="26477" y="44346"/>
                    <a:pt x="26237" y="44652"/>
                    <a:pt x="25981" y="44944"/>
                  </a:cubicBezTo>
                  <a:cubicBezTo>
                    <a:pt x="25843" y="45105"/>
                    <a:pt x="25704" y="45258"/>
                    <a:pt x="25565" y="45411"/>
                  </a:cubicBezTo>
                  <a:cubicBezTo>
                    <a:pt x="25463" y="45521"/>
                    <a:pt x="25361" y="45623"/>
                    <a:pt x="25259" y="45725"/>
                  </a:cubicBezTo>
                  <a:lnTo>
                    <a:pt x="25128" y="45863"/>
                  </a:lnTo>
                  <a:cubicBezTo>
                    <a:pt x="24821" y="46177"/>
                    <a:pt x="24522" y="46484"/>
                    <a:pt x="24238" y="46761"/>
                  </a:cubicBezTo>
                  <a:lnTo>
                    <a:pt x="24106" y="46892"/>
                  </a:lnTo>
                  <a:cubicBezTo>
                    <a:pt x="23836" y="47162"/>
                    <a:pt x="23581" y="47403"/>
                    <a:pt x="23340" y="47658"/>
                  </a:cubicBezTo>
                  <a:cubicBezTo>
                    <a:pt x="23041" y="47972"/>
                    <a:pt x="22756" y="48308"/>
                    <a:pt x="22486" y="48651"/>
                  </a:cubicBezTo>
                  <a:cubicBezTo>
                    <a:pt x="22238" y="48972"/>
                    <a:pt x="22020" y="49314"/>
                    <a:pt x="21823" y="49672"/>
                  </a:cubicBezTo>
                  <a:cubicBezTo>
                    <a:pt x="21728" y="49840"/>
                    <a:pt x="21640" y="50022"/>
                    <a:pt x="21560" y="50205"/>
                  </a:cubicBezTo>
                  <a:cubicBezTo>
                    <a:pt x="21071" y="49037"/>
                    <a:pt x="20611" y="47848"/>
                    <a:pt x="20152" y="46557"/>
                  </a:cubicBezTo>
                  <a:lnTo>
                    <a:pt x="20152" y="46513"/>
                  </a:lnTo>
                  <a:cubicBezTo>
                    <a:pt x="20159" y="46447"/>
                    <a:pt x="20159" y="46381"/>
                    <a:pt x="20166" y="46323"/>
                  </a:cubicBezTo>
                  <a:lnTo>
                    <a:pt x="20166" y="46279"/>
                  </a:lnTo>
                  <a:cubicBezTo>
                    <a:pt x="20166" y="46141"/>
                    <a:pt x="20174" y="46009"/>
                    <a:pt x="20174" y="45863"/>
                  </a:cubicBezTo>
                  <a:cubicBezTo>
                    <a:pt x="20181" y="45564"/>
                    <a:pt x="20196" y="45265"/>
                    <a:pt x="20210" y="45075"/>
                  </a:cubicBezTo>
                  <a:cubicBezTo>
                    <a:pt x="20239" y="44536"/>
                    <a:pt x="20276" y="44010"/>
                    <a:pt x="20327" y="43507"/>
                  </a:cubicBezTo>
                  <a:cubicBezTo>
                    <a:pt x="20414" y="42573"/>
                    <a:pt x="20546" y="41588"/>
                    <a:pt x="20743" y="40486"/>
                  </a:cubicBezTo>
                  <a:cubicBezTo>
                    <a:pt x="20976" y="39166"/>
                    <a:pt x="21268" y="37801"/>
                    <a:pt x="21633" y="36320"/>
                  </a:cubicBezTo>
                  <a:cubicBezTo>
                    <a:pt x="21954" y="35022"/>
                    <a:pt x="22319" y="33672"/>
                    <a:pt x="22611" y="32592"/>
                  </a:cubicBezTo>
                  <a:lnTo>
                    <a:pt x="22720" y="32154"/>
                  </a:lnTo>
                  <a:cubicBezTo>
                    <a:pt x="23150" y="30564"/>
                    <a:pt x="23479" y="29236"/>
                    <a:pt x="23756" y="27995"/>
                  </a:cubicBezTo>
                  <a:cubicBezTo>
                    <a:pt x="24106" y="26463"/>
                    <a:pt x="24347" y="25099"/>
                    <a:pt x="24507" y="23837"/>
                  </a:cubicBezTo>
                  <a:cubicBezTo>
                    <a:pt x="24537" y="23640"/>
                    <a:pt x="24559" y="23443"/>
                    <a:pt x="24580" y="23246"/>
                  </a:cubicBezTo>
                  <a:cubicBezTo>
                    <a:pt x="24580" y="23224"/>
                    <a:pt x="24573" y="23209"/>
                    <a:pt x="24559" y="23195"/>
                  </a:cubicBezTo>
                  <a:cubicBezTo>
                    <a:pt x="24551" y="23173"/>
                    <a:pt x="24529" y="23165"/>
                    <a:pt x="24515" y="23158"/>
                  </a:cubicBezTo>
                  <a:cubicBezTo>
                    <a:pt x="24464" y="23158"/>
                    <a:pt x="24427" y="23195"/>
                    <a:pt x="24427" y="23238"/>
                  </a:cubicBezTo>
                  <a:cubicBezTo>
                    <a:pt x="24354" y="23866"/>
                    <a:pt x="24252" y="24552"/>
                    <a:pt x="24113" y="25332"/>
                  </a:cubicBezTo>
                  <a:cubicBezTo>
                    <a:pt x="23625" y="28112"/>
                    <a:pt x="22829" y="30863"/>
                    <a:pt x="22056" y="33533"/>
                  </a:cubicBezTo>
                  <a:lnTo>
                    <a:pt x="22034" y="33599"/>
                  </a:lnTo>
                  <a:lnTo>
                    <a:pt x="21888" y="34124"/>
                  </a:lnTo>
                  <a:cubicBezTo>
                    <a:pt x="21567" y="35233"/>
                    <a:pt x="21195" y="36495"/>
                    <a:pt x="20867" y="37728"/>
                  </a:cubicBezTo>
                  <a:cubicBezTo>
                    <a:pt x="20444" y="39326"/>
                    <a:pt x="20137" y="40647"/>
                    <a:pt x="19918" y="41880"/>
                  </a:cubicBezTo>
                  <a:cubicBezTo>
                    <a:pt x="19772" y="42712"/>
                    <a:pt x="19663" y="43478"/>
                    <a:pt x="19583" y="44236"/>
                  </a:cubicBezTo>
                  <a:cubicBezTo>
                    <a:pt x="19561" y="44412"/>
                    <a:pt x="19546" y="44579"/>
                    <a:pt x="19532" y="44754"/>
                  </a:cubicBezTo>
                  <a:cubicBezTo>
                    <a:pt x="19079" y="43375"/>
                    <a:pt x="18641" y="41924"/>
                    <a:pt x="18145" y="40216"/>
                  </a:cubicBezTo>
                  <a:cubicBezTo>
                    <a:pt x="17562" y="38210"/>
                    <a:pt x="17014" y="36160"/>
                    <a:pt x="16555" y="34423"/>
                  </a:cubicBezTo>
                  <a:cubicBezTo>
                    <a:pt x="16336" y="33584"/>
                    <a:pt x="16117" y="32745"/>
                    <a:pt x="15898" y="31906"/>
                  </a:cubicBezTo>
                  <a:lnTo>
                    <a:pt x="15796" y="31512"/>
                  </a:lnTo>
                  <a:cubicBezTo>
                    <a:pt x="15541" y="30549"/>
                    <a:pt x="15285" y="29579"/>
                    <a:pt x="15037" y="28616"/>
                  </a:cubicBezTo>
                  <a:cubicBezTo>
                    <a:pt x="14767" y="27601"/>
                    <a:pt x="14505" y="26624"/>
                    <a:pt x="14249" y="25712"/>
                  </a:cubicBezTo>
                  <a:cubicBezTo>
                    <a:pt x="14001" y="24807"/>
                    <a:pt x="13731" y="23859"/>
                    <a:pt x="13454" y="22896"/>
                  </a:cubicBezTo>
                  <a:cubicBezTo>
                    <a:pt x="12936" y="21093"/>
                    <a:pt x="12425" y="19299"/>
                    <a:pt x="11914" y="17460"/>
                  </a:cubicBezTo>
                  <a:cubicBezTo>
                    <a:pt x="11769" y="16942"/>
                    <a:pt x="11623" y="16431"/>
                    <a:pt x="11477" y="15921"/>
                  </a:cubicBezTo>
                  <a:lnTo>
                    <a:pt x="11302" y="15308"/>
                  </a:lnTo>
                  <a:lnTo>
                    <a:pt x="11134" y="14709"/>
                  </a:lnTo>
                  <a:cubicBezTo>
                    <a:pt x="10842" y="13673"/>
                    <a:pt x="10587" y="12798"/>
                    <a:pt x="10339" y="11959"/>
                  </a:cubicBezTo>
                  <a:cubicBezTo>
                    <a:pt x="9624" y="9529"/>
                    <a:pt x="9054" y="7676"/>
                    <a:pt x="8493" y="5961"/>
                  </a:cubicBezTo>
                  <a:cubicBezTo>
                    <a:pt x="8157" y="4940"/>
                    <a:pt x="7807" y="3933"/>
                    <a:pt x="7464" y="2963"/>
                  </a:cubicBezTo>
                  <a:cubicBezTo>
                    <a:pt x="7128" y="2051"/>
                    <a:pt x="6756" y="1095"/>
                    <a:pt x="6333" y="44"/>
                  </a:cubicBezTo>
                  <a:cubicBezTo>
                    <a:pt x="6318" y="22"/>
                    <a:pt x="6297" y="1"/>
                    <a:pt x="62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27" name="Google Shape;627;p47"/>
            <p:cNvSpPr/>
            <p:nvPr/>
          </p:nvSpPr>
          <p:spPr>
            <a:xfrm>
              <a:off x="1224813" y="543842"/>
              <a:ext cx="932214" cy="2033346"/>
            </a:xfrm>
            <a:custGeom>
              <a:avLst/>
              <a:gdLst/>
              <a:ahLst/>
              <a:cxnLst/>
              <a:rect l="l" t="t" r="r" b="b"/>
              <a:pathLst>
                <a:path w="28543" h="62258" extrusionOk="0">
                  <a:moveTo>
                    <a:pt x="6267" y="1"/>
                  </a:moveTo>
                  <a:lnTo>
                    <a:pt x="6267" y="8"/>
                  </a:lnTo>
                  <a:cubicBezTo>
                    <a:pt x="6262" y="7"/>
                    <a:pt x="6257" y="6"/>
                    <a:pt x="6253" y="6"/>
                  </a:cubicBezTo>
                  <a:cubicBezTo>
                    <a:pt x="6231" y="6"/>
                    <a:pt x="6214" y="19"/>
                    <a:pt x="6202" y="37"/>
                  </a:cubicBezTo>
                  <a:cubicBezTo>
                    <a:pt x="6187" y="59"/>
                    <a:pt x="6187" y="81"/>
                    <a:pt x="6194" y="103"/>
                  </a:cubicBezTo>
                  <a:cubicBezTo>
                    <a:pt x="6530" y="934"/>
                    <a:pt x="6880" y="1861"/>
                    <a:pt x="7260" y="2926"/>
                  </a:cubicBezTo>
                  <a:cubicBezTo>
                    <a:pt x="7595" y="3860"/>
                    <a:pt x="7916" y="4831"/>
                    <a:pt x="8230" y="5815"/>
                  </a:cubicBezTo>
                  <a:cubicBezTo>
                    <a:pt x="8828" y="7712"/>
                    <a:pt x="9375" y="9653"/>
                    <a:pt x="9923" y="11762"/>
                  </a:cubicBezTo>
                  <a:lnTo>
                    <a:pt x="9930" y="11791"/>
                  </a:lnTo>
                  <a:lnTo>
                    <a:pt x="10025" y="12185"/>
                  </a:lnTo>
                  <a:lnTo>
                    <a:pt x="10032" y="12207"/>
                  </a:lnTo>
                  <a:lnTo>
                    <a:pt x="10069" y="12338"/>
                  </a:lnTo>
                  <a:lnTo>
                    <a:pt x="10105" y="12491"/>
                  </a:lnTo>
                  <a:lnTo>
                    <a:pt x="10156" y="12688"/>
                  </a:lnTo>
                  <a:lnTo>
                    <a:pt x="10222" y="12944"/>
                  </a:lnTo>
                  <a:lnTo>
                    <a:pt x="10302" y="13272"/>
                  </a:lnTo>
                  <a:lnTo>
                    <a:pt x="10382" y="13600"/>
                  </a:lnTo>
                  <a:cubicBezTo>
                    <a:pt x="10441" y="13819"/>
                    <a:pt x="10492" y="14045"/>
                    <a:pt x="10550" y="14264"/>
                  </a:cubicBezTo>
                  <a:cubicBezTo>
                    <a:pt x="10674" y="14746"/>
                    <a:pt x="10791" y="15227"/>
                    <a:pt x="10908" y="15709"/>
                  </a:cubicBezTo>
                  <a:lnTo>
                    <a:pt x="11148" y="16694"/>
                  </a:lnTo>
                  <a:cubicBezTo>
                    <a:pt x="11294" y="17285"/>
                    <a:pt x="11440" y="17883"/>
                    <a:pt x="11586" y="18474"/>
                  </a:cubicBezTo>
                  <a:cubicBezTo>
                    <a:pt x="11790" y="19328"/>
                    <a:pt x="12009" y="20181"/>
                    <a:pt x="12272" y="21203"/>
                  </a:cubicBezTo>
                  <a:cubicBezTo>
                    <a:pt x="12520" y="22159"/>
                    <a:pt x="12761" y="23049"/>
                    <a:pt x="13002" y="23910"/>
                  </a:cubicBezTo>
                  <a:lnTo>
                    <a:pt x="13023" y="23983"/>
                  </a:lnTo>
                  <a:cubicBezTo>
                    <a:pt x="13286" y="24902"/>
                    <a:pt x="13556" y="25850"/>
                    <a:pt x="13811" y="26792"/>
                  </a:cubicBezTo>
                  <a:cubicBezTo>
                    <a:pt x="14081" y="27806"/>
                    <a:pt x="14359" y="28827"/>
                    <a:pt x="14585" y="29695"/>
                  </a:cubicBezTo>
                  <a:cubicBezTo>
                    <a:pt x="14804" y="30527"/>
                    <a:pt x="15023" y="31359"/>
                    <a:pt x="15241" y="32191"/>
                  </a:cubicBezTo>
                  <a:cubicBezTo>
                    <a:pt x="15526" y="33292"/>
                    <a:pt x="15818" y="34401"/>
                    <a:pt x="16110" y="35503"/>
                  </a:cubicBezTo>
                  <a:cubicBezTo>
                    <a:pt x="16686" y="37670"/>
                    <a:pt x="17168" y="39421"/>
                    <a:pt x="17642" y="41033"/>
                  </a:cubicBezTo>
                  <a:lnTo>
                    <a:pt x="17569" y="40968"/>
                  </a:lnTo>
                  <a:cubicBezTo>
                    <a:pt x="17284" y="40734"/>
                    <a:pt x="17014" y="40479"/>
                    <a:pt x="16759" y="40216"/>
                  </a:cubicBezTo>
                  <a:cubicBezTo>
                    <a:pt x="16307" y="39742"/>
                    <a:pt x="15876" y="39246"/>
                    <a:pt x="15482" y="38721"/>
                  </a:cubicBezTo>
                  <a:cubicBezTo>
                    <a:pt x="15125" y="38261"/>
                    <a:pt x="14760" y="37736"/>
                    <a:pt x="14308" y="37035"/>
                  </a:cubicBezTo>
                  <a:cubicBezTo>
                    <a:pt x="13921" y="36437"/>
                    <a:pt x="13534" y="35802"/>
                    <a:pt x="13228" y="35291"/>
                  </a:cubicBezTo>
                  <a:cubicBezTo>
                    <a:pt x="13082" y="35058"/>
                    <a:pt x="12943" y="34825"/>
                    <a:pt x="12797" y="34584"/>
                  </a:cubicBezTo>
                  <a:lnTo>
                    <a:pt x="12673" y="34394"/>
                  </a:lnTo>
                  <a:cubicBezTo>
                    <a:pt x="12535" y="34161"/>
                    <a:pt x="12396" y="33934"/>
                    <a:pt x="12250" y="33701"/>
                  </a:cubicBezTo>
                  <a:cubicBezTo>
                    <a:pt x="11827" y="33008"/>
                    <a:pt x="11411" y="32307"/>
                    <a:pt x="10995" y="31600"/>
                  </a:cubicBezTo>
                  <a:lnTo>
                    <a:pt x="10951" y="31527"/>
                  </a:lnTo>
                  <a:cubicBezTo>
                    <a:pt x="10120" y="30140"/>
                    <a:pt x="9266" y="28710"/>
                    <a:pt x="8376" y="27324"/>
                  </a:cubicBezTo>
                  <a:cubicBezTo>
                    <a:pt x="6720" y="24727"/>
                    <a:pt x="5319" y="22830"/>
                    <a:pt x="3845" y="21166"/>
                  </a:cubicBezTo>
                  <a:cubicBezTo>
                    <a:pt x="2627" y="19795"/>
                    <a:pt x="1423" y="18678"/>
                    <a:pt x="182" y="17781"/>
                  </a:cubicBezTo>
                  <a:cubicBezTo>
                    <a:pt x="161" y="17766"/>
                    <a:pt x="139" y="17752"/>
                    <a:pt x="117" y="17752"/>
                  </a:cubicBezTo>
                  <a:cubicBezTo>
                    <a:pt x="80" y="17752"/>
                    <a:pt x="51" y="17766"/>
                    <a:pt x="29" y="17796"/>
                  </a:cubicBezTo>
                  <a:cubicBezTo>
                    <a:pt x="7" y="17817"/>
                    <a:pt x="0" y="17854"/>
                    <a:pt x="7" y="17883"/>
                  </a:cubicBezTo>
                  <a:cubicBezTo>
                    <a:pt x="7" y="17905"/>
                    <a:pt x="22" y="17934"/>
                    <a:pt x="44" y="17949"/>
                  </a:cubicBezTo>
                  <a:cubicBezTo>
                    <a:pt x="978" y="18635"/>
                    <a:pt x="1846" y="19401"/>
                    <a:pt x="2648" y="20232"/>
                  </a:cubicBezTo>
                  <a:cubicBezTo>
                    <a:pt x="4173" y="21801"/>
                    <a:pt x="5640" y="23698"/>
                    <a:pt x="7267" y="26186"/>
                  </a:cubicBezTo>
                  <a:cubicBezTo>
                    <a:pt x="8580" y="28214"/>
                    <a:pt x="9799" y="30323"/>
                    <a:pt x="10973" y="32373"/>
                  </a:cubicBezTo>
                  <a:lnTo>
                    <a:pt x="11163" y="32701"/>
                  </a:lnTo>
                  <a:lnTo>
                    <a:pt x="11615" y="33475"/>
                  </a:lnTo>
                  <a:lnTo>
                    <a:pt x="12053" y="34241"/>
                  </a:lnTo>
                  <a:cubicBezTo>
                    <a:pt x="12206" y="34504"/>
                    <a:pt x="12360" y="34766"/>
                    <a:pt x="12513" y="35029"/>
                  </a:cubicBezTo>
                  <a:lnTo>
                    <a:pt x="12586" y="35160"/>
                  </a:lnTo>
                  <a:lnTo>
                    <a:pt x="13023" y="35904"/>
                  </a:lnTo>
                  <a:lnTo>
                    <a:pt x="13155" y="36123"/>
                  </a:lnTo>
                  <a:lnTo>
                    <a:pt x="13169" y="36152"/>
                  </a:lnTo>
                  <a:cubicBezTo>
                    <a:pt x="13461" y="36656"/>
                    <a:pt x="13760" y="37174"/>
                    <a:pt x="14067" y="37677"/>
                  </a:cubicBezTo>
                  <a:cubicBezTo>
                    <a:pt x="14446" y="38297"/>
                    <a:pt x="14818" y="38859"/>
                    <a:pt x="15205" y="39392"/>
                  </a:cubicBezTo>
                  <a:cubicBezTo>
                    <a:pt x="15584" y="39924"/>
                    <a:pt x="16000" y="40428"/>
                    <a:pt x="16453" y="40902"/>
                  </a:cubicBezTo>
                  <a:cubicBezTo>
                    <a:pt x="16599" y="41055"/>
                    <a:pt x="16744" y="41201"/>
                    <a:pt x="16898" y="41340"/>
                  </a:cubicBezTo>
                  <a:cubicBezTo>
                    <a:pt x="17000" y="41442"/>
                    <a:pt x="17102" y="41544"/>
                    <a:pt x="17204" y="41646"/>
                  </a:cubicBezTo>
                  <a:cubicBezTo>
                    <a:pt x="17343" y="41778"/>
                    <a:pt x="17459" y="41887"/>
                    <a:pt x="17584" y="41997"/>
                  </a:cubicBezTo>
                  <a:cubicBezTo>
                    <a:pt x="17664" y="42062"/>
                    <a:pt x="17751" y="42121"/>
                    <a:pt x="17846" y="42172"/>
                  </a:cubicBezTo>
                  <a:cubicBezTo>
                    <a:pt x="17883" y="42194"/>
                    <a:pt x="17919" y="42215"/>
                    <a:pt x="17956" y="42230"/>
                  </a:cubicBezTo>
                  <a:cubicBezTo>
                    <a:pt x="17970" y="42237"/>
                    <a:pt x="17985" y="42245"/>
                    <a:pt x="17999" y="42252"/>
                  </a:cubicBezTo>
                  <a:cubicBezTo>
                    <a:pt x="18503" y="43923"/>
                    <a:pt x="18992" y="45411"/>
                    <a:pt x="19480" y="46797"/>
                  </a:cubicBezTo>
                  <a:cubicBezTo>
                    <a:pt x="20093" y="48505"/>
                    <a:pt x="20757" y="50161"/>
                    <a:pt x="21458" y="51715"/>
                  </a:cubicBezTo>
                  <a:cubicBezTo>
                    <a:pt x="22180" y="53305"/>
                    <a:pt x="22975" y="54859"/>
                    <a:pt x="23858" y="56370"/>
                  </a:cubicBezTo>
                  <a:cubicBezTo>
                    <a:pt x="25040" y="58398"/>
                    <a:pt x="26390" y="60317"/>
                    <a:pt x="27893" y="62119"/>
                  </a:cubicBezTo>
                  <a:cubicBezTo>
                    <a:pt x="27951" y="62192"/>
                    <a:pt x="28031" y="62243"/>
                    <a:pt x="28119" y="62258"/>
                  </a:cubicBezTo>
                  <a:lnTo>
                    <a:pt x="28177" y="62258"/>
                  </a:lnTo>
                  <a:cubicBezTo>
                    <a:pt x="28250" y="62258"/>
                    <a:pt x="28331" y="62236"/>
                    <a:pt x="28389" y="62185"/>
                  </a:cubicBezTo>
                  <a:cubicBezTo>
                    <a:pt x="28469" y="62126"/>
                    <a:pt x="28520" y="62039"/>
                    <a:pt x="28528" y="61937"/>
                  </a:cubicBezTo>
                  <a:cubicBezTo>
                    <a:pt x="28542" y="61849"/>
                    <a:pt x="28513" y="61762"/>
                    <a:pt x="28462" y="61689"/>
                  </a:cubicBezTo>
                  <a:cubicBezTo>
                    <a:pt x="27645" y="60711"/>
                    <a:pt x="26864" y="59682"/>
                    <a:pt x="26127" y="58617"/>
                  </a:cubicBezTo>
                  <a:cubicBezTo>
                    <a:pt x="25441" y="57617"/>
                    <a:pt x="24763" y="56538"/>
                    <a:pt x="24121" y="55399"/>
                  </a:cubicBezTo>
                  <a:cubicBezTo>
                    <a:pt x="23340" y="54020"/>
                    <a:pt x="22596" y="52532"/>
                    <a:pt x="21910" y="50978"/>
                  </a:cubicBezTo>
                  <a:cubicBezTo>
                    <a:pt x="21990" y="50774"/>
                    <a:pt x="22078" y="50562"/>
                    <a:pt x="22180" y="50351"/>
                  </a:cubicBezTo>
                  <a:cubicBezTo>
                    <a:pt x="22457" y="49781"/>
                    <a:pt x="22778" y="49234"/>
                    <a:pt x="23150" y="48716"/>
                  </a:cubicBezTo>
                  <a:cubicBezTo>
                    <a:pt x="23493" y="48220"/>
                    <a:pt x="23887" y="47731"/>
                    <a:pt x="24332" y="47206"/>
                  </a:cubicBezTo>
                  <a:lnTo>
                    <a:pt x="24332" y="47206"/>
                  </a:lnTo>
                  <a:lnTo>
                    <a:pt x="24318" y="47221"/>
                  </a:lnTo>
                  <a:cubicBezTo>
                    <a:pt x="24442" y="47082"/>
                    <a:pt x="24559" y="46943"/>
                    <a:pt x="24683" y="46812"/>
                  </a:cubicBezTo>
                  <a:lnTo>
                    <a:pt x="24821" y="46651"/>
                  </a:lnTo>
                  <a:cubicBezTo>
                    <a:pt x="24931" y="46535"/>
                    <a:pt x="25040" y="46411"/>
                    <a:pt x="25142" y="46294"/>
                  </a:cubicBezTo>
                  <a:cubicBezTo>
                    <a:pt x="25427" y="45973"/>
                    <a:pt x="25704" y="45652"/>
                    <a:pt x="25967" y="45324"/>
                  </a:cubicBezTo>
                  <a:cubicBezTo>
                    <a:pt x="26105" y="45156"/>
                    <a:pt x="26229" y="44995"/>
                    <a:pt x="26353" y="44835"/>
                  </a:cubicBezTo>
                  <a:cubicBezTo>
                    <a:pt x="26463" y="44689"/>
                    <a:pt x="26580" y="44521"/>
                    <a:pt x="26711" y="44324"/>
                  </a:cubicBezTo>
                  <a:cubicBezTo>
                    <a:pt x="26944" y="43981"/>
                    <a:pt x="27156" y="43616"/>
                    <a:pt x="27338" y="43244"/>
                  </a:cubicBezTo>
                  <a:cubicBezTo>
                    <a:pt x="27411" y="43091"/>
                    <a:pt x="27477" y="42952"/>
                    <a:pt x="27535" y="42814"/>
                  </a:cubicBezTo>
                  <a:cubicBezTo>
                    <a:pt x="27543" y="42792"/>
                    <a:pt x="27543" y="42777"/>
                    <a:pt x="27535" y="42755"/>
                  </a:cubicBezTo>
                  <a:cubicBezTo>
                    <a:pt x="27528" y="42741"/>
                    <a:pt x="27506" y="42726"/>
                    <a:pt x="27492" y="42719"/>
                  </a:cubicBezTo>
                  <a:cubicBezTo>
                    <a:pt x="27488" y="42715"/>
                    <a:pt x="27484" y="42713"/>
                    <a:pt x="27481" y="42713"/>
                  </a:cubicBezTo>
                  <a:cubicBezTo>
                    <a:pt x="27477" y="42713"/>
                    <a:pt x="27473" y="42715"/>
                    <a:pt x="27470" y="42719"/>
                  </a:cubicBezTo>
                  <a:cubicBezTo>
                    <a:pt x="27433" y="42719"/>
                    <a:pt x="27404" y="42741"/>
                    <a:pt x="27397" y="42770"/>
                  </a:cubicBezTo>
                  <a:cubicBezTo>
                    <a:pt x="27360" y="42850"/>
                    <a:pt x="27324" y="42938"/>
                    <a:pt x="27280" y="43018"/>
                  </a:cubicBezTo>
                  <a:cubicBezTo>
                    <a:pt x="27112" y="43368"/>
                    <a:pt x="26922" y="43704"/>
                    <a:pt x="26704" y="44025"/>
                  </a:cubicBezTo>
                  <a:cubicBezTo>
                    <a:pt x="26477" y="44346"/>
                    <a:pt x="26237" y="44652"/>
                    <a:pt x="25981" y="44944"/>
                  </a:cubicBezTo>
                  <a:cubicBezTo>
                    <a:pt x="25843" y="45105"/>
                    <a:pt x="25704" y="45258"/>
                    <a:pt x="25565" y="45411"/>
                  </a:cubicBezTo>
                  <a:cubicBezTo>
                    <a:pt x="25463" y="45521"/>
                    <a:pt x="25361" y="45623"/>
                    <a:pt x="25259" y="45725"/>
                  </a:cubicBezTo>
                  <a:lnTo>
                    <a:pt x="25128" y="45863"/>
                  </a:lnTo>
                  <a:cubicBezTo>
                    <a:pt x="24821" y="46177"/>
                    <a:pt x="24522" y="46484"/>
                    <a:pt x="24238" y="46761"/>
                  </a:cubicBezTo>
                  <a:lnTo>
                    <a:pt x="24106" y="46892"/>
                  </a:lnTo>
                  <a:cubicBezTo>
                    <a:pt x="23836" y="47162"/>
                    <a:pt x="23581" y="47403"/>
                    <a:pt x="23340" y="47658"/>
                  </a:cubicBezTo>
                  <a:cubicBezTo>
                    <a:pt x="23041" y="47972"/>
                    <a:pt x="22756" y="48308"/>
                    <a:pt x="22486" y="48651"/>
                  </a:cubicBezTo>
                  <a:cubicBezTo>
                    <a:pt x="22238" y="48972"/>
                    <a:pt x="22020" y="49314"/>
                    <a:pt x="21823" y="49672"/>
                  </a:cubicBezTo>
                  <a:cubicBezTo>
                    <a:pt x="21728" y="49840"/>
                    <a:pt x="21640" y="50022"/>
                    <a:pt x="21560" y="50205"/>
                  </a:cubicBezTo>
                  <a:cubicBezTo>
                    <a:pt x="21071" y="49037"/>
                    <a:pt x="20611" y="47848"/>
                    <a:pt x="20152" y="46557"/>
                  </a:cubicBezTo>
                  <a:lnTo>
                    <a:pt x="20152" y="46513"/>
                  </a:lnTo>
                  <a:cubicBezTo>
                    <a:pt x="20159" y="46447"/>
                    <a:pt x="20159" y="46381"/>
                    <a:pt x="20166" y="46323"/>
                  </a:cubicBezTo>
                  <a:lnTo>
                    <a:pt x="20166" y="46279"/>
                  </a:lnTo>
                  <a:cubicBezTo>
                    <a:pt x="20166" y="46141"/>
                    <a:pt x="20174" y="46009"/>
                    <a:pt x="20174" y="45863"/>
                  </a:cubicBezTo>
                  <a:cubicBezTo>
                    <a:pt x="20181" y="45564"/>
                    <a:pt x="20196" y="45265"/>
                    <a:pt x="20210" y="45075"/>
                  </a:cubicBezTo>
                  <a:cubicBezTo>
                    <a:pt x="20239" y="44536"/>
                    <a:pt x="20276" y="44010"/>
                    <a:pt x="20327" y="43507"/>
                  </a:cubicBezTo>
                  <a:cubicBezTo>
                    <a:pt x="20414" y="42573"/>
                    <a:pt x="20546" y="41588"/>
                    <a:pt x="20743" y="40486"/>
                  </a:cubicBezTo>
                  <a:cubicBezTo>
                    <a:pt x="20976" y="39166"/>
                    <a:pt x="21268" y="37801"/>
                    <a:pt x="21633" y="36320"/>
                  </a:cubicBezTo>
                  <a:cubicBezTo>
                    <a:pt x="21954" y="35022"/>
                    <a:pt x="22319" y="33672"/>
                    <a:pt x="22611" y="32592"/>
                  </a:cubicBezTo>
                  <a:lnTo>
                    <a:pt x="22720" y="32154"/>
                  </a:lnTo>
                  <a:cubicBezTo>
                    <a:pt x="23150" y="30564"/>
                    <a:pt x="23479" y="29236"/>
                    <a:pt x="23756" y="27995"/>
                  </a:cubicBezTo>
                  <a:cubicBezTo>
                    <a:pt x="24106" y="26463"/>
                    <a:pt x="24347" y="25099"/>
                    <a:pt x="24507" y="23837"/>
                  </a:cubicBezTo>
                  <a:cubicBezTo>
                    <a:pt x="24537" y="23640"/>
                    <a:pt x="24559" y="23443"/>
                    <a:pt x="24580" y="23246"/>
                  </a:cubicBezTo>
                  <a:cubicBezTo>
                    <a:pt x="24580" y="23224"/>
                    <a:pt x="24573" y="23209"/>
                    <a:pt x="24559" y="23195"/>
                  </a:cubicBezTo>
                  <a:cubicBezTo>
                    <a:pt x="24551" y="23173"/>
                    <a:pt x="24529" y="23165"/>
                    <a:pt x="24515" y="23158"/>
                  </a:cubicBezTo>
                  <a:cubicBezTo>
                    <a:pt x="24464" y="23158"/>
                    <a:pt x="24427" y="23195"/>
                    <a:pt x="24427" y="23238"/>
                  </a:cubicBezTo>
                  <a:cubicBezTo>
                    <a:pt x="24354" y="23866"/>
                    <a:pt x="24252" y="24552"/>
                    <a:pt x="24113" y="25332"/>
                  </a:cubicBezTo>
                  <a:cubicBezTo>
                    <a:pt x="23625" y="28112"/>
                    <a:pt x="22829" y="30863"/>
                    <a:pt x="22056" y="33533"/>
                  </a:cubicBezTo>
                  <a:lnTo>
                    <a:pt x="22034" y="33599"/>
                  </a:lnTo>
                  <a:lnTo>
                    <a:pt x="21888" y="34124"/>
                  </a:lnTo>
                  <a:cubicBezTo>
                    <a:pt x="21567" y="35233"/>
                    <a:pt x="21195" y="36495"/>
                    <a:pt x="20867" y="37728"/>
                  </a:cubicBezTo>
                  <a:cubicBezTo>
                    <a:pt x="20444" y="39326"/>
                    <a:pt x="20137" y="40647"/>
                    <a:pt x="19918" y="41880"/>
                  </a:cubicBezTo>
                  <a:cubicBezTo>
                    <a:pt x="19772" y="42712"/>
                    <a:pt x="19663" y="43478"/>
                    <a:pt x="19583" y="44236"/>
                  </a:cubicBezTo>
                  <a:cubicBezTo>
                    <a:pt x="19561" y="44412"/>
                    <a:pt x="19546" y="44579"/>
                    <a:pt x="19532" y="44754"/>
                  </a:cubicBezTo>
                  <a:cubicBezTo>
                    <a:pt x="19079" y="43375"/>
                    <a:pt x="18641" y="41924"/>
                    <a:pt x="18145" y="40216"/>
                  </a:cubicBezTo>
                  <a:cubicBezTo>
                    <a:pt x="17562" y="38210"/>
                    <a:pt x="17014" y="36160"/>
                    <a:pt x="16555" y="34423"/>
                  </a:cubicBezTo>
                  <a:cubicBezTo>
                    <a:pt x="16336" y="33584"/>
                    <a:pt x="16117" y="32745"/>
                    <a:pt x="15898" y="31906"/>
                  </a:cubicBezTo>
                  <a:lnTo>
                    <a:pt x="15796" y="31512"/>
                  </a:lnTo>
                  <a:cubicBezTo>
                    <a:pt x="15541" y="30549"/>
                    <a:pt x="15285" y="29579"/>
                    <a:pt x="15037" y="28616"/>
                  </a:cubicBezTo>
                  <a:cubicBezTo>
                    <a:pt x="14767" y="27601"/>
                    <a:pt x="14505" y="26624"/>
                    <a:pt x="14249" y="25712"/>
                  </a:cubicBezTo>
                  <a:cubicBezTo>
                    <a:pt x="14001" y="24807"/>
                    <a:pt x="13731" y="23859"/>
                    <a:pt x="13454" y="22896"/>
                  </a:cubicBezTo>
                  <a:cubicBezTo>
                    <a:pt x="12936" y="21093"/>
                    <a:pt x="12425" y="19299"/>
                    <a:pt x="11914" y="17460"/>
                  </a:cubicBezTo>
                  <a:cubicBezTo>
                    <a:pt x="11769" y="16942"/>
                    <a:pt x="11623" y="16431"/>
                    <a:pt x="11477" y="15921"/>
                  </a:cubicBezTo>
                  <a:lnTo>
                    <a:pt x="11302" y="15308"/>
                  </a:lnTo>
                  <a:lnTo>
                    <a:pt x="11134" y="14709"/>
                  </a:lnTo>
                  <a:cubicBezTo>
                    <a:pt x="10842" y="13673"/>
                    <a:pt x="10587" y="12798"/>
                    <a:pt x="10339" y="11959"/>
                  </a:cubicBezTo>
                  <a:cubicBezTo>
                    <a:pt x="9624" y="9529"/>
                    <a:pt x="9054" y="7676"/>
                    <a:pt x="8493" y="5961"/>
                  </a:cubicBezTo>
                  <a:cubicBezTo>
                    <a:pt x="8157" y="4940"/>
                    <a:pt x="7807" y="3933"/>
                    <a:pt x="7464" y="2963"/>
                  </a:cubicBezTo>
                  <a:cubicBezTo>
                    <a:pt x="7128" y="2051"/>
                    <a:pt x="6756" y="1095"/>
                    <a:pt x="6333" y="44"/>
                  </a:cubicBezTo>
                  <a:cubicBezTo>
                    <a:pt x="6318" y="22"/>
                    <a:pt x="6297" y="1"/>
                    <a:pt x="6267" y="1"/>
                  </a:cubicBezTo>
                  <a:close/>
                </a:path>
              </a:pathLst>
            </a:custGeom>
            <a:solidFill>
              <a:srgbClr val="191919">
                <a:alpha val="11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628" name="Google Shape;628;p47"/>
          <p:cNvGrpSpPr/>
          <p:nvPr/>
        </p:nvGrpSpPr>
        <p:grpSpPr>
          <a:xfrm>
            <a:off x="7064893" y="1397022"/>
            <a:ext cx="1484654" cy="1046057"/>
            <a:chOff x="7156993" y="1924347"/>
            <a:chExt cx="1484654" cy="1046057"/>
          </a:xfrm>
        </p:grpSpPr>
        <p:sp>
          <p:nvSpPr>
            <p:cNvPr id="629" name="Google Shape;629;p47"/>
            <p:cNvSpPr/>
            <p:nvPr/>
          </p:nvSpPr>
          <p:spPr>
            <a:xfrm rot="10800000">
              <a:off x="7156993" y="1924347"/>
              <a:ext cx="1484654" cy="1046057"/>
            </a:xfrm>
            <a:custGeom>
              <a:avLst/>
              <a:gdLst/>
              <a:ahLst/>
              <a:cxnLst/>
              <a:rect l="l" t="t" r="r" b="b"/>
              <a:pathLst>
                <a:path w="21009" h="14802" extrusionOk="0">
                  <a:moveTo>
                    <a:pt x="6310" y="0"/>
                  </a:moveTo>
                  <a:cubicBezTo>
                    <a:pt x="4925" y="0"/>
                    <a:pt x="3630" y="870"/>
                    <a:pt x="3155" y="2253"/>
                  </a:cubicBezTo>
                  <a:lnTo>
                    <a:pt x="2879" y="3072"/>
                  </a:lnTo>
                  <a:cubicBezTo>
                    <a:pt x="2114" y="2942"/>
                    <a:pt x="1218" y="2360"/>
                    <a:pt x="636" y="599"/>
                  </a:cubicBezTo>
                  <a:lnTo>
                    <a:pt x="636" y="599"/>
                  </a:lnTo>
                  <a:cubicBezTo>
                    <a:pt x="636" y="599"/>
                    <a:pt x="1" y="2965"/>
                    <a:pt x="2435" y="4366"/>
                  </a:cubicBezTo>
                  <a:lnTo>
                    <a:pt x="1654" y="6670"/>
                  </a:lnTo>
                  <a:cubicBezTo>
                    <a:pt x="1065" y="8408"/>
                    <a:pt x="1999" y="10299"/>
                    <a:pt x="3737" y="10897"/>
                  </a:cubicBezTo>
                  <a:lnTo>
                    <a:pt x="14700" y="14625"/>
                  </a:lnTo>
                  <a:cubicBezTo>
                    <a:pt x="15054" y="14745"/>
                    <a:pt x="15413" y="14802"/>
                    <a:pt x="15767" y="14802"/>
                  </a:cubicBezTo>
                  <a:cubicBezTo>
                    <a:pt x="17154" y="14802"/>
                    <a:pt x="18451" y="13929"/>
                    <a:pt x="18926" y="12550"/>
                  </a:cubicBezTo>
                  <a:lnTo>
                    <a:pt x="20427" y="8133"/>
                  </a:lnTo>
                  <a:cubicBezTo>
                    <a:pt x="21009" y="6395"/>
                    <a:pt x="20083" y="4511"/>
                    <a:pt x="18352" y="3914"/>
                  </a:cubicBezTo>
                  <a:lnTo>
                    <a:pt x="7381" y="178"/>
                  </a:lnTo>
                  <a:cubicBezTo>
                    <a:pt x="7026" y="58"/>
                    <a:pt x="6665" y="0"/>
                    <a:pt x="631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30" name="Google Shape;630;p47"/>
            <p:cNvSpPr/>
            <p:nvPr/>
          </p:nvSpPr>
          <p:spPr>
            <a:xfrm rot="10800000">
              <a:off x="7448069" y="2134097"/>
              <a:ext cx="912247" cy="627762"/>
            </a:xfrm>
            <a:custGeom>
              <a:avLst/>
              <a:gdLst/>
              <a:ahLst/>
              <a:cxnLst/>
              <a:rect l="l" t="t" r="r" b="b"/>
              <a:pathLst>
                <a:path w="12909" h="8883" extrusionOk="0">
                  <a:moveTo>
                    <a:pt x="3683" y="1101"/>
                  </a:moveTo>
                  <a:lnTo>
                    <a:pt x="3683" y="1101"/>
                  </a:lnTo>
                  <a:cubicBezTo>
                    <a:pt x="3676" y="1170"/>
                    <a:pt x="3668" y="1231"/>
                    <a:pt x="3653" y="1277"/>
                  </a:cubicBezTo>
                  <a:cubicBezTo>
                    <a:pt x="3622" y="1461"/>
                    <a:pt x="3538" y="1629"/>
                    <a:pt x="3415" y="1767"/>
                  </a:cubicBezTo>
                  <a:cubicBezTo>
                    <a:pt x="3346" y="1844"/>
                    <a:pt x="3262" y="1913"/>
                    <a:pt x="3178" y="1966"/>
                  </a:cubicBezTo>
                  <a:cubicBezTo>
                    <a:pt x="3048" y="2050"/>
                    <a:pt x="2910" y="2119"/>
                    <a:pt x="2772" y="2165"/>
                  </a:cubicBezTo>
                  <a:cubicBezTo>
                    <a:pt x="2657" y="2203"/>
                    <a:pt x="2550" y="2226"/>
                    <a:pt x="2435" y="2249"/>
                  </a:cubicBezTo>
                  <a:lnTo>
                    <a:pt x="2451" y="2219"/>
                  </a:lnTo>
                  <a:lnTo>
                    <a:pt x="2489" y="2142"/>
                  </a:lnTo>
                  <a:cubicBezTo>
                    <a:pt x="2565" y="1981"/>
                    <a:pt x="2673" y="1828"/>
                    <a:pt x="2795" y="1690"/>
                  </a:cubicBezTo>
                  <a:cubicBezTo>
                    <a:pt x="2910" y="1560"/>
                    <a:pt x="3048" y="1445"/>
                    <a:pt x="3193" y="1346"/>
                  </a:cubicBezTo>
                  <a:cubicBezTo>
                    <a:pt x="3346" y="1246"/>
                    <a:pt x="3507" y="1162"/>
                    <a:pt x="3683" y="1101"/>
                  </a:cubicBezTo>
                  <a:close/>
                  <a:moveTo>
                    <a:pt x="2812" y="233"/>
                  </a:moveTo>
                  <a:cubicBezTo>
                    <a:pt x="2898" y="233"/>
                    <a:pt x="2985" y="242"/>
                    <a:pt x="3071" y="259"/>
                  </a:cubicBezTo>
                  <a:cubicBezTo>
                    <a:pt x="3117" y="266"/>
                    <a:pt x="3155" y="274"/>
                    <a:pt x="3201" y="289"/>
                  </a:cubicBezTo>
                  <a:cubicBezTo>
                    <a:pt x="3232" y="305"/>
                    <a:pt x="3262" y="312"/>
                    <a:pt x="3293" y="328"/>
                  </a:cubicBezTo>
                  <a:cubicBezTo>
                    <a:pt x="3346" y="358"/>
                    <a:pt x="3400" y="389"/>
                    <a:pt x="3446" y="427"/>
                  </a:cubicBezTo>
                  <a:cubicBezTo>
                    <a:pt x="3522" y="496"/>
                    <a:pt x="3584" y="588"/>
                    <a:pt x="3614" y="688"/>
                  </a:cubicBezTo>
                  <a:cubicBezTo>
                    <a:pt x="3637" y="749"/>
                    <a:pt x="3645" y="810"/>
                    <a:pt x="3653" y="871"/>
                  </a:cubicBezTo>
                  <a:cubicBezTo>
                    <a:pt x="3377" y="963"/>
                    <a:pt x="3117" y="1101"/>
                    <a:pt x="2887" y="1285"/>
                  </a:cubicBezTo>
                  <a:cubicBezTo>
                    <a:pt x="2634" y="1484"/>
                    <a:pt x="2428" y="1736"/>
                    <a:pt x="2282" y="2027"/>
                  </a:cubicBezTo>
                  <a:cubicBezTo>
                    <a:pt x="2236" y="2112"/>
                    <a:pt x="2198" y="2203"/>
                    <a:pt x="2167" y="2295"/>
                  </a:cubicBezTo>
                  <a:lnTo>
                    <a:pt x="2121" y="2295"/>
                  </a:lnTo>
                  <a:lnTo>
                    <a:pt x="2014" y="2311"/>
                  </a:lnTo>
                  <a:cubicBezTo>
                    <a:pt x="1911" y="2314"/>
                    <a:pt x="1809" y="2316"/>
                    <a:pt x="1708" y="2316"/>
                  </a:cubicBezTo>
                  <a:cubicBezTo>
                    <a:pt x="1607" y="2316"/>
                    <a:pt x="1505" y="2314"/>
                    <a:pt x="1402" y="2311"/>
                  </a:cubicBezTo>
                  <a:lnTo>
                    <a:pt x="1379" y="2272"/>
                  </a:lnTo>
                  <a:lnTo>
                    <a:pt x="1348" y="2226"/>
                  </a:lnTo>
                  <a:cubicBezTo>
                    <a:pt x="1279" y="2127"/>
                    <a:pt x="1226" y="2020"/>
                    <a:pt x="1187" y="1913"/>
                  </a:cubicBezTo>
                  <a:cubicBezTo>
                    <a:pt x="1157" y="1821"/>
                    <a:pt x="1141" y="1736"/>
                    <a:pt x="1134" y="1645"/>
                  </a:cubicBezTo>
                  <a:cubicBezTo>
                    <a:pt x="1126" y="1560"/>
                    <a:pt x="1134" y="1476"/>
                    <a:pt x="1149" y="1392"/>
                  </a:cubicBezTo>
                  <a:cubicBezTo>
                    <a:pt x="1164" y="1300"/>
                    <a:pt x="1203" y="1208"/>
                    <a:pt x="1241" y="1124"/>
                  </a:cubicBezTo>
                  <a:cubicBezTo>
                    <a:pt x="1295" y="1032"/>
                    <a:pt x="1356" y="940"/>
                    <a:pt x="1425" y="856"/>
                  </a:cubicBezTo>
                  <a:lnTo>
                    <a:pt x="1425" y="864"/>
                  </a:lnTo>
                  <a:cubicBezTo>
                    <a:pt x="1524" y="749"/>
                    <a:pt x="1639" y="657"/>
                    <a:pt x="1762" y="573"/>
                  </a:cubicBezTo>
                  <a:cubicBezTo>
                    <a:pt x="1907" y="481"/>
                    <a:pt x="2068" y="397"/>
                    <a:pt x="2236" y="343"/>
                  </a:cubicBezTo>
                  <a:cubicBezTo>
                    <a:pt x="2389" y="289"/>
                    <a:pt x="2550" y="251"/>
                    <a:pt x="2711" y="236"/>
                  </a:cubicBezTo>
                  <a:lnTo>
                    <a:pt x="2726" y="236"/>
                  </a:lnTo>
                  <a:cubicBezTo>
                    <a:pt x="2755" y="234"/>
                    <a:pt x="2784" y="233"/>
                    <a:pt x="2812" y="233"/>
                  </a:cubicBezTo>
                  <a:close/>
                  <a:moveTo>
                    <a:pt x="7140" y="437"/>
                  </a:moveTo>
                  <a:cubicBezTo>
                    <a:pt x="7284" y="437"/>
                    <a:pt x="7429" y="452"/>
                    <a:pt x="7565" y="481"/>
                  </a:cubicBezTo>
                  <a:cubicBezTo>
                    <a:pt x="7680" y="504"/>
                    <a:pt x="7787" y="534"/>
                    <a:pt x="7894" y="565"/>
                  </a:cubicBezTo>
                  <a:cubicBezTo>
                    <a:pt x="8009" y="611"/>
                    <a:pt x="8124" y="657"/>
                    <a:pt x="8231" y="711"/>
                  </a:cubicBezTo>
                  <a:cubicBezTo>
                    <a:pt x="8476" y="833"/>
                    <a:pt x="8706" y="986"/>
                    <a:pt x="8912" y="1170"/>
                  </a:cubicBezTo>
                  <a:lnTo>
                    <a:pt x="8928" y="1170"/>
                  </a:lnTo>
                  <a:cubicBezTo>
                    <a:pt x="9104" y="1331"/>
                    <a:pt x="9257" y="1514"/>
                    <a:pt x="9395" y="1713"/>
                  </a:cubicBezTo>
                  <a:cubicBezTo>
                    <a:pt x="9410" y="1744"/>
                    <a:pt x="9433" y="1767"/>
                    <a:pt x="9448" y="1798"/>
                  </a:cubicBezTo>
                  <a:cubicBezTo>
                    <a:pt x="9379" y="1821"/>
                    <a:pt x="9318" y="1844"/>
                    <a:pt x="9257" y="1867"/>
                  </a:cubicBezTo>
                  <a:cubicBezTo>
                    <a:pt x="9073" y="1951"/>
                    <a:pt x="8905" y="2058"/>
                    <a:pt x="8744" y="2173"/>
                  </a:cubicBezTo>
                  <a:cubicBezTo>
                    <a:pt x="8598" y="2288"/>
                    <a:pt x="8461" y="2410"/>
                    <a:pt x="8346" y="2556"/>
                  </a:cubicBezTo>
                  <a:cubicBezTo>
                    <a:pt x="8300" y="2602"/>
                    <a:pt x="8262" y="2648"/>
                    <a:pt x="8231" y="2701"/>
                  </a:cubicBezTo>
                  <a:cubicBezTo>
                    <a:pt x="8170" y="2701"/>
                    <a:pt x="8108" y="2709"/>
                    <a:pt x="8047" y="2716"/>
                  </a:cubicBezTo>
                  <a:cubicBezTo>
                    <a:pt x="7991" y="2714"/>
                    <a:pt x="7936" y="2713"/>
                    <a:pt x="7881" y="2713"/>
                  </a:cubicBezTo>
                  <a:cubicBezTo>
                    <a:pt x="7750" y="2713"/>
                    <a:pt x="7623" y="2719"/>
                    <a:pt x="7504" y="2724"/>
                  </a:cubicBezTo>
                  <a:cubicBezTo>
                    <a:pt x="7496" y="2693"/>
                    <a:pt x="7488" y="2663"/>
                    <a:pt x="7481" y="2632"/>
                  </a:cubicBezTo>
                  <a:cubicBezTo>
                    <a:pt x="7351" y="2272"/>
                    <a:pt x="7151" y="1951"/>
                    <a:pt x="6884" y="1675"/>
                  </a:cubicBezTo>
                  <a:cubicBezTo>
                    <a:pt x="6631" y="1407"/>
                    <a:pt x="6332" y="1185"/>
                    <a:pt x="6003" y="1024"/>
                  </a:cubicBezTo>
                  <a:lnTo>
                    <a:pt x="5873" y="963"/>
                  </a:lnTo>
                  <a:lnTo>
                    <a:pt x="5873" y="956"/>
                  </a:lnTo>
                  <a:lnTo>
                    <a:pt x="5881" y="956"/>
                  </a:lnTo>
                  <a:cubicBezTo>
                    <a:pt x="5965" y="864"/>
                    <a:pt x="6057" y="787"/>
                    <a:pt x="6156" y="718"/>
                  </a:cubicBezTo>
                  <a:cubicBezTo>
                    <a:pt x="6271" y="642"/>
                    <a:pt x="6401" y="580"/>
                    <a:pt x="6539" y="534"/>
                  </a:cubicBezTo>
                  <a:cubicBezTo>
                    <a:pt x="6684" y="488"/>
                    <a:pt x="6838" y="450"/>
                    <a:pt x="6991" y="443"/>
                  </a:cubicBezTo>
                  <a:cubicBezTo>
                    <a:pt x="7040" y="439"/>
                    <a:pt x="7090" y="437"/>
                    <a:pt x="7140" y="437"/>
                  </a:cubicBezTo>
                  <a:close/>
                  <a:moveTo>
                    <a:pt x="2106" y="2517"/>
                  </a:moveTo>
                  <a:cubicBezTo>
                    <a:pt x="2068" y="2640"/>
                    <a:pt x="2045" y="2762"/>
                    <a:pt x="2030" y="2885"/>
                  </a:cubicBezTo>
                  <a:lnTo>
                    <a:pt x="2022" y="2877"/>
                  </a:lnTo>
                  <a:cubicBezTo>
                    <a:pt x="1930" y="2808"/>
                    <a:pt x="1838" y="2739"/>
                    <a:pt x="1754" y="2663"/>
                  </a:cubicBezTo>
                  <a:cubicBezTo>
                    <a:pt x="1700" y="2617"/>
                    <a:pt x="1654" y="2571"/>
                    <a:pt x="1608" y="2525"/>
                  </a:cubicBezTo>
                  <a:lnTo>
                    <a:pt x="1608" y="2525"/>
                  </a:lnTo>
                  <a:cubicBezTo>
                    <a:pt x="1673" y="2531"/>
                    <a:pt x="1736" y="2533"/>
                    <a:pt x="1799" y="2533"/>
                  </a:cubicBezTo>
                  <a:cubicBezTo>
                    <a:pt x="1901" y="2533"/>
                    <a:pt x="2002" y="2527"/>
                    <a:pt x="2106" y="2517"/>
                  </a:cubicBezTo>
                  <a:close/>
                  <a:moveTo>
                    <a:pt x="9548" y="2004"/>
                  </a:moveTo>
                  <a:cubicBezTo>
                    <a:pt x="9594" y="2104"/>
                    <a:pt x="9640" y="2203"/>
                    <a:pt x="9678" y="2303"/>
                  </a:cubicBezTo>
                  <a:lnTo>
                    <a:pt x="9686" y="2311"/>
                  </a:lnTo>
                  <a:lnTo>
                    <a:pt x="9686" y="2326"/>
                  </a:lnTo>
                  <a:cubicBezTo>
                    <a:pt x="9747" y="2525"/>
                    <a:pt x="9785" y="2732"/>
                    <a:pt x="9808" y="2938"/>
                  </a:cubicBezTo>
                  <a:cubicBezTo>
                    <a:pt x="9801" y="2938"/>
                    <a:pt x="9793" y="2931"/>
                    <a:pt x="9785" y="2931"/>
                  </a:cubicBezTo>
                  <a:cubicBezTo>
                    <a:pt x="9556" y="2854"/>
                    <a:pt x="9318" y="2793"/>
                    <a:pt x="9081" y="2755"/>
                  </a:cubicBezTo>
                  <a:cubicBezTo>
                    <a:pt x="8889" y="2724"/>
                    <a:pt x="8698" y="2709"/>
                    <a:pt x="8507" y="2701"/>
                  </a:cubicBezTo>
                  <a:lnTo>
                    <a:pt x="8514" y="2701"/>
                  </a:lnTo>
                  <a:lnTo>
                    <a:pt x="8537" y="2678"/>
                  </a:lnTo>
                  <a:lnTo>
                    <a:pt x="8560" y="2648"/>
                  </a:lnTo>
                  <a:cubicBezTo>
                    <a:pt x="8683" y="2510"/>
                    <a:pt x="8821" y="2395"/>
                    <a:pt x="8974" y="2295"/>
                  </a:cubicBezTo>
                  <a:cubicBezTo>
                    <a:pt x="9157" y="2173"/>
                    <a:pt x="9349" y="2081"/>
                    <a:pt x="9548" y="2004"/>
                  </a:cubicBezTo>
                  <a:close/>
                  <a:moveTo>
                    <a:pt x="4632" y="927"/>
                  </a:moveTo>
                  <a:cubicBezTo>
                    <a:pt x="4816" y="927"/>
                    <a:pt x="4998" y="944"/>
                    <a:pt x="5176" y="978"/>
                  </a:cubicBezTo>
                  <a:lnTo>
                    <a:pt x="5169" y="986"/>
                  </a:lnTo>
                  <a:cubicBezTo>
                    <a:pt x="5283" y="1009"/>
                    <a:pt x="5406" y="1040"/>
                    <a:pt x="5521" y="1078"/>
                  </a:cubicBezTo>
                  <a:lnTo>
                    <a:pt x="5505" y="1086"/>
                  </a:lnTo>
                  <a:lnTo>
                    <a:pt x="5498" y="1101"/>
                  </a:lnTo>
                  <a:cubicBezTo>
                    <a:pt x="5383" y="1323"/>
                    <a:pt x="5283" y="1553"/>
                    <a:pt x="5207" y="1790"/>
                  </a:cubicBezTo>
                  <a:cubicBezTo>
                    <a:pt x="5138" y="1981"/>
                    <a:pt x="5069" y="2173"/>
                    <a:pt x="4985" y="2357"/>
                  </a:cubicBezTo>
                  <a:cubicBezTo>
                    <a:pt x="4916" y="2494"/>
                    <a:pt x="4824" y="2632"/>
                    <a:pt x="4724" y="2747"/>
                  </a:cubicBezTo>
                  <a:cubicBezTo>
                    <a:pt x="4548" y="2954"/>
                    <a:pt x="4311" y="3099"/>
                    <a:pt x="4058" y="3183"/>
                  </a:cubicBezTo>
                  <a:cubicBezTo>
                    <a:pt x="3890" y="3237"/>
                    <a:pt x="3714" y="3275"/>
                    <a:pt x="3538" y="3283"/>
                  </a:cubicBezTo>
                  <a:cubicBezTo>
                    <a:pt x="3484" y="3287"/>
                    <a:pt x="3430" y="3289"/>
                    <a:pt x="3376" y="3289"/>
                  </a:cubicBezTo>
                  <a:cubicBezTo>
                    <a:pt x="3221" y="3289"/>
                    <a:pt x="3063" y="3273"/>
                    <a:pt x="2910" y="3245"/>
                  </a:cubicBezTo>
                  <a:cubicBezTo>
                    <a:pt x="2803" y="3222"/>
                    <a:pt x="2696" y="3191"/>
                    <a:pt x="2588" y="3153"/>
                  </a:cubicBezTo>
                  <a:cubicBezTo>
                    <a:pt x="2481" y="3122"/>
                    <a:pt x="2382" y="3076"/>
                    <a:pt x="2290" y="3030"/>
                  </a:cubicBezTo>
                  <a:lnTo>
                    <a:pt x="2244" y="3007"/>
                  </a:lnTo>
                  <a:cubicBezTo>
                    <a:pt x="2252" y="2931"/>
                    <a:pt x="2267" y="2854"/>
                    <a:pt x="2275" y="2785"/>
                  </a:cubicBezTo>
                  <a:cubicBezTo>
                    <a:pt x="2297" y="2686"/>
                    <a:pt x="2320" y="2586"/>
                    <a:pt x="2351" y="2494"/>
                  </a:cubicBezTo>
                  <a:cubicBezTo>
                    <a:pt x="2550" y="2464"/>
                    <a:pt x="2742" y="2418"/>
                    <a:pt x="2933" y="2349"/>
                  </a:cubicBezTo>
                  <a:cubicBezTo>
                    <a:pt x="3147" y="2272"/>
                    <a:pt x="3346" y="2150"/>
                    <a:pt x="3515" y="1989"/>
                  </a:cubicBezTo>
                  <a:cubicBezTo>
                    <a:pt x="3683" y="1828"/>
                    <a:pt x="3806" y="1622"/>
                    <a:pt x="3859" y="1400"/>
                  </a:cubicBezTo>
                  <a:cubicBezTo>
                    <a:pt x="3890" y="1277"/>
                    <a:pt x="3905" y="1147"/>
                    <a:pt x="3905" y="1017"/>
                  </a:cubicBezTo>
                  <a:cubicBezTo>
                    <a:pt x="4081" y="971"/>
                    <a:pt x="4257" y="948"/>
                    <a:pt x="4441" y="933"/>
                  </a:cubicBezTo>
                  <a:lnTo>
                    <a:pt x="4449" y="933"/>
                  </a:lnTo>
                  <a:cubicBezTo>
                    <a:pt x="4510" y="929"/>
                    <a:pt x="4571" y="927"/>
                    <a:pt x="4632" y="927"/>
                  </a:cubicBezTo>
                  <a:close/>
                  <a:moveTo>
                    <a:pt x="5743" y="1147"/>
                  </a:moveTo>
                  <a:lnTo>
                    <a:pt x="5758" y="1155"/>
                  </a:lnTo>
                  <a:lnTo>
                    <a:pt x="5773" y="1155"/>
                  </a:lnTo>
                  <a:lnTo>
                    <a:pt x="5911" y="1223"/>
                  </a:lnTo>
                  <a:cubicBezTo>
                    <a:pt x="6141" y="1338"/>
                    <a:pt x="6348" y="1476"/>
                    <a:pt x="6539" y="1645"/>
                  </a:cubicBezTo>
                  <a:lnTo>
                    <a:pt x="6547" y="1652"/>
                  </a:lnTo>
                  <a:cubicBezTo>
                    <a:pt x="6723" y="1805"/>
                    <a:pt x="6876" y="1989"/>
                    <a:pt x="7006" y="2180"/>
                  </a:cubicBezTo>
                  <a:cubicBezTo>
                    <a:pt x="7113" y="2341"/>
                    <a:pt x="7197" y="2510"/>
                    <a:pt x="7259" y="2693"/>
                  </a:cubicBezTo>
                  <a:lnTo>
                    <a:pt x="7274" y="2739"/>
                  </a:lnTo>
                  <a:cubicBezTo>
                    <a:pt x="7021" y="2755"/>
                    <a:pt x="6776" y="2793"/>
                    <a:pt x="6524" y="2839"/>
                  </a:cubicBezTo>
                  <a:cubicBezTo>
                    <a:pt x="6171" y="2915"/>
                    <a:pt x="5827" y="3015"/>
                    <a:pt x="5490" y="3153"/>
                  </a:cubicBezTo>
                  <a:cubicBezTo>
                    <a:pt x="5169" y="3291"/>
                    <a:pt x="4855" y="3467"/>
                    <a:pt x="4571" y="3673"/>
                  </a:cubicBezTo>
                  <a:cubicBezTo>
                    <a:pt x="4288" y="3872"/>
                    <a:pt x="4035" y="4110"/>
                    <a:pt x="3821" y="4378"/>
                  </a:cubicBezTo>
                  <a:cubicBezTo>
                    <a:pt x="3599" y="4638"/>
                    <a:pt x="3423" y="4929"/>
                    <a:pt x="3300" y="5251"/>
                  </a:cubicBezTo>
                  <a:cubicBezTo>
                    <a:pt x="3216" y="5465"/>
                    <a:pt x="3163" y="5702"/>
                    <a:pt x="3147" y="5940"/>
                  </a:cubicBezTo>
                  <a:cubicBezTo>
                    <a:pt x="3032" y="5809"/>
                    <a:pt x="2925" y="5679"/>
                    <a:pt x="2833" y="5534"/>
                  </a:cubicBezTo>
                  <a:cubicBezTo>
                    <a:pt x="2757" y="5419"/>
                    <a:pt x="2688" y="5304"/>
                    <a:pt x="2627" y="5174"/>
                  </a:cubicBezTo>
                  <a:cubicBezTo>
                    <a:pt x="2565" y="5044"/>
                    <a:pt x="2512" y="4914"/>
                    <a:pt x="2466" y="4776"/>
                  </a:cubicBezTo>
                  <a:cubicBezTo>
                    <a:pt x="2343" y="4401"/>
                    <a:pt x="2259" y="4018"/>
                    <a:pt x="2229" y="3627"/>
                  </a:cubicBezTo>
                  <a:lnTo>
                    <a:pt x="2221" y="3635"/>
                  </a:lnTo>
                  <a:lnTo>
                    <a:pt x="2221" y="3252"/>
                  </a:lnTo>
                  <a:cubicBezTo>
                    <a:pt x="2313" y="3298"/>
                    <a:pt x="2405" y="3337"/>
                    <a:pt x="2504" y="3367"/>
                  </a:cubicBezTo>
                  <a:lnTo>
                    <a:pt x="2512" y="3367"/>
                  </a:lnTo>
                  <a:cubicBezTo>
                    <a:pt x="2650" y="3413"/>
                    <a:pt x="2795" y="3451"/>
                    <a:pt x="2941" y="3482"/>
                  </a:cubicBezTo>
                  <a:cubicBezTo>
                    <a:pt x="3089" y="3508"/>
                    <a:pt x="3240" y="3521"/>
                    <a:pt x="3392" y="3521"/>
                  </a:cubicBezTo>
                  <a:cubicBezTo>
                    <a:pt x="3554" y="3521"/>
                    <a:pt x="3716" y="3506"/>
                    <a:pt x="3875" y="3474"/>
                  </a:cubicBezTo>
                  <a:cubicBezTo>
                    <a:pt x="4189" y="3413"/>
                    <a:pt x="4472" y="3275"/>
                    <a:pt x="4717" y="3076"/>
                  </a:cubicBezTo>
                  <a:cubicBezTo>
                    <a:pt x="4839" y="2977"/>
                    <a:pt x="4954" y="2854"/>
                    <a:pt x="5046" y="2716"/>
                  </a:cubicBezTo>
                  <a:cubicBezTo>
                    <a:pt x="5138" y="2571"/>
                    <a:pt x="5214" y="2418"/>
                    <a:pt x="5283" y="2257"/>
                  </a:cubicBezTo>
                  <a:cubicBezTo>
                    <a:pt x="5337" y="2127"/>
                    <a:pt x="5383" y="1997"/>
                    <a:pt x="5429" y="1874"/>
                  </a:cubicBezTo>
                  <a:lnTo>
                    <a:pt x="5429" y="1859"/>
                  </a:lnTo>
                  <a:cubicBezTo>
                    <a:pt x="5490" y="1668"/>
                    <a:pt x="5559" y="1484"/>
                    <a:pt x="5651" y="1300"/>
                  </a:cubicBezTo>
                  <a:cubicBezTo>
                    <a:pt x="5674" y="1246"/>
                    <a:pt x="5704" y="1193"/>
                    <a:pt x="5743" y="1147"/>
                  </a:cubicBezTo>
                  <a:close/>
                  <a:moveTo>
                    <a:pt x="8331" y="2954"/>
                  </a:moveTo>
                  <a:cubicBezTo>
                    <a:pt x="8637" y="2977"/>
                    <a:pt x="8943" y="3015"/>
                    <a:pt x="9249" y="3076"/>
                  </a:cubicBezTo>
                  <a:cubicBezTo>
                    <a:pt x="9441" y="3115"/>
                    <a:pt x="9632" y="3160"/>
                    <a:pt x="9808" y="3214"/>
                  </a:cubicBezTo>
                  <a:cubicBezTo>
                    <a:pt x="9801" y="3360"/>
                    <a:pt x="9785" y="3497"/>
                    <a:pt x="9762" y="3643"/>
                  </a:cubicBezTo>
                  <a:cubicBezTo>
                    <a:pt x="9701" y="3911"/>
                    <a:pt x="9609" y="4171"/>
                    <a:pt x="9494" y="4416"/>
                  </a:cubicBezTo>
                  <a:cubicBezTo>
                    <a:pt x="9333" y="4722"/>
                    <a:pt x="9142" y="4998"/>
                    <a:pt x="8920" y="5251"/>
                  </a:cubicBezTo>
                  <a:cubicBezTo>
                    <a:pt x="8675" y="5519"/>
                    <a:pt x="8399" y="5756"/>
                    <a:pt x="8101" y="5955"/>
                  </a:cubicBezTo>
                  <a:lnTo>
                    <a:pt x="8124" y="5955"/>
                  </a:lnTo>
                  <a:lnTo>
                    <a:pt x="8063" y="5986"/>
                  </a:lnTo>
                  <a:lnTo>
                    <a:pt x="7886" y="6100"/>
                  </a:lnTo>
                  <a:cubicBezTo>
                    <a:pt x="7932" y="5825"/>
                    <a:pt x="7963" y="5542"/>
                    <a:pt x="7971" y="5266"/>
                  </a:cubicBezTo>
                  <a:cubicBezTo>
                    <a:pt x="7978" y="5136"/>
                    <a:pt x="7978" y="5013"/>
                    <a:pt x="7986" y="4883"/>
                  </a:cubicBezTo>
                  <a:lnTo>
                    <a:pt x="7986" y="4845"/>
                  </a:lnTo>
                  <a:lnTo>
                    <a:pt x="7986" y="4791"/>
                  </a:lnTo>
                  <a:cubicBezTo>
                    <a:pt x="7994" y="4607"/>
                    <a:pt x="8001" y="4408"/>
                    <a:pt x="8009" y="4202"/>
                  </a:cubicBezTo>
                  <a:cubicBezTo>
                    <a:pt x="8024" y="4018"/>
                    <a:pt x="8047" y="3834"/>
                    <a:pt x="8086" y="3658"/>
                  </a:cubicBezTo>
                  <a:cubicBezTo>
                    <a:pt x="8124" y="3451"/>
                    <a:pt x="8185" y="3252"/>
                    <a:pt x="8277" y="3061"/>
                  </a:cubicBezTo>
                  <a:cubicBezTo>
                    <a:pt x="8292" y="3023"/>
                    <a:pt x="8308" y="2992"/>
                    <a:pt x="8331" y="2954"/>
                  </a:cubicBezTo>
                  <a:close/>
                  <a:moveTo>
                    <a:pt x="8101" y="2946"/>
                  </a:moveTo>
                  <a:cubicBezTo>
                    <a:pt x="8093" y="2954"/>
                    <a:pt x="8078" y="2961"/>
                    <a:pt x="8078" y="2977"/>
                  </a:cubicBezTo>
                  <a:cubicBezTo>
                    <a:pt x="7940" y="3275"/>
                    <a:pt x="7856" y="3597"/>
                    <a:pt x="7825" y="3926"/>
                  </a:cubicBezTo>
                  <a:cubicBezTo>
                    <a:pt x="7787" y="4240"/>
                    <a:pt x="7772" y="4569"/>
                    <a:pt x="7772" y="4814"/>
                  </a:cubicBezTo>
                  <a:lnTo>
                    <a:pt x="7772" y="4967"/>
                  </a:lnTo>
                  <a:cubicBezTo>
                    <a:pt x="7772" y="5105"/>
                    <a:pt x="7756" y="5312"/>
                    <a:pt x="7741" y="5511"/>
                  </a:cubicBezTo>
                  <a:cubicBezTo>
                    <a:pt x="7733" y="5695"/>
                    <a:pt x="7710" y="5871"/>
                    <a:pt x="7680" y="6039"/>
                  </a:cubicBezTo>
                  <a:cubicBezTo>
                    <a:pt x="7664" y="6108"/>
                    <a:pt x="7649" y="6177"/>
                    <a:pt x="7626" y="6238"/>
                  </a:cubicBezTo>
                  <a:lnTo>
                    <a:pt x="7596" y="6261"/>
                  </a:lnTo>
                  <a:lnTo>
                    <a:pt x="7557" y="6277"/>
                  </a:lnTo>
                  <a:cubicBezTo>
                    <a:pt x="7550" y="6261"/>
                    <a:pt x="7542" y="6238"/>
                    <a:pt x="7534" y="6223"/>
                  </a:cubicBezTo>
                  <a:lnTo>
                    <a:pt x="7519" y="6177"/>
                  </a:lnTo>
                  <a:lnTo>
                    <a:pt x="7511" y="6177"/>
                  </a:lnTo>
                  <a:lnTo>
                    <a:pt x="7511" y="6169"/>
                  </a:lnTo>
                  <a:cubicBezTo>
                    <a:pt x="7450" y="5993"/>
                    <a:pt x="7419" y="5817"/>
                    <a:pt x="7404" y="5633"/>
                  </a:cubicBezTo>
                  <a:cubicBezTo>
                    <a:pt x="7389" y="5289"/>
                    <a:pt x="7404" y="4944"/>
                    <a:pt x="7465" y="4600"/>
                  </a:cubicBezTo>
                  <a:cubicBezTo>
                    <a:pt x="7473" y="4516"/>
                    <a:pt x="7488" y="4439"/>
                    <a:pt x="7496" y="4362"/>
                  </a:cubicBezTo>
                  <a:cubicBezTo>
                    <a:pt x="7534" y="4110"/>
                    <a:pt x="7573" y="3865"/>
                    <a:pt x="7596" y="3612"/>
                  </a:cubicBezTo>
                  <a:cubicBezTo>
                    <a:pt x="7611" y="3421"/>
                    <a:pt x="7603" y="3237"/>
                    <a:pt x="7573" y="3046"/>
                  </a:cubicBezTo>
                  <a:cubicBezTo>
                    <a:pt x="7733" y="3000"/>
                    <a:pt x="7894" y="2961"/>
                    <a:pt x="8055" y="2946"/>
                  </a:cubicBezTo>
                  <a:close/>
                  <a:moveTo>
                    <a:pt x="7358" y="3122"/>
                  </a:moveTo>
                  <a:cubicBezTo>
                    <a:pt x="7358" y="3153"/>
                    <a:pt x="7358" y="3183"/>
                    <a:pt x="7358" y="3214"/>
                  </a:cubicBezTo>
                  <a:lnTo>
                    <a:pt x="7358" y="3237"/>
                  </a:lnTo>
                  <a:lnTo>
                    <a:pt x="7366" y="3222"/>
                  </a:lnTo>
                  <a:lnTo>
                    <a:pt x="7366" y="3222"/>
                  </a:lnTo>
                  <a:cubicBezTo>
                    <a:pt x="7366" y="3543"/>
                    <a:pt x="7343" y="3865"/>
                    <a:pt x="7289" y="4179"/>
                  </a:cubicBezTo>
                  <a:lnTo>
                    <a:pt x="7266" y="4309"/>
                  </a:lnTo>
                  <a:lnTo>
                    <a:pt x="7266" y="4324"/>
                  </a:lnTo>
                  <a:cubicBezTo>
                    <a:pt x="7220" y="4615"/>
                    <a:pt x="7182" y="4906"/>
                    <a:pt x="7167" y="5205"/>
                  </a:cubicBezTo>
                  <a:cubicBezTo>
                    <a:pt x="7144" y="5503"/>
                    <a:pt x="7167" y="5809"/>
                    <a:pt x="7243" y="6100"/>
                  </a:cubicBezTo>
                  <a:cubicBezTo>
                    <a:pt x="7266" y="6192"/>
                    <a:pt x="7297" y="6284"/>
                    <a:pt x="7335" y="6368"/>
                  </a:cubicBezTo>
                  <a:cubicBezTo>
                    <a:pt x="7190" y="6422"/>
                    <a:pt x="7083" y="6460"/>
                    <a:pt x="6991" y="6499"/>
                  </a:cubicBezTo>
                  <a:cubicBezTo>
                    <a:pt x="6585" y="6636"/>
                    <a:pt x="6164" y="6721"/>
                    <a:pt x="5735" y="6759"/>
                  </a:cubicBezTo>
                  <a:lnTo>
                    <a:pt x="5750" y="6751"/>
                  </a:lnTo>
                  <a:cubicBezTo>
                    <a:pt x="5712" y="6675"/>
                    <a:pt x="5682" y="6598"/>
                    <a:pt x="5659" y="6537"/>
                  </a:cubicBezTo>
                  <a:cubicBezTo>
                    <a:pt x="5605" y="6361"/>
                    <a:pt x="5567" y="6177"/>
                    <a:pt x="5551" y="5993"/>
                  </a:cubicBezTo>
                  <a:cubicBezTo>
                    <a:pt x="5536" y="5771"/>
                    <a:pt x="5544" y="5549"/>
                    <a:pt x="5590" y="5335"/>
                  </a:cubicBezTo>
                  <a:cubicBezTo>
                    <a:pt x="5643" y="5082"/>
                    <a:pt x="5727" y="4837"/>
                    <a:pt x="5842" y="4607"/>
                  </a:cubicBezTo>
                  <a:cubicBezTo>
                    <a:pt x="5965" y="4347"/>
                    <a:pt x="6126" y="4110"/>
                    <a:pt x="6317" y="3895"/>
                  </a:cubicBezTo>
                  <a:cubicBezTo>
                    <a:pt x="6501" y="3689"/>
                    <a:pt x="6707" y="3505"/>
                    <a:pt x="6929" y="3352"/>
                  </a:cubicBezTo>
                  <a:cubicBezTo>
                    <a:pt x="7067" y="3268"/>
                    <a:pt x="7213" y="3191"/>
                    <a:pt x="7358" y="3122"/>
                  </a:cubicBezTo>
                  <a:close/>
                  <a:moveTo>
                    <a:pt x="7174" y="2969"/>
                  </a:moveTo>
                  <a:lnTo>
                    <a:pt x="7174" y="2969"/>
                  </a:lnTo>
                  <a:cubicBezTo>
                    <a:pt x="7029" y="3030"/>
                    <a:pt x="6891" y="3107"/>
                    <a:pt x="6769" y="3191"/>
                  </a:cubicBezTo>
                  <a:cubicBezTo>
                    <a:pt x="6508" y="3375"/>
                    <a:pt x="6271" y="3589"/>
                    <a:pt x="6072" y="3827"/>
                  </a:cubicBezTo>
                  <a:cubicBezTo>
                    <a:pt x="5666" y="4309"/>
                    <a:pt x="5406" y="4898"/>
                    <a:pt x="5329" y="5526"/>
                  </a:cubicBezTo>
                  <a:cubicBezTo>
                    <a:pt x="5291" y="5832"/>
                    <a:pt x="5314" y="6139"/>
                    <a:pt x="5391" y="6437"/>
                  </a:cubicBezTo>
                  <a:cubicBezTo>
                    <a:pt x="5421" y="6552"/>
                    <a:pt x="5459" y="6659"/>
                    <a:pt x="5505" y="6766"/>
                  </a:cubicBezTo>
                  <a:cubicBezTo>
                    <a:pt x="5476" y="6767"/>
                    <a:pt x="5446" y="6768"/>
                    <a:pt x="5416" y="6768"/>
                  </a:cubicBezTo>
                  <a:cubicBezTo>
                    <a:pt x="5155" y="6768"/>
                    <a:pt x="4895" y="6738"/>
                    <a:pt x="4640" y="6690"/>
                  </a:cubicBezTo>
                  <a:cubicBezTo>
                    <a:pt x="4495" y="6659"/>
                    <a:pt x="4357" y="6629"/>
                    <a:pt x="4219" y="6575"/>
                  </a:cubicBezTo>
                  <a:lnTo>
                    <a:pt x="4212" y="6575"/>
                  </a:lnTo>
                  <a:cubicBezTo>
                    <a:pt x="4089" y="6537"/>
                    <a:pt x="3967" y="6483"/>
                    <a:pt x="3852" y="6430"/>
                  </a:cubicBezTo>
                  <a:cubicBezTo>
                    <a:pt x="3676" y="6345"/>
                    <a:pt x="3515" y="6238"/>
                    <a:pt x="3362" y="6123"/>
                  </a:cubicBezTo>
                  <a:cubicBezTo>
                    <a:pt x="3362" y="5978"/>
                    <a:pt x="3377" y="5832"/>
                    <a:pt x="3400" y="5695"/>
                  </a:cubicBezTo>
                  <a:cubicBezTo>
                    <a:pt x="3446" y="5488"/>
                    <a:pt x="3515" y="5289"/>
                    <a:pt x="3607" y="5097"/>
                  </a:cubicBezTo>
                  <a:cubicBezTo>
                    <a:pt x="3737" y="4845"/>
                    <a:pt x="3898" y="4615"/>
                    <a:pt x="4089" y="4401"/>
                  </a:cubicBezTo>
                  <a:cubicBezTo>
                    <a:pt x="4311" y="4156"/>
                    <a:pt x="4564" y="3934"/>
                    <a:pt x="4839" y="3750"/>
                  </a:cubicBezTo>
                  <a:cubicBezTo>
                    <a:pt x="5161" y="3543"/>
                    <a:pt x="5513" y="3367"/>
                    <a:pt x="5881" y="3245"/>
                  </a:cubicBezTo>
                  <a:cubicBezTo>
                    <a:pt x="6302" y="3107"/>
                    <a:pt x="6730" y="3007"/>
                    <a:pt x="7174" y="2969"/>
                  </a:cubicBezTo>
                  <a:close/>
                  <a:moveTo>
                    <a:pt x="10030" y="3275"/>
                  </a:moveTo>
                  <a:lnTo>
                    <a:pt x="10068" y="3291"/>
                  </a:lnTo>
                  <a:cubicBezTo>
                    <a:pt x="10160" y="3321"/>
                    <a:pt x="10245" y="3360"/>
                    <a:pt x="10329" y="3390"/>
                  </a:cubicBezTo>
                  <a:cubicBezTo>
                    <a:pt x="10597" y="3520"/>
                    <a:pt x="10842" y="3689"/>
                    <a:pt x="11064" y="3888"/>
                  </a:cubicBezTo>
                  <a:cubicBezTo>
                    <a:pt x="11225" y="4026"/>
                    <a:pt x="11362" y="4186"/>
                    <a:pt x="11485" y="4362"/>
                  </a:cubicBezTo>
                  <a:cubicBezTo>
                    <a:pt x="11577" y="4500"/>
                    <a:pt x="11646" y="4653"/>
                    <a:pt x="11707" y="4807"/>
                  </a:cubicBezTo>
                  <a:cubicBezTo>
                    <a:pt x="11753" y="4952"/>
                    <a:pt x="11783" y="5105"/>
                    <a:pt x="11799" y="5258"/>
                  </a:cubicBezTo>
                  <a:cubicBezTo>
                    <a:pt x="11814" y="5427"/>
                    <a:pt x="11799" y="5587"/>
                    <a:pt x="11768" y="5756"/>
                  </a:cubicBezTo>
                  <a:cubicBezTo>
                    <a:pt x="11730" y="5947"/>
                    <a:pt x="11669" y="6139"/>
                    <a:pt x="11577" y="6315"/>
                  </a:cubicBezTo>
                  <a:cubicBezTo>
                    <a:pt x="11416" y="6644"/>
                    <a:pt x="11171" y="6920"/>
                    <a:pt x="10872" y="7119"/>
                  </a:cubicBezTo>
                  <a:cubicBezTo>
                    <a:pt x="10712" y="7218"/>
                    <a:pt x="10543" y="7302"/>
                    <a:pt x="10367" y="7371"/>
                  </a:cubicBezTo>
                  <a:cubicBezTo>
                    <a:pt x="10153" y="7440"/>
                    <a:pt x="9931" y="7486"/>
                    <a:pt x="9709" y="7501"/>
                  </a:cubicBezTo>
                  <a:cubicBezTo>
                    <a:pt x="9673" y="7503"/>
                    <a:pt x="9637" y="7503"/>
                    <a:pt x="9601" y="7503"/>
                  </a:cubicBezTo>
                  <a:cubicBezTo>
                    <a:pt x="9420" y="7503"/>
                    <a:pt x="9237" y="7487"/>
                    <a:pt x="9058" y="7456"/>
                  </a:cubicBezTo>
                  <a:cubicBezTo>
                    <a:pt x="8951" y="7433"/>
                    <a:pt x="8851" y="7410"/>
                    <a:pt x="8752" y="7371"/>
                  </a:cubicBezTo>
                  <a:lnTo>
                    <a:pt x="8752" y="7379"/>
                  </a:lnTo>
                  <a:cubicBezTo>
                    <a:pt x="8660" y="7341"/>
                    <a:pt x="8568" y="7302"/>
                    <a:pt x="8476" y="7264"/>
                  </a:cubicBezTo>
                  <a:cubicBezTo>
                    <a:pt x="8315" y="7180"/>
                    <a:pt x="8162" y="7080"/>
                    <a:pt x="8024" y="6958"/>
                  </a:cubicBezTo>
                  <a:cubicBezTo>
                    <a:pt x="7909" y="6858"/>
                    <a:pt x="7810" y="6744"/>
                    <a:pt x="7726" y="6621"/>
                  </a:cubicBezTo>
                  <a:cubicBezTo>
                    <a:pt x="7756" y="6552"/>
                    <a:pt x="7779" y="6476"/>
                    <a:pt x="7802" y="6399"/>
                  </a:cubicBezTo>
                  <a:cubicBezTo>
                    <a:pt x="8185" y="6200"/>
                    <a:pt x="8537" y="5955"/>
                    <a:pt x="8843" y="5656"/>
                  </a:cubicBezTo>
                  <a:cubicBezTo>
                    <a:pt x="9349" y="5189"/>
                    <a:pt x="9716" y="4600"/>
                    <a:pt x="9923" y="3949"/>
                  </a:cubicBezTo>
                  <a:cubicBezTo>
                    <a:pt x="9984" y="3727"/>
                    <a:pt x="10023" y="3505"/>
                    <a:pt x="10030" y="3275"/>
                  </a:cubicBezTo>
                  <a:close/>
                  <a:moveTo>
                    <a:pt x="7435" y="6560"/>
                  </a:moveTo>
                  <a:cubicBezTo>
                    <a:pt x="7442" y="6590"/>
                    <a:pt x="7458" y="6613"/>
                    <a:pt x="7473" y="6636"/>
                  </a:cubicBezTo>
                  <a:lnTo>
                    <a:pt x="7465" y="6644"/>
                  </a:lnTo>
                  <a:lnTo>
                    <a:pt x="7458" y="6659"/>
                  </a:lnTo>
                  <a:cubicBezTo>
                    <a:pt x="7442" y="6682"/>
                    <a:pt x="7435" y="6713"/>
                    <a:pt x="7419" y="6736"/>
                  </a:cubicBezTo>
                  <a:cubicBezTo>
                    <a:pt x="7305" y="6966"/>
                    <a:pt x="7159" y="7188"/>
                    <a:pt x="6983" y="7379"/>
                  </a:cubicBezTo>
                  <a:cubicBezTo>
                    <a:pt x="6853" y="7524"/>
                    <a:pt x="6715" y="7647"/>
                    <a:pt x="6554" y="7762"/>
                  </a:cubicBezTo>
                  <a:lnTo>
                    <a:pt x="6516" y="7731"/>
                  </a:lnTo>
                  <a:cubicBezTo>
                    <a:pt x="6485" y="7701"/>
                    <a:pt x="6447" y="7670"/>
                    <a:pt x="6409" y="7639"/>
                  </a:cubicBezTo>
                  <a:cubicBezTo>
                    <a:pt x="6225" y="7471"/>
                    <a:pt x="6064" y="7287"/>
                    <a:pt x="5934" y="7088"/>
                  </a:cubicBezTo>
                  <a:lnTo>
                    <a:pt x="5926" y="7096"/>
                  </a:lnTo>
                  <a:cubicBezTo>
                    <a:pt x="5896" y="7042"/>
                    <a:pt x="5873" y="7004"/>
                    <a:pt x="5850" y="6966"/>
                  </a:cubicBezTo>
                  <a:cubicBezTo>
                    <a:pt x="6294" y="6927"/>
                    <a:pt x="6738" y="6828"/>
                    <a:pt x="7159" y="6675"/>
                  </a:cubicBezTo>
                  <a:cubicBezTo>
                    <a:pt x="7251" y="6636"/>
                    <a:pt x="7343" y="6606"/>
                    <a:pt x="7435" y="6560"/>
                  </a:cubicBezTo>
                  <a:close/>
                  <a:moveTo>
                    <a:pt x="3392" y="6407"/>
                  </a:moveTo>
                  <a:lnTo>
                    <a:pt x="3392" y="6407"/>
                  </a:lnTo>
                  <a:cubicBezTo>
                    <a:pt x="3408" y="6422"/>
                    <a:pt x="3431" y="6437"/>
                    <a:pt x="3454" y="6453"/>
                  </a:cubicBezTo>
                  <a:cubicBezTo>
                    <a:pt x="3660" y="6590"/>
                    <a:pt x="3890" y="6705"/>
                    <a:pt x="4135" y="6782"/>
                  </a:cubicBezTo>
                  <a:cubicBezTo>
                    <a:pt x="4487" y="6904"/>
                    <a:pt x="4855" y="6966"/>
                    <a:pt x="5230" y="6981"/>
                  </a:cubicBezTo>
                  <a:lnTo>
                    <a:pt x="5613" y="6981"/>
                  </a:lnTo>
                  <a:cubicBezTo>
                    <a:pt x="5636" y="7042"/>
                    <a:pt x="5674" y="7103"/>
                    <a:pt x="5712" y="7165"/>
                  </a:cubicBezTo>
                  <a:cubicBezTo>
                    <a:pt x="5888" y="7440"/>
                    <a:pt x="6110" y="7685"/>
                    <a:pt x="6371" y="7892"/>
                  </a:cubicBezTo>
                  <a:cubicBezTo>
                    <a:pt x="6233" y="7976"/>
                    <a:pt x="6080" y="8037"/>
                    <a:pt x="5934" y="8099"/>
                  </a:cubicBezTo>
                  <a:cubicBezTo>
                    <a:pt x="5766" y="8152"/>
                    <a:pt x="5597" y="8183"/>
                    <a:pt x="5429" y="8198"/>
                  </a:cubicBezTo>
                  <a:cubicBezTo>
                    <a:pt x="5395" y="8200"/>
                    <a:pt x="5360" y="8201"/>
                    <a:pt x="5326" y="8201"/>
                  </a:cubicBezTo>
                  <a:cubicBezTo>
                    <a:pt x="5215" y="8201"/>
                    <a:pt x="5104" y="8191"/>
                    <a:pt x="4992" y="8168"/>
                  </a:cubicBezTo>
                  <a:cubicBezTo>
                    <a:pt x="4847" y="8137"/>
                    <a:pt x="4709" y="8091"/>
                    <a:pt x="4571" y="8030"/>
                  </a:cubicBezTo>
                  <a:cubicBezTo>
                    <a:pt x="4426" y="7953"/>
                    <a:pt x="4288" y="7854"/>
                    <a:pt x="4158" y="7746"/>
                  </a:cubicBezTo>
                  <a:cubicBezTo>
                    <a:pt x="3997" y="7601"/>
                    <a:pt x="3859" y="7433"/>
                    <a:pt x="3737" y="7249"/>
                  </a:cubicBezTo>
                  <a:cubicBezTo>
                    <a:pt x="3630" y="7088"/>
                    <a:pt x="3545" y="6912"/>
                    <a:pt x="3477" y="6721"/>
                  </a:cubicBezTo>
                  <a:cubicBezTo>
                    <a:pt x="3438" y="6621"/>
                    <a:pt x="3408" y="6514"/>
                    <a:pt x="3392" y="6407"/>
                  </a:cubicBezTo>
                  <a:close/>
                  <a:moveTo>
                    <a:pt x="11661" y="4217"/>
                  </a:moveTo>
                  <a:cubicBezTo>
                    <a:pt x="11860" y="4416"/>
                    <a:pt x="12044" y="4630"/>
                    <a:pt x="12197" y="4860"/>
                  </a:cubicBezTo>
                  <a:cubicBezTo>
                    <a:pt x="12319" y="5044"/>
                    <a:pt x="12411" y="5235"/>
                    <a:pt x="12488" y="5434"/>
                  </a:cubicBezTo>
                  <a:cubicBezTo>
                    <a:pt x="12541" y="5603"/>
                    <a:pt x="12580" y="5787"/>
                    <a:pt x="12595" y="5963"/>
                  </a:cubicBezTo>
                  <a:cubicBezTo>
                    <a:pt x="12603" y="6146"/>
                    <a:pt x="12595" y="6322"/>
                    <a:pt x="12557" y="6506"/>
                  </a:cubicBezTo>
                  <a:cubicBezTo>
                    <a:pt x="12518" y="6705"/>
                    <a:pt x="12450" y="6897"/>
                    <a:pt x="12358" y="7088"/>
                  </a:cubicBezTo>
                  <a:cubicBezTo>
                    <a:pt x="12365" y="7088"/>
                    <a:pt x="12365" y="7080"/>
                    <a:pt x="12373" y="7080"/>
                  </a:cubicBezTo>
                  <a:cubicBezTo>
                    <a:pt x="12266" y="7264"/>
                    <a:pt x="12143" y="7440"/>
                    <a:pt x="12005" y="7609"/>
                  </a:cubicBezTo>
                  <a:lnTo>
                    <a:pt x="11998" y="7616"/>
                  </a:lnTo>
                  <a:cubicBezTo>
                    <a:pt x="11845" y="7785"/>
                    <a:pt x="11669" y="7930"/>
                    <a:pt x="11485" y="8060"/>
                  </a:cubicBezTo>
                  <a:lnTo>
                    <a:pt x="11470" y="8068"/>
                  </a:lnTo>
                  <a:cubicBezTo>
                    <a:pt x="11240" y="8214"/>
                    <a:pt x="10987" y="8336"/>
                    <a:pt x="10727" y="8428"/>
                  </a:cubicBezTo>
                  <a:lnTo>
                    <a:pt x="10719" y="8436"/>
                  </a:lnTo>
                  <a:lnTo>
                    <a:pt x="10727" y="8436"/>
                  </a:lnTo>
                  <a:cubicBezTo>
                    <a:pt x="10375" y="8543"/>
                    <a:pt x="10007" y="8612"/>
                    <a:pt x="9640" y="8635"/>
                  </a:cubicBezTo>
                  <a:cubicBezTo>
                    <a:pt x="9529" y="8642"/>
                    <a:pt x="9418" y="8646"/>
                    <a:pt x="9306" y="8646"/>
                  </a:cubicBezTo>
                  <a:cubicBezTo>
                    <a:pt x="8986" y="8646"/>
                    <a:pt x="8664" y="8615"/>
                    <a:pt x="8346" y="8558"/>
                  </a:cubicBezTo>
                  <a:cubicBezTo>
                    <a:pt x="8139" y="8512"/>
                    <a:pt x="7932" y="8458"/>
                    <a:pt x="7733" y="8390"/>
                  </a:cubicBezTo>
                  <a:cubicBezTo>
                    <a:pt x="7557" y="8328"/>
                    <a:pt x="7381" y="8252"/>
                    <a:pt x="7205" y="8175"/>
                  </a:cubicBezTo>
                  <a:cubicBezTo>
                    <a:pt x="7052" y="8091"/>
                    <a:pt x="6899" y="8007"/>
                    <a:pt x="6753" y="7907"/>
                  </a:cubicBezTo>
                  <a:cubicBezTo>
                    <a:pt x="7006" y="7716"/>
                    <a:pt x="7228" y="7494"/>
                    <a:pt x="7404" y="7234"/>
                  </a:cubicBezTo>
                  <a:cubicBezTo>
                    <a:pt x="7488" y="7111"/>
                    <a:pt x="7565" y="6981"/>
                    <a:pt x="7626" y="6851"/>
                  </a:cubicBezTo>
                  <a:cubicBezTo>
                    <a:pt x="7894" y="7188"/>
                    <a:pt x="8254" y="7440"/>
                    <a:pt x="8660" y="7578"/>
                  </a:cubicBezTo>
                  <a:lnTo>
                    <a:pt x="8698" y="7593"/>
                  </a:lnTo>
                  <a:lnTo>
                    <a:pt x="8690" y="7593"/>
                  </a:lnTo>
                  <a:cubicBezTo>
                    <a:pt x="8973" y="7688"/>
                    <a:pt x="9269" y="7737"/>
                    <a:pt x="9566" y="7737"/>
                  </a:cubicBezTo>
                  <a:cubicBezTo>
                    <a:pt x="9726" y="7737"/>
                    <a:pt x="9887" y="7722"/>
                    <a:pt x="10045" y="7693"/>
                  </a:cubicBezTo>
                  <a:cubicBezTo>
                    <a:pt x="10513" y="7609"/>
                    <a:pt x="10949" y="7394"/>
                    <a:pt x="11301" y="7073"/>
                  </a:cubicBezTo>
                  <a:cubicBezTo>
                    <a:pt x="11477" y="6904"/>
                    <a:pt x="11630" y="6713"/>
                    <a:pt x="11745" y="6491"/>
                  </a:cubicBezTo>
                  <a:cubicBezTo>
                    <a:pt x="11875" y="6254"/>
                    <a:pt x="11967" y="5993"/>
                    <a:pt x="12005" y="5725"/>
                  </a:cubicBezTo>
                  <a:cubicBezTo>
                    <a:pt x="12051" y="5473"/>
                    <a:pt x="12044" y="5212"/>
                    <a:pt x="11990" y="4967"/>
                  </a:cubicBezTo>
                  <a:cubicBezTo>
                    <a:pt x="11937" y="4722"/>
                    <a:pt x="11837" y="4500"/>
                    <a:pt x="11707" y="4294"/>
                  </a:cubicBezTo>
                  <a:cubicBezTo>
                    <a:pt x="11692" y="4271"/>
                    <a:pt x="11676" y="4248"/>
                    <a:pt x="11661" y="4217"/>
                  </a:cubicBezTo>
                  <a:close/>
                  <a:moveTo>
                    <a:pt x="2833" y="1"/>
                  </a:moveTo>
                  <a:cubicBezTo>
                    <a:pt x="2765" y="1"/>
                    <a:pt x="2696" y="5"/>
                    <a:pt x="2627" y="14"/>
                  </a:cubicBezTo>
                  <a:cubicBezTo>
                    <a:pt x="2435" y="37"/>
                    <a:pt x="2252" y="90"/>
                    <a:pt x="2068" y="159"/>
                  </a:cubicBezTo>
                  <a:cubicBezTo>
                    <a:pt x="1884" y="236"/>
                    <a:pt x="1716" y="328"/>
                    <a:pt x="1555" y="450"/>
                  </a:cubicBezTo>
                  <a:cubicBezTo>
                    <a:pt x="1402" y="557"/>
                    <a:pt x="1264" y="695"/>
                    <a:pt x="1157" y="856"/>
                  </a:cubicBezTo>
                  <a:cubicBezTo>
                    <a:pt x="1103" y="933"/>
                    <a:pt x="1057" y="1017"/>
                    <a:pt x="1019" y="1101"/>
                  </a:cubicBezTo>
                  <a:cubicBezTo>
                    <a:pt x="981" y="1185"/>
                    <a:pt x="950" y="1277"/>
                    <a:pt x="935" y="1377"/>
                  </a:cubicBezTo>
                  <a:cubicBezTo>
                    <a:pt x="904" y="1568"/>
                    <a:pt x="919" y="1759"/>
                    <a:pt x="981" y="1951"/>
                  </a:cubicBezTo>
                  <a:cubicBezTo>
                    <a:pt x="1019" y="2066"/>
                    <a:pt x="1065" y="2173"/>
                    <a:pt x="1134" y="2280"/>
                  </a:cubicBezTo>
                  <a:lnTo>
                    <a:pt x="1034" y="2265"/>
                  </a:lnTo>
                  <a:lnTo>
                    <a:pt x="889" y="2234"/>
                  </a:lnTo>
                  <a:cubicBezTo>
                    <a:pt x="743" y="2203"/>
                    <a:pt x="598" y="2165"/>
                    <a:pt x="452" y="2119"/>
                  </a:cubicBezTo>
                  <a:cubicBezTo>
                    <a:pt x="353" y="2089"/>
                    <a:pt x="261" y="2043"/>
                    <a:pt x="169" y="1997"/>
                  </a:cubicBezTo>
                  <a:lnTo>
                    <a:pt x="154" y="1997"/>
                  </a:lnTo>
                  <a:cubicBezTo>
                    <a:pt x="146" y="1993"/>
                    <a:pt x="137" y="1991"/>
                    <a:pt x="127" y="1991"/>
                  </a:cubicBezTo>
                  <a:cubicBezTo>
                    <a:pt x="117" y="1991"/>
                    <a:pt x="108" y="1993"/>
                    <a:pt x="100" y="1997"/>
                  </a:cubicBezTo>
                  <a:cubicBezTo>
                    <a:pt x="70" y="1997"/>
                    <a:pt x="47" y="2020"/>
                    <a:pt x="24" y="2043"/>
                  </a:cubicBezTo>
                  <a:cubicBezTo>
                    <a:pt x="8" y="2066"/>
                    <a:pt x="1" y="2096"/>
                    <a:pt x="8" y="2127"/>
                  </a:cubicBezTo>
                  <a:cubicBezTo>
                    <a:pt x="16" y="2158"/>
                    <a:pt x="31" y="2180"/>
                    <a:pt x="54" y="2203"/>
                  </a:cubicBezTo>
                  <a:cubicBezTo>
                    <a:pt x="161" y="2257"/>
                    <a:pt x="276" y="2303"/>
                    <a:pt x="391" y="2341"/>
                  </a:cubicBezTo>
                  <a:cubicBezTo>
                    <a:pt x="468" y="2364"/>
                    <a:pt x="560" y="2395"/>
                    <a:pt x="659" y="2418"/>
                  </a:cubicBezTo>
                  <a:cubicBezTo>
                    <a:pt x="873" y="2471"/>
                    <a:pt x="1088" y="2510"/>
                    <a:pt x="1310" y="2525"/>
                  </a:cubicBezTo>
                  <a:cubicBezTo>
                    <a:pt x="1325" y="2548"/>
                    <a:pt x="1333" y="2563"/>
                    <a:pt x="1356" y="2579"/>
                  </a:cubicBezTo>
                  <a:cubicBezTo>
                    <a:pt x="1455" y="2693"/>
                    <a:pt x="1562" y="2801"/>
                    <a:pt x="1685" y="2900"/>
                  </a:cubicBezTo>
                  <a:cubicBezTo>
                    <a:pt x="1785" y="2992"/>
                    <a:pt x="1892" y="3076"/>
                    <a:pt x="2014" y="3145"/>
                  </a:cubicBezTo>
                  <a:cubicBezTo>
                    <a:pt x="1991" y="3413"/>
                    <a:pt x="2007" y="3689"/>
                    <a:pt x="2045" y="3957"/>
                  </a:cubicBezTo>
                  <a:cubicBezTo>
                    <a:pt x="2091" y="4294"/>
                    <a:pt x="2175" y="4623"/>
                    <a:pt x="2290" y="4944"/>
                  </a:cubicBezTo>
                  <a:cubicBezTo>
                    <a:pt x="2343" y="5105"/>
                    <a:pt x="2412" y="5266"/>
                    <a:pt x="2497" y="5419"/>
                  </a:cubicBezTo>
                  <a:cubicBezTo>
                    <a:pt x="2573" y="5564"/>
                    <a:pt x="2665" y="5702"/>
                    <a:pt x="2765" y="5840"/>
                  </a:cubicBezTo>
                  <a:cubicBezTo>
                    <a:pt x="2879" y="5986"/>
                    <a:pt x="3010" y="6123"/>
                    <a:pt x="3147" y="6246"/>
                  </a:cubicBezTo>
                  <a:cubicBezTo>
                    <a:pt x="3163" y="6407"/>
                    <a:pt x="3193" y="6575"/>
                    <a:pt x="3239" y="6736"/>
                  </a:cubicBezTo>
                  <a:cubicBezTo>
                    <a:pt x="3293" y="6912"/>
                    <a:pt x="3369" y="7080"/>
                    <a:pt x="3461" y="7241"/>
                  </a:cubicBezTo>
                  <a:cubicBezTo>
                    <a:pt x="3645" y="7570"/>
                    <a:pt x="3890" y="7854"/>
                    <a:pt x="4189" y="8076"/>
                  </a:cubicBezTo>
                  <a:cubicBezTo>
                    <a:pt x="4319" y="8168"/>
                    <a:pt x="4457" y="8244"/>
                    <a:pt x="4610" y="8305"/>
                  </a:cubicBezTo>
                  <a:cubicBezTo>
                    <a:pt x="4640" y="8321"/>
                    <a:pt x="4671" y="8336"/>
                    <a:pt x="4702" y="8344"/>
                  </a:cubicBezTo>
                  <a:cubicBezTo>
                    <a:pt x="4809" y="8382"/>
                    <a:pt x="4924" y="8413"/>
                    <a:pt x="5038" y="8428"/>
                  </a:cubicBezTo>
                  <a:cubicBezTo>
                    <a:pt x="5129" y="8440"/>
                    <a:pt x="5221" y="8446"/>
                    <a:pt x="5313" y="8446"/>
                  </a:cubicBezTo>
                  <a:cubicBezTo>
                    <a:pt x="5514" y="8446"/>
                    <a:pt x="5716" y="8417"/>
                    <a:pt x="5911" y="8359"/>
                  </a:cubicBezTo>
                  <a:cubicBezTo>
                    <a:pt x="6141" y="8290"/>
                    <a:pt x="6363" y="8191"/>
                    <a:pt x="6562" y="8060"/>
                  </a:cubicBezTo>
                  <a:cubicBezTo>
                    <a:pt x="6623" y="8106"/>
                    <a:pt x="6692" y="8152"/>
                    <a:pt x="6769" y="8198"/>
                  </a:cubicBezTo>
                  <a:cubicBezTo>
                    <a:pt x="7044" y="8367"/>
                    <a:pt x="7343" y="8512"/>
                    <a:pt x="7657" y="8612"/>
                  </a:cubicBezTo>
                  <a:cubicBezTo>
                    <a:pt x="7833" y="8673"/>
                    <a:pt x="8017" y="8726"/>
                    <a:pt x="8200" y="8765"/>
                  </a:cubicBezTo>
                  <a:cubicBezTo>
                    <a:pt x="8555" y="8843"/>
                    <a:pt x="8914" y="8882"/>
                    <a:pt x="9274" y="8882"/>
                  </a:cubicBezTo>
                  <a:cubicBezTo>
                    <a:pt x="9441" y="8882"/>
                    <a:pt x="9609" y="8874"/>
                    <a:pt x="9778" y="8857"/>
                  </a:cubicBezTo>
                  <a:cubicBezTo>
                    <a:pt x="10283" y="8818"/>
                    <a:pt x="10780" y="8681"/>
                    <a:pt x="11232" y="8451"/>
                  </a:cubicBezTo>
                  <a:cubicBezTo>
                    <a:pt x="11676" y="8244"/>
                    <a:pt x="12059" y="7923"/>
                    <a:pt x="12342" y="7532"/>
                  </a:cubicBezTo>
                  <a:cubicBezTo>
                    <a:pt x="12495" y="7325"/>
                    <a:pt x="12610" y="7088"/>
                    <a:pt x="12695" y="6851"/>
                  </a:cubicBezTo>
                  <a:cubicBezTo>
                    <a:pt x="12794" y="6552"/>
                    <a:pt x="12840" y="6246"/>
                    <a:pt x="12817" y="5932"/>
                  </a:cubicBezTo>
                  <a:cubicBezTo>
                    <a:pt x="12794" y="5641"/>
                    <a:pt x="12717" y="5365"/>
                    <a:pt x="12595" y="5097"/>
                  </a:cubicBezTo>
                  <a:cubicBezTo>
                    <a:pt x="12465" y="4829"/>
                    <a:pt x="12304" y="4585"/>
                    <a:pt x="12105" y="4362"/>
                  </a:cubicBezTo>
                  <a:cubicBezTo>
                    <a:pt x="11906" y="4133"/>
                    <a:pt x="11676" y="3926"/>
                    <a:pt x="11424" y="3742"/>
                  </a:cubicBezTo>
                  <a:cubicBezTo>
                    <a:pt x="11179" y="3559"/>
                    <a:pt x="10911" y="3405"/>
                    <a:pt x="10635" y="3275"/>
                  </a:cubicBezTo>
                  <a:cubicBezTo>
                    <a:pt x="10566" y="3237"/>
                    <a:pt x="10490" y="3206"/>
                    <a:pt x="10413" y="3176"/>
                  </a:cubicBezTo>
                  <a:cubicBezTo>
                    <a:pt x="10290" y="3115"/>
                    <a:pt x="10168" y="3061"/>
                    <a:pt x="10038" y="3007"/>
                  </a:cubicBezTo>
                  <a:cubicBezTo>
                    <a:pt x="10038" y="2992"/>
                    <a:pt x="10038" y="2969"/>
                    <a:pt x="10038" y="2954"/>
                  </a:cubicBezTo>
                  <a:cubicBezTo>
                    <a:pt x="10015" y="2602"/>
                    <a:pt x="9923" y="2257"/>
                    <a:pt x="9778" y="1943"/>
                  </a:cubicBezTo>
                  <a:cubicBezTo>
                    <a:pt x="9946" y="1897"/>
                    <a:pt x="10122" y="1867"/>
                    <a:pt x="10298" y="1859"/>
                  </a:cubicBezTo>
                  <a:lnTo>
                    <a:pt x="10313" y="1859"/>
                  </a:lnTo>
                  <a:cubicBezTo>
                    <a:pt x="10403" y="1852"/>
                    <a:pt x="10492" y="1849"/>
                    <a:pt x="10581" y="1849"/>
                  </a:cubicBezTo>
                  <a:cubicBezTo>
                    <a:pt x="10798" y="1849"/>
                    <a:pt x="11013" y="1869"/>
                    <a:pt x="11225" y="1913"/>
                  </a:cubicBezTo>
                  <a:cubicBezTo>
                    <a:pt x="11347" y="1935"/>
                    <a:pt x="11477" y="1974"/>
                    <a:pt x="11600" y="2012"/>
                  </a:cubicBezTo>
                  <a:cubicBezTo>
                    <a:pt x="11699" y="2043"/>
                    <a:pt x="11799" y="2089"/>
                    <a:pt x="11891" y="2135"/>
                  </a:cubicBezTo>
                  <a:cubicBezTo>
                    <a:pt x="12044" y="2211"/>
                    <a:pt x="12189" y="2303"/>
                    <a:pt x="12319" y="2418"/>
                  </a:cubicBezTo>
                  <a:cubicBezTo>
                    <a:pt x="12404" y="2502"/>
                    <a:pt x="12488" y="2594"/>
                    <a:pt x="12557" y="2701"/>
                  </a:cubicBezTo>
                  <a:cubicBezTo>
                    <a:pt x="12610" y="2770"/>
                    <a:pt x="12649" y="2847"/>
                    <a:pt x="12679" y="2931"/>
                  </a:cubicBezTo>
                  <a:cubicBezTo>
                    <a:pt x="12695" y="2954"/>
                    <a:pt x="12717" y="2977"/>
                    <a:pt x="12748" y="2984"/>
                  </a:cubicBezTo>
                  <a:cubicBezTo>
                    <a:pt x="12763" y="2988"/>
                    <a:pt x="12779" y="2990"/>
                    <a:pt x="12793" y="2990"/>
                  </a:cubicBezTo>
                  <a:cubicBezTo>
                    <a:pt x="12807" y="2990"/>
                    <a:pt x="12821" y="2988"/>
                    <a:pt x="12832" y="2984"/>
                  </a:cubicBezTo>
                  <a:cubicBezTo>
                    <a:pt x="12886" y="2954"/>
                    <a:pt x="12909" y="2885"/>
                    <a:pt x="12886" y="2831"/>
                  </a:cubicBezTo>
                  <a:cubicBezTo>
                    <a:pt x="12825" y="2693"/>
                    <a:pt x="12748" y="2563"/>
                    <a:pt x="12656" y="2448"/>
                  </a:cubicBezTo>
                  <a:cubicBezTo>
                    <a:pt x="12564" y="2334"/>
                    <a:pt x="12457" y="2226"/>
                    <a:pt x="12335" y="2142"/>
                  </a:cubicBezTo>
                  <a:cubicBezTo>
                    <a:pt x="12212" y="2050"/>
                    <a:pt x="12082" y="1974"/>
                    <a:pt x="11944" y="1913"/>
                  </a:cubicBezTo>
                  <a:cubicBezTo>
                    <a:pt x="11852" y="1867"/>
                    <a:pt x="11768" y="1828"/>
                    <a:pt x="11676" y="1798"/>
                  </a:cubicBezTo>
                  <a:cubicBezTo>
                    <a:pt x="11623" y="1782"/>
                    <a:pt x="11569" y="1767"/>
                    <a:pt x="11515" y="1752"/>
                  </a:cubicBezTo>
                  <a:cubicBezTo>
                    <a:pt x="11202" y="1668"/>
                    <a:pt x="10888" y="1622"/>
                    <a:pt x="10566" y="1622"/>
                  </a:cubicBezTo>
                  <a:cubicBezTo>
                    <a:pt x="10260" y="1622"/>
                    <a:pt x="9961" y="1660"/>
                    <a:pt x="9663" y="1736"/>
                  </a:cubicBezTo>
                  <a:cubicBezTo>
                    <a:pt x="9548" y="1530"/>
                    <a:pt x="9395" y="1331"/>
                    <a:pt x="9226" y="1162"/>
                  </a:cubicBezTo>
                  <a:cubicBezTo>
                    <a:pt x="8997" y="925"/>
                    <a:pt x="8736" y="726"/>
                    <a:pt x="8453" y="573"/>
                  </a:cubicBezTo>
                  <a:cubicBezTo>
                    <a:pt x="8300" y="488"/>
                    <a:pt x="8139" y="420"/>
                    <a:pt x="7971" y="358"/>
                  </a:cubicBezTo>
                  <a:lnTo>
                    <a:pt x="7963" y="358"/>
                  </a:lnTo>
                  <a:cubicBezTo>
                    <a:pt x="7700" y="263"/>
                    <a:pt x="7423" y="216"/>
                    <a:pt x="7145" y="216"/>
                  </a:cubicBezTo>
                  <a:cubicBezTo>
                    <a:pt x="6955" y="216"/>
                    <a:pt x="6764" y="238"/>
                    <a:pt x="6577" y="282"/>
                  </a:cubicBezTo>
                  <a:cubicBezTo>
                    <a:pt x="6363" y="343"/>
                    <a:pt x="6156" y="443"/>
                    <a:pt x="5972" y="573"/>
                  </a:cubicBezTo>
                  <a:cubicBezTo>
                    <a:pt x="5850" y="657"/>
                    <a:pt x="5743" y="764"/>
                    <a:pt x="5651" y="879"/>
                  </a:cubicBezTo>
                  <a:lnTo>
                    <a:pt x="5628" y="871"/>
                  </a:lnTo>
                  <a:cubicBezTo>
                    <a:pt x="5414" y="795"/>
                    <a:pt x="5192" y="741"/>
                    <a:pt x="4962" y="718"/>
                  </a:cubicBezTo>
                  <a:cubicBezTo>
                    <a:pt x="4851" y="706"/>
                    <a:pt x="4740" y="700"/>
                    <a:pt x="4629" y="700"/>
                  </a:cubicBezTo>
                  <a:cubicBezTo>
                    <a:pt x="4378" y="700"/>
                    <a:pt x="4127" y="731"/>
                    <a:pt x="3882" y="795"/>
                  </a:cubicBezTo>
                  <a:cubicBezTo>
                    <a:pt x="3882" y="756"/>
                    <a:pt x="3875" y="718"/>
                    <a:pt x="3867" y="680"/>
                  </a:cubicBezTo>
                  <a:cubicBezTo>
                    <a:pt x="3844" y="596"/>
                    <a:pt x="3813" y="519"/>
                    <a:pt x="3767" y="443"/>
                  </a:cubicBezTo>
                  <a:cubicBezTo>
                    <a:pt x="3722" y="366"/>
                    <a:pt x="3668" y="297"/>
                    <a:pt x="3599" y="243"/>
                  </a:cubicBezTo>
                  <a:cubicBezTo>
                    <a:pt x="3507" y="167"/>
                    <a:pt x="3408" y="106"/>
                    <a:pt x="3293" y="67"/>
                  </a:cubicBezTo>
                  <a:cubicBezTo>
                    <a:pt x="3255" y="60"/>
                    <a:pt x="3216" y="44"/>
                    <a:pt x="3170" y="37"/>
                  </a:cubicBezTo>
                  <a:cubicBezTo>
                    <a:pt x="3060" y="13"/>
                    <a:pt x="2947" y="1"/>
                    <a:pt x="28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631" name="Google Shape;631;p47"/>
          <p:cNvGrpSpPr/>
          <p:nvPr/>
        </p:nvGrpSpPr>
        <p:grpSpPr>
          <a:xfrm>
            <a:off x="7064895" y="2443080"/>
            <a:ext cx="1934718" cy="3597074"/>
            <a:chOff x="6897527" y="-541796"/>
            <a:chExt cx="1417895" cy="2636185"/>
          </a:xfrm>
        </p:grpSpPr>
        <p:sp>
          <p:nvSpPr>
            <p:cNvPr id="632" name="Google Shape;632;p47"/>
            <p:cNvSpPr/>
            <p:nvPr/>
          </p:nvSpPr>
          <p:spPr>
            <a:xfrm flipH="1">
              <a:off x="7129837" y="-541796"/>
              <a:ext cx="1139420" cy="1050327"/>
            </a:xfrm>
            <a:custGeom>
              <a:avLst/>
              <a:gdLst/>
              <a:ahLst/>
              <a:cxnLst/>
              <a:rect l="l" t="t" r="r" b="b"/>
              <a:pathLst>
                <a:path w="13032" h="12013" extrusionOk="0">
                  <a:moveTo>
                    <a:pt x="9869" y="0"/>
                  </a:moveTo>
                  <a:lnTo>
                    <a:pt x="9869" y="0"/>
                  </a:lnTo>
                  <a:cubicBezTo>
                    <a:pt x="9624" y="8"/>
                    <a:pt x="9387" y="23"/>
                    <a:pt x="9150" y="62"/>
                  </a:cubicBezTo>
                  <a:cubicBezTo>
                    <a:pt x="8591" y="146"/>
                    <a:pt x="8055" y="330"/>
                    <a:pt x="7557" y="613"/>
                  </a:cubicBezTo>
                  <a:cubicBezTo>
                    <a:pt x="7090" y="881"/>
                    <a:pt x="6684" y="1248"/>
                    <a:pt x="6363" y="1685"/>
                  </a:cubicBezTo>
                  <a:cubicBezTo>
                    <a:pt x="6317" y="1608"/>
                    <a:pt x="6263" y="1539"/>
                    <a:pt x="6194" y="1486"/>
                  </a:cubicBezTo>
                  <a:cubicBezTo>
                    <a:pt x="6110" y="1417"/>
                    <a:pt x="6018" y="1355"/>
                    <a:pt x="5911" y="1317"/>
                  </a:cubicBezTo>
                  <a:cubicBezTo>
                    <a:pt x="5804" y="1279"/>
                    <a:pt x="5697" y="1248"/>
                    <a:pt x="5582" y="1233"/>
                  </a:cubicBezTo>
                  <a:cubicBezTo>
                    <a:pt x="5490" y="1225"/>
                    <a:pt x="5406" y="1218"/>
                    <a:pt x="5322" y="1218"/>
                  </a:cubicBezTo>
                  <a:cubicBezTo>
                    <a:pt x="5176" y="1218"/>
                    <a:pt x="5038" y="1233"/>
                    <a:pt x="4893" y="1256"/>
                  </a:cubicBezTo>
                  <a:cubicBezTo>
                    <a:pt x="4625" y="1325"/>
                    <a:pt x="4357" y="1432"/>
                    <a:pt x="4120" y="1577"/>
                  </a:cubicBezTo>
                  <a:cubicBezTo>
                    <a:pt x="3737" y="1815"/>
                    <a:pt x="3400" y="2129"/>
                    <a:pt x="3147" y="2496"/>
                  </a:cubicBezTo>
                  <a:cubicBezTo>
                    <a:pt x="2964" y="2757"/>
                    <a:pt x="2795" y="3032"/>
                    <a:pt x="2657" y="3315"/>
                  </a:cubicBezTo>
                  <a:cubicBezTo>
                    <a:pt x="2665" y="3269"/>
                    <a:pt x="2665" y="3224"/>
                    <a:pt x="2657" y="3178"/>
                  </a:cubicBezTo>
                  <a:cubicBezTo>
                    <a:pt x="2657" y="2940"/>
                    <a:pt x="2611" y="2711"/>
                    <a:pt x="2527" y="2496"/>
                  </a:cubicBezTo>
                  <a:cubicBezTo>
                    <a:pt x="2489" y="2397"/>
                    <a:pt x="2435" y="2305"/>
                    <a:pt x="2359" y="2221"/>
                  </a:cubicBezTo>
                  <a:cubicBezTo>
                    <a:pt x="2290" y="2144"/>
                    <a:pt x="2198" y="2075"/>
                    <a:pt x="2098" y="2029"/>
                  </a:cubicBezTo>
                  <a:cubicBezTo>
                    <a:pt x="1999" y="1991"/>
                    <a:pt x="1899" y="1976"/>
                    <a:pt x="1792" y="1976"/>
                  </a:cubicBezTo>
                  <a:lnTo>
                    <a:pt x="1762" y="1976"/>
                  </a:lnTo>
                  <a:cubicBezTo>
                    <a:pt x="1662" y="1983"/>
                    <a:pt x="1578" y="1999"/>
                    <a:pt x="1486" y="2037"/>
                  </a:cubicBezTo>
                  <a:cubicBezTo>
                    <a:pt x="1325" y="2121"/>
                    <a:pt x="1195" y="2259"/>
                    <a:pt x="1118" y="2435"/>
                  </a:cubicBezTo>
                  <a:cubicBezTo>
                    <a:pt x="1080" y="2519"/>
                    <a:pt x="1050" y="2619"/>
                    <a:pt x="1027" y="2711"/>
                  </a:cubicBezTo>
                  <a:cubicBezTo>
                    <a:pt x="1004" y="2810"/>
                    <a:pt x="988" y="2910"/>
                    <a:pt x="988" y="3009"/>
                  </a:cubicBezTo>
                  <a:cubicBezTo>
                    <a:pt x="973" y="3216"/>
                    <a:pt x="988" y="3430"/>
                    <a:pt x="1034" y="3629"/>
                  </a:cubicBezTo>
                  <a:cubicBezTo>
                    <a:pt x="1065" y="3752"/>
                    <a:pt x="1103" y="3874"/>
                    <a:pt x="1157" y="3989"/>
                  </a:cubicBezTo>
                  <a:cubicBezTo>
                    <a:pt x="1065" y="3959"/>
                    <a:pt x="965" y="3943"/>
                    <a:pt x="873" y="3936"/>
                  </a:cubicBezTo>
                  <a:cubicBezTo>
                    <a:pt x="827" y="3936"/>
                    <a:pt x="774" y="3928"/>
                    <a:pt x="736" y="3928"/>
                  </a:cubicBezTo>
                  <a:cubicBezTo>
                    <a:pt x="674" y="3928"/>
                    <a:pt x="613" y="3928"/>
                    <a:pt x="560" y="3936"/>
                  </a:cubicBezTo>
                  <a:cubicBezTo>
                    <a:pt x="460" y="3951"/>
                    <a:pt x="368" y="3974"/>
                    <a:pt x="284" y="4020"/>
                  </a:cubicBezTo>
                  <a:cubicBezTo>
                    <a:pt x="200" y="4058"/>
                    <a:pt x="131" y="4119"/>
                    <a:pt x="77" y="4196"/>
                  </a:cubicBezTo>
                  <a:cubicBezTo>
                    <a:pt x="24" y="4280"/>
                    <a:pt x="1" y="4387"/>
                    <a:pt x="8" y="4494"/>
                  </a:cubicBezTo>
                  <a:cubicBezTo>
                    <a:pt x="8" y="4548"/>
                    <a:pt x="16" y="4602"/>
                    <a:pt x="31" y="4655"/>
                  </a:cubicBezTo>
                  <a:cubicBezTo>
                    <a:pt x="47" y="4716"/>
                    <a:pt x="77" y="4778"/>
                    <a:pt x="115" y="4831"/>
                  </a:cubicBezTo>
                  <a:cubicBezTo>
                    <a:pt x="146" y="4885"/>
                    <a:pt x="177" y="4931"/>
                    <a:pt x="223" y="4969"/>
                  </a:cubicBezTo>
                  <a:cubicBezTo>
                    <a:pt x="269" y="5015"/>
                    <a:pt x="322" y="5061"/>
                    <a:pt x="383" y="5107"/>
                  </a:cubicBezTo>
                  <a:cubicBezTo>
                    <a:pt x="521" y="5199"/>
                    <a:pt x="674" y="5275"/>
                    <a:pt x="835" y="5329"/>
                  </a:cubicBezTo>
                  <a:lnTo>
                    <a:pt x="858" y="5329"/>
                  </a:lnTo>
                  <a:cubicBezTo>
                    <a:pt x="789" y="5398"/>
                    <a:pt x="728" y="5474"/>
                    <a:pt x="667" y="5551"/>
                  </a:cubicBezTo>
                  <a:cubicBezTo>
                    <a:pt x="506" y="5765"/>
                    <a:pt x="376" y="5995"/>
                    <a:pt x="284" y="6248"/>
                  </a:cubicBezTo>
                  <a:cubicBezTo>
                    <a:pt x="115" y="6730"/>
                    <a:pt x="85" y="7251"/>
                    <a:pt x="192" y="7756"/>
                  </a:cubicBezTo>
                  <a:cubicBezTo>
                    <a:pt x="299" y="8277"/>
                    <a:pt x="498" y="8782"/>
                    <a:pt x="789" y="9241"/>
                  </a:cubicBezTo>
                  <a:cubicBezTo>
                    <a:pt x="1072" y="9708"/>
                    <a:pt x="1425" y="10137"/>
                    <a:pt x="1823" y="10512"/>
                  </a:cubicBezTo>
                  <a:cubicBezTo>
                    <a:pt x="1961" y="10642"/>
                    <a:pt x="2098" y="10757"/>
                    <a:pt x="2244" y="10872"/>
                  </a:cubicBezTo>
                  <a:cubicBezTo>
                    <a:pt x="2435" y="11025"/>
                    <a:pt x="2642" y="11155"/>
                    <a:pt x="2849" y="11278"/>
                  </a:cubicBezTo>
                  <a:cubicBezTo>
                    <a:pt x="3140" y="11446"/>
                    <a:pt x="3454" y="11599"/>
                    <a:pt x="3752" y="11737"/>
                  </a:cubicBezTo>
                  <a:cubicBezTo>
                    <a:pt x="3928" y="11821"/>
                    <a:pt x="4097" y="11906"/>
                    <a:pt x="4265" y="11982"/>
                  </a:cubicBezTo>
                  <a:cubicBezTo>
                    <a:pt x="4273" y="11997"/>
                    <a:pt x="4296" y="12005"/>
                    <a:pt x="4311" y="12013"/>
                  </a:cubicBezTo>
                  <a:lnTo>
                    <a:pt x="4326" y="12013"/>
                  </a:lnTo>
                  <a:cubicBezTo>
                    <a:pt x="4349" y="12013"/>
                    <a:pt x="4372" y="12005"/>
                    <a:pt x="4388" y="11990"/>
                  </a:cubicBezTo>
                  <a:cubicBezTo>
                    <a:pt x="4556" y="11837"/>
                    <a:pt x="4740" y="11691"/>
                    <a:pt x="4862" y="11592"/>
                  </a:cubicBezTo>
                  <a:cubicBezTo>
                    <a:pt x="5015" y="11477"/>
                    <a:pt x="5176" y="11362"/>
                    <a:pt x="5352" y="11239"/>
                  </a:cubicBezTo>
                  <a:cubicBezTo>
                    <a:pt x="5666" y="11025"/>
                    <a:pt x="6011" y="10818"/>
                    <a:pt x="6393" y="10604"/>
                  </a:cubicBezTo>
                  <a:cubicBezTo>
                    <a:pt x="7618" y="9938"/>
                    <a:pt x="8966" y="9440"/>
                    <a:pt x="10237" y="8989"/>
                  </a:cubicBezTo>
                  <a:lnTo>
                    <a:pt x="10673" y="8828"/>
                  </a:lnTo>
                  <a:cubicBezTo>
                    <a:pt x="10941" y="8736"/>
                    <a:pt x="11209" y="8636"/>
                    <a:pt x="11477" y="8545"/>
                  </a:cubicBezTo>
                  <a:lnTo>
                    <a:pt x="11492" y="8545"/>
                  </a:lnTo>
                  <a:cubicBezTo>
                    <a:pt x="11508" y="8545"/>
                    <a:pt x="11523" y="8537"/>
                    <a:pt x="11538" y="8537"/>
                  </a:cubicBezTo>
                  <a:cubicBezTo>
                    <a:pt x="11982" y="8353"/>
                    <a:pt x="12327" y="7970"/>
                    <a:pt x="12457" y="7503"/>
                  </a:cubicBezTo>
                  <a:cubicBezTo>
                    <a:pt x="12518" y="7281"/>
                    <a:pt x="12518" y="7044"/>
                    <a:pt x="12465" y="6814"/>
                  </a:cubicBezTo>
                  <a:cubicBezTo>
                    <a:pt x="12419" y="6623"/>
                    <a:pt x="12319" y="6447"/>
                    <a:pt x="12189" y="6294"/>
                  </a:cubicBezTo>
                  <a:cubicBezTo>
                    <a:pt x="12243" y="6278"/>
                    <a:pt x="12296" y="6255"/>
                    <a:pt x="12350" y="6225"/>
                  </a:cubicBezTo>
                  <a:cubicBezTo>
                    <a:pt x="12442" y="6171"/>
                    <a:pt x="12526" y="6110"/>
                    <a:pt x="12603" y="6041"/>
                  </a:cubicBezTo>
                  <a:cubicBezTo>
                    <a:pt x="12740" y="5911"/>
                    <a:pt x="12855" y="5750"/>
                    <a:pt x="12932" y="5574"/>
                  </a:cubicBezTo>
                  <a:cubicBezTo>
                    <a:pt x="13001" y="5406"/>
                    <a:pt x="13031" y="5229"/>
                    <a:pt x="13031" y="5046"/>
                  </a:cubicBezTo>
                  <a:cubicBezTo>
                    <a:pt x="13031" y="4954"/>
                    <a:pt x="13024" y="4862"/>
                    <a:pt x="13008" y="4778"/>
                  </a:cubicBezTo>
                  <a:cubicBezTo>
                    <a:pt x="12993" y="4686"/>
                    <a:pt x="12970" y="4602"/>
                    <a:pt x="12939" y="4517"/>
                  </a:cubicBezTo>
                  <a:cubicBezTo>
                    <a:pt x="12878" y="4364"/>
                    <a:pt x="12802" y="4219"/>
                    <a:pt x="12694" y="4104"/>
                  </a:cubicBezTo>
                  <a:cubicBezTo>
                    <a:pt x="12580" y="3974"/>
                    <a:pt x="12442" y="3882"/>
                    <a:pt x="12296" y="3813"/>
                  </a:cubicBezTo>
                  <a:cubicBezTo>
                    <a:pt x="12174" y="3759"/>
                    <a:pt x="12044" y="3729"/>
                    <a:pt x="11914" y="3721"/>
                  </a:cubicBezTo>
                  <a:cubicBezTo>
                    <a:pt x="11982" y="3645"/>
                    <a:pt x="12044" y="3568"/>
                    <a:pt x="12105" y="3491"/>
                  </a:cubicBezTo>
                  <a:cubicBezTo>
                    <a:pt x="12304" y="3224"/>
                    <a:pt x="12465" y="2917"/>
                    <a:pt x="12564" y="2596"/>
                  </a:cubicBezTo>
                  <a:cubicBezTo>
                    <a:pt x="12656" y="2282"/>
                    <a:pt x="12672" y="1953"/>
                    <a:pt x="12603" y="1631"/>
                  </a:cubicBezTo>
                  <a:cubicBezTo>
                    <a:pt x="12541" y="1355"/>
                    <a:pt x="12419" y="1103"/>
                    <a:pt x="12235" y="896"/>
                  </a:cubicBezTo>
                  <a:cubicBezTo>
                    <a:pt x="12059" y="689"/>
                    <a:pt x="11837" y="521"/>
                    <a:pt x="11592" y="398"/>
                  </a:cubicBezTo>
                  <a:cubicBezTo>
                    <a:pt x="11339" y="268"/>
                    <a:pt x="11071" y="169"/>
                    <a:pt x="10796" y="107"/>
                  </a:cubicBezTo>
                  <a:cubicBezTo>
                    <a:pt x="10490" y="39"/>
                    <a:pt x="10176" y="8"/>
                    <a:pt x="9862" y="8"/>
                  </a:cubicBezTo>
                  <a:lnTo>
                    <a:pt x="9869" y="0"/>
                  </a:lnTo>
                  <a:close/>
                </a:path>
              </a:pathLst>
            </a:custGeom>
            <a:solidFill>
              <a:srgbClr val="2126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33" name="Google Shape;633;p47"/>
            <p:cNvSpPr/>
            <p:nvPr/>
          </p:nvSpPr>
          <p:spPr>
            <a:xfrm flipH="1">
              <a:off x="8037561" y="1759611"/>
              <a:ext cx="277161" cy="266494"/>
            </a:xfrm>
            <a:custGeom>
              <a:avLst/>
              <a:gdLst/>
              <a:ahLst/>
              <a:cxnLst/>
              <a:rect l="l" t="t" r="r" b="b"/>
              <a:pathLst>
                <a:path w="3170" h="3048" extrusionOk="0">
                  <a:moveTo>
                    <a:pt x="2312" y="0"/>
                  </a:moveTo>
                  <a:cubicBezTo>
                    <a:pt x="2274" y="0"/>
                    <a:pt x="2228" y="0"/>
                    <a:pt x="2190" y="8"/>
                  </a:cubicBezTo>
                  <a:cubicBezTo>
                    <a:pt x="2052" y="31"/>
                    <a:pt x="1922" y="77"/>
                    <a:pt x="1799" y="145"/>
                  </a:cubicBezTo>
                  <a:cubicBezTo>
                    <a:pt x="1654" y="237"/>
                    <a:pt x="1524" y="337"/>
                    <a:pt x="1401" y="459"/>
                  </a:cubicBezTo>
                  <a:cubicBezTo>
                    <a:pt x="1141" y="712"/>
                    <a:pt x="896" y="995"/>
                    <a:pt x="674" y="1286"/>
                  </a:cubicBezTo>
                  <a:cubicBezTo>
                    <a:pt x="452" y="1577"/>
                    <a:pt x="260" y="1899"/>
                    <a:pt x="107" y="2228"/>
                  </a:cubicBezTo>
                  <a:cubicBezTo>
                    <a:pt x="46" y="2350"/>
                    <a:pt x="15" y="2481"/>
                    <a:pt x="8" y="2611"/>
                  </a:cubicBezTo>
                  <a:cubicBezTo>
                    <a:pt x="0" y="2718"/>
                    <a:pt x="31" y="2825"/>
                    <a:pt x="92" y="2909"/>
                  </a:cubicBezTo>
                  <a:cubicBezTo>
                    <a:pt x="168" y="2994"/>
                    <a:pt x="268" y="3047"/>
                    <a:pt x="383" y="3047"/>
                  </a:cubicBezTo>
                  <a:lnTo>
                    <a:pt x="421" y="3047"/>
                  </a:lnTo>
                  <a:cubicBezTo>
                    <a:pt x="559" y="3039"/>
                    <a:pt x="697" y="3009"/>
                    <a:pt x="827" y="2948"/>
                  </a:cubicBezTo>
                  <a:cubicBezTo>
                    <a:pt x="995" y="2886"/>
                    <a:pt x="1156" y="2810"/>
                    <a:pt x="1317" y="2726"/>
                  </a:cubicBezTo>
                  <a:cubicBezTo>
                    <a:pt x="1485" y="2641"/>
                    <a:pt x="1638" y="2542"/>
                    <a:pt x="1792" y="2442"/>
                  </a:cubicBezTo>
                  <a:cubicBezTo>
                    <a:pt x="1937" y="2343"/>
                    <a:pt x="2082" y="2236"/>
                    <a:pt x="2236" y="2113"/>
                  </a:cubicBezTo>
                  <a:cubicBezTo>
                    <a:pt x="2389" y="1983"/>
                    <a:pt x="2511" y="1883"/>
                    <a:pt x="2626" y="1769"/>
                  </a:cubicBezTo>
                  <a:cubicBezTo>
                    <a:pt x="2833" y="1577"/>
                    <a:pt x="2994" y="1340"/>
                    <a:pt x="3101" y="1080"/>
                  </a:cubicBezTo>
                  <a:cubicBezTo>
                    <a:pt x="3147" y="949"/>
                    <a:pt x="3170" y="819"/>
                    <a:pt x="3170" y="681"/>
                  </a:cubicBezTo>
                  <a:cubicBezTo>
                    <a:pt x="3170" y="559"/>
                    <a:pt x="3147" y="429"/>
                    <a:pt x="3101" y="314"/>
                  </a:cubicBezTo>
                  <a:cubicBezTo>
                    <a:pt x="3116" y="268"/>
                    <a:pt x="3101" y="222"/>
                    <a:pt x="3055" y="199"/>
                  </a:cubicBezTo>
                  <a:cubicBezTo>
                    <a:pt x="2833" y="84"/>
                    <a:pt x="2580" y="8"/>
                    <a:pt x="23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34" name="Google Shape;634;p47"/>
            <p:cNvSpPr/>
            <p:nvPr/>
          </p:nvSpPr>
          <p:spPr>
            <a:xfrm flipH="1">
              <a:off x="8086436" y="1760223"/>
              <a:ext cx="228986" cy="265882"/>
            </a:xfrm>
            <a:custGeom>
              <a:avLst/>
              <a:gdLst/>
              <a:ahLst/>
              <a:cxnLst/>
              <a:rect l="l" t="t" r="r" b="b"/>
              <a:pathLst>
                <a:path w="2619" h="3041" extrusionOk="0">
                  <a:moveTo>
                    <a:pt x="2198" y="1"/>
                  </a:moveTo>
                  <a:cubicBezTo>
                    <a:pt x="2060" y="24"/>
                    <a:pt x="1930" y="70"/>
                    <a:pt x="1807" y="138"/>
                  </a:cubicBezTo>
                  <a:cubicBezTo>
                    <a:pt x="1662" y="230"/>
                    <a:pt x="1532" y="338"/>
                    <a:pt x="1409" y="452"/>
                  </a:cubicBezTo>
                  <a:cubicBezTo>
                    <a:pt x="1141" y="713"/>
                    <a:pt x="896" y="988"/>
                    <a:pt x="674" y="1279"/>
                  </a:cubicBezTo>
                  <a:cubicBezTo>
                    <a:pt x="452" y="1578"/>
                    <a:pt x="261" y="1892"/>
                    <a:pt x="100" y="2221"/>
                  </a:cubicBezTo>
                  <a:cubicBezTo>
                    <a:pt x="46" y="2343"/>
                    <a:pt x="16" y="2474"/>
                    <a:pt x="8" y="2604"/>
                  </a:cubicBezTo>
                  <a:cubicBezTo>
                    <a:pt x="0" y="2711"/>
                    <a:pt x="31" y="2818"/>
                    <a:pt x="92" y="2902"/>
                  </a:cubicBezTo>
                  <a:cubicBezTo>
                    <a:pt x="161" y="2987"/>
                    <a:pt x="268" y="3040"/>
                    <a:pt x="375" y="3040"/>
                  </a:cubicBezTo>
                  <a:lnTo>
                    <a:pt x="414" y="3040"/>
                  </a:lnTo>
                  <a:cubicBezTo>
                    <a:pt x="559" y="3032"/>
                    <a:pt x="697" y="3002"/>
                    <a:pt x="827" y="2948"/>
                  </a:cubicBezTo>
                  <a:cubicBezTo>
                    <a:pt x="965" y="2895"/>
                    <a:pt x="1095" y="2833"/>
                    <a:pt x="1225" y="2765"/>
                  </a:cubicBezTo>
                  <a:cubicBezTo>
                    <a:pt x="1210" y="2711"/>
                    <a:pt x="1195" y="2665"/>
                    <a:pt x="1172" y="2619"/>
                  </a:cubicBezTo>
                  <a:cubicBezTo>
                    <a:pt x="1156" y="2581"/>
                    <a:pt x="1133" y="2535"/>
                    <a:pt x="1110" y="2497"/>
                  </a:cubicBezTo>
                  <a:cubicBezTo>
                    <a:pt x="1108" y="2497"/>
                    <a:pt x="1106" y="2497"/>
                    <a:pt x="1106" y="2497"/>
                  </a:cubicBezTo>
                  <a:lnTo>
                    <a:pt x="1106" y="2497"/>
                  </a:lnTo>
                  <a:cubicBezTo>
                    <a:pt x="1077" y="2454"/>
                    <a:pt x="1055" y="2418"/>
                    <a:pt x="1026" y="2389"/>
                  </a:cubicBezTo>
                  <a:cubicBezTo>
                    <a:pt x="996" y="2351"/>
                    <a:pt x="973" y="2328"/>
                    <a:pt x="942" y="2290"/>
                  </a:cubicBezTo>
                  <a:cubicBezTo>
                    <a:pt x="911" y="2259"/>
                    <a:pt x="881" y="2236"/>
                    <a:pt x="850" y="2213"/>
                  </a:cubicBezTo>
                  <a:cubicBezTo>
                    <a:pt x="820" y="2198"/>
                    <a:pt x="797" y="2183"/>
                    <a:pt x="766" y="2160"/>
                  </a:cubicBezTo>
                  <a:cubicBezTo>
                    <a:pt x="743" y="2152"/>
                    <a:pt x="720" y="2137"/>
                    <a:pt x="697" y="2129"/>
                  </a:cubicBezTo>
                  <a:cubicBezTo>
                    <a:pt x="689" y="2129"/>
                    <a:pt x="689" y="2121"/>
                    <a:pt x="682" y="2121"/>
                  </a:cubicBezTo>
                  <a:cubicBezTo>
                    <a:pt x="674" y="2121"/>
                    <a:pt x="674" y="2114"/>
                    <a:pt x="666" y="2114"/>
                  </a:cubicBezTo>
                  <a:cubicBezTo>
                    <a:pt x="659" y="2106"/>
                    <a:pt x="659" y="2098"/>
                    <a:pt x="651" y="2091"/>
                  </a:cubicBezTo>
                  <a:cubicBezTo>
                    <a:pt x="651" y="2083"/>
                    <a:pt x="659" y="2075"/>
                    <a:pt x="659" y="2068"/>
                  </a:cubicBezTo>
                  <a:cubicBezTo>
                    <a:pt x="728" y="1953"/>
                    <a:pt x="804" y="1838"/>
                    <a:pt x="888" y="1739"/>
                  </a:cubicBezTo>
                  <a:cubicBezTo>
                    <a:pt x="965" y="1639"/>
                    <a:pt x="1042" y="1547"/>
                    <a:pt x="1118" y="1448"/>
                  </a:cubicBezTo>
                  <a:cubicBezTo>
                    <a:pt x="1271" y="1264"/>
                    <a:pt x="1432" y="1088"/>
                    <a:pt x="1593" y="919"/>
                  </a:cubicBezTo>
                  <a:cubicBezTo>
                    <a:pt x="1761" y="751"/>
                    <a:pt x="1930" y="590"/>
                    <a:pt x="2106" y="437"/>
                  </a:cubicBezTo>
                  <a:cubicBezTo>
                    <a:pt x="2282" y="292"/>
                    <a:pt x="2443" y="161"/>
                    <a:pt x="2619" y="39"/>
                  </a:cubicBezTo>
                  <a:cubicBezTo>
                    <a:pt x="2519" y="8"/>
                    <a:pt x="2420" y="1"/>
                    <a:pt x="2320" y="1"/>
                  </a:cubicBezTo>
                  <a:close/>
                </a:path>
              </a:pathLst>
            </a:custGeom>
            <a:solidFill>
              <a:srgbClr val="313A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35" name="Google Shape;635;p47"/>
            <p:cNvSpPr/>
            <p:nvPr/>
          </p:nvSpPr>
          <p:spPr>
            <a:xfrm flipH="1">
              <a:off x="8247749" y="1949690"/>
              <a:ext cx="87" cy="8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313A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36" name="Google Shape;636;p47"/>
            <p:cNvSpPr/>
            <p:nvPr/>
          </p:nvSpPr>
          <p:spPr>
            <a:xfrm flipH="1">
              <a:off x="8247749" y="1949690"/>
              <a:ext cx="87" cy="8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313A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37" name="Google Shape;637;p47"/>
            <p:cNvSpPr/>
            <p:nvPr/>
          </p:nvSpPr>
          <p:spPr>
            <a:xfrm flipH="1">
              <a:off x="8208229" y="2001188"/>
              <a:ext cx="87" cy="8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313A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38" name="Google Shape;638;p47"/>
            <p:cNvSpPr/>
            <p:nvPr/>
          </p:nvSpPr>
          <p:spPr>
            <a:xfrm flipH="1">
              <a:off x="8242415" y="1939635"/>
              <a:ext cx="34186" cy="24219"/>
            </a:xfrm>
            <a:custGeom>
              <a:avLst/>
              <a:gdLst/>
              <a:ahLst/>
              <a:cxnLst/>
              <a:rect l="l" t="t" r="r" b="b"/>
              <a:pathLst>
                <a:path w="391" h="277" extrusionOk="0">
                  <a:moveTo>
                    <a:pt x="108" y="1"/>
                  </a:moveTo>
                  <a:cubicBezTo>
                    <a:pt x="62" y="1"/>
                    <a:pt x="31" y="31"/>
                    <a:pt x="16" y="69"/>
                  </a:cubicBezTo>
                  <a:cubicBezTo>
                    <a:pt x="0" y="115"/>
                    <a:pt x="31" y="169"/>
                    <a:pt x="77" y="192"/>
                  </a:cubicBezTo>
                  <a:cubicBezTo>
                    <a:pt x="100" y="200"/>
                    <a:pt x="123" y="207"/>
                    <a:pt x="146" y="223"/>
                  </a:cubicBezTo>
                  <a:cubicBezTo>
                    <a:pt x="169" y="230"/>
                    <a:pt x="199" y="245"/>
                    <a:pt x="222" y="261"/>
                  </a:cubicBezTo>
                  <a:cubicBezTo>
                    <a:pt x="245" y="276"/>
                    <a:pt x="268" y="276"/>
                    <a:pt x="291" y="276"/>
                  </a:cubicBezTo>
                  <a:cubicBezTo>
                    <a:pt x="368" y="253"/>
                    <a:pt x="391" y="154"/>
                    <a:pt x="322" y="100"/>
                  </a:cubicBezTo>
                  <a:cubicBezTo>
                    <a:pt x="261" y="69"/>
                    <a:pt x="199" y="39"/>
                    <a:pt x="131" y="8"/>
                  </a:cubicBezTo>
                  <a:cubicBezTo>
                    <a:pt x="123" y="8"/>
                    <a:pt x="115" y="1"/>
                    <a:pt x="108" y="1"/>
                  </a:cubicBezTo>
                  <a:close/>
                </a:path>
              </a:pathLst>
            </a:custGeom>
            <a:solidFill>
              <a:srgbClr val="313A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39" name="Google Shape;639;p47"/>
            <p:cNvSpPr/>
            <p:nvPr/>
          </p:nvSpPr>
          <p:spPr>
            <a:xfrm flipH="1">
              <a:off x="8231137" y="1945668"/>
              <a:ext cx="34798" cy="25093"/>
            </a:xfrm>
            <a:custGeom>
              <a:avLst/>
              <a:gdLst/>
              <a:ahLst/>
              <a:cxnLst/>
              <a:rect l="l" t="t" r="r" b="b"/>
              <a:pathLst>
                <a:path w="398" h="287" extrusionOk="0">
                  <a:moveTo>
                    <a:pt x="108" y="0"/>
                  </a:moveTo>
                  <a:cubicBezTo>
                    <a:pt x="77" y="0"/>
                    <a:pt x="47" y="16"/>
                    <a:pt x="32" y="39"/>
                  </a:cubicBezTo>
                  <a:cubicBezTo>
                    <a:pt x="1" y="85"/>
                    <a:pt x="16" y="138"/>
                    <a:pt x="54" y="169"/>
                  </a:cubicBezTo>
                  <a:cubicBezTo>
                    <a:pt x="108" y="199"/>
                    <a:pt x="162" y="238"/>
                    <a:pt x="208" y="268"/>
                  </a:cubicBezTo>
                  <a:cubicBezTo>
                    <a:pt x="222" y="281"/>
                    <a:pt x="237" y="287"/>
                    <a:pt x="252" y="287"/>
                  </a:cubicBezTo>
                  <a:cubicBezTo>
                    <a:pt x="327" y="287"/>
                    <a:pt x="398" y="153"/>
                    <a:pt x="315" y="115"/>
                  </a:cubicBezTo>
                  <a:cubicBezTo>
                    <a:pt x="269" y="77"/>
                    <a:pt x="215" y="46"/>
                    <a:pt x="162" y="16"/>
                  </a:cubicBezTo>
                  <a:cubicBezTo>
                    <a:pt x="146" y="0"/>
                    <a:pt x="123" y="0"/>
                    <a:pt x="108" y="0"/>
                  </a:cubicBezTo>
                  <a:close/>
                </a:path>
              </a:pathLst>
            </a:custGeom>
            <a:solidFill>
              <a:srgbClr val="313A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40" name="Google Shape;640;p47"/>
            <p:cNvSpPr/>
            <p:nvPr/>
          </p:nvSpPr>
          <p:spPr>
            <a:xfrm flipH="1">
              <a:off x="8232361" y="1939985"/>
              <a:ext cx="41530" cy="32525"/>
            </a:xfrm>
            <a:custGeom>
              <a:avLst/>
              <a:gdLst/>
              <a:ahLst/>
              <a:cxnLst/>
              <a:rect l="l" t="t" r="r" b="b"/>
              <a:pathLst>
                <a:path w="475" h="372" extrusionOk="0">
                  <a:moveTo>
                    <a:pt x="105" y="1"/>
                  </a:moveTo>
                  <a:cubicBezTo>
                    <a:pt x="101" y="1"/>
                    <a:pt x="97" y="2"/>
                    <a:pt x="92" y="4"/>
                  </a:cubicBezTo>
                  <a:cubicBezTo>
                    <a:pt x="54" y="4"/>
                    <a:pt x="15" y="27"/>
                    <a:pt x="8" y="65"/>
                  </a:cubicBezTo>
                  <a:cubicBezTo>
                    <a:pt x="0" y="88"/>
                    <a:pt x="0" y="119"/>
                    <a:pt x="8" y="142"/>
                  </a:cubicBezTo>
                  <a:cubicBezTo>
                    <a:pt x="23" y="165"/>
                    <a:pt x="38" y="180"/>
                    <a:pt x="61" y="188"/>
                  </a:cubicBezTo>
                  <a:lnTo>
                    <a:pt x="107" y="203"/>
                  </a:lnTo>
                  <a:cubicBezTo>
                    <a:pt x="184" y="249"/>
                    <a:pt x="260" y="295"/>
                    <a:pt x="322" y="356"/>
                  </a:cubicBezTo>
                  <a:cubicBezTo>
                    <a:pt x="345" y="364"/>
                    <a:pt x="368" y="372"/>
                    <a:pt x="390" y="372"/>
                  </a:cubicBezTo>
                  <a:cubicBezTo>
                    <a:pt x="421" y="364"/>
                    <a:pt x="436" y="349"/>
                    <a:pt x="452" y="326"/>
                  </a:cubicBezTo>
                  <a:cubicBezTo>
                    <a:pt x="467" y="310"/>
                    <a:pt x="475" y="280"/>
                    <a:pt x="467" y="257"/>
                  </a:cubicBezTo>
                  <a:cubicBezTo>
                    <a:pt x="459" y="234"/>
                    <a:pt x="444" y="211"/>
                    <a:pt x="429" y="196"/>
                  </a:cubicBezTo>
                  <a:cubicBezTo>
                    <a:pt x="337" y="119"/>
                    <a:pt x="237" y="50"/>
                    <a:pt x="123" y="4"/>
                  </a:cubicBezTo>
                  <a:cubicBezTo>
                    <a:pt x="117" y="4"/>
                    <a:pt x="112" y="1"/>
                    <a:pt x="105" y="1"/>
                  </a:cubicBezTo>
                  <a:close/>
                </a:path>
              </a:pathLst>
            </a:custGeom>
            <a:solidFill>
              <a:srgbClr val="313A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41" name="Google Shape;641;p47"/>
            <p:cNvSpPr/>
            <p:nvPr/>
          </p:nvSpPr>
          <p:spPr>
            <a:xfrm flipH="1">
              <a:off x="8239705" y="1938323"/>
              <a:ext cx="37596" cy="27891"/>
            </a:xfrm>
            <a:custGeom>
              <a:avLst/>
              <a:gdLst/>
              <a:ahLst/>
              <a:cxnLst/>
              <a:rect l="l" t="t" r="r" b="b"/>
              <a:pathLst>
                <a:path w="430" h="319" extrusionOk="0">
                  <a:moveTo>
                    <a:pt x="108" y="0"/>
                  </a:moveTo>
                  <a:cubicBezTo>
                    <a:pt x="70" y="0"/>
                    <a:pt x="31" y="31"/>
                    <a:pt x="16" y="69"/>
                  </a:cubicBezTo>
                  <a:cubicBezTo>
                    <a:pt x="1" y="115"/>
                    <a:pt x="31" y="169"/>
                    <a:pt x="77" y="192"/>
                  </a:cubicBezTo>
                  <a:lnTo>
                    <a:pt x="116" y="207"/>
                  </a:lnTo>
                  <a:cubicBezTo>
                    <a:pt x="169" y="238"/>
                    <a:pt x="223" y="268"/>
                    <a:pt x="269" y="306"/>
                  </a:cubicBezTo>
                  <a:cubicBezTo>
                    <a:pt x="285" y="315"/>
                    <a:pt x="303" y="319"/>
                    <a:pt x="320" y="319"/>
                  </a:cubicBezTo>
                  <a:cubicBezTo>
                    <a:pt x="350" y="319"/>
                    <a:pt x="379" y="305"/>
                    <a:pt x="399" y="276"/>
                  </a:cubicBezTo>
                  <a:cubicBezTo>
                    <a:pt x="429" y="238"/>
                    <a:pt x="414" y="176"/>
                    <a:pt x="376" y="146"/>
                  </a:cubicBezTo>
                  <a:cubicBezTo>
                    <a:pt x="299" y="92"/>
                    <a:pt x="223" y="46"/>
                    <a:pt x="139" y="8"/>
                  </a:cubicBezTo>
                  <a:cubicBezTo>
                    <a:pt x="131" y="8"/>
                    <a:pt x="116" y="0"/>
                    <a:pt x="108" y="0"/>
                  </a:cubicBezTo>
                  <a:close/>
                </a:path>
              </a:pathLst>
            </a:custGeom>
            <a:solidFill>
              <a:srgbClr val="313A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42" name="Google Shape;642;p47"/>
            <p:cNvSpPr/>
            <p:nvPr/>
          </p:nvSpPr>
          <p:spPr>
            <a:xfrm flipH="1">
              <a:off x="8212951" y="1938323"/>
              <a:ext cx="64350" cy="61203"/>
            </a:xfrm>
            <a:custGeom>
              <a:avLst/>
              <a:gdLst/>
              <a:ahLst/>
              <a:cxnLst/>
              <a:rect l="l" t="t" r="r" b="b"/>
              <a:pathLst>
                <a:path w="736" h="700" extrusionOk="0">
                  <a:moveTo>
                    <a:pt x="108" y="0"/>
                  </a:moveTo>
                  <a:cubicBezTo>
                    <a:pt x="70" y="0"/>
                    <a:pt x="31" y="31"/>
                    <a:pt x="24" y="69"/>
                  </a:cubicBezTo>
                  <a:lnTo>
                    <a:pt x="16" y="69"/>
                  </a:lnTo>
                  <a:cubicBezTo>
                    <a:pt x="1" y="115"/>
                    <a:pt x="24" y="169"/>
                    <a:pt x="70" y="184"/>
                  </a:cubicBezTo>
                  <a:cubicBezTo>
                    <a:pt x="100" y="199"/>
                    <a:pt x="131" y="207"/>
                    <a:pt x="162" y="222"/>
                  </a:cubicBezTo>
                  <a:cubicBezTo>
                    <a:pt x="230" y="260"/>
                    <a:pt x="292" y="299"/>
                    <a:pt x="345" y="345"/>
                  </a:cubicBezTo>
                  <a:cubicBezTo>
                    <a:pt x="399" y="398"/>
                    <a:pt x="445" y="444"/>
                    <a:pt x="483" y="505"/>
                  </a:cubicBezTo>
                  <a:cubicBezTo>
                    <a:pt x="514" y="551"/>
                    <a:pt x="537" y="597"/>
                    <a:pt x="560" y="651"/>
                  </a:cubicBezTo>
                  <a:cubicBezTo>
                    <a:pt x="575" y="683"/>
                    <a:pt x="606" y="700"/>
                    <a:pt x="638" y="700"/>
                  </a:cubicBezTo>
                  <a:cubicBezTo>
                    <a:pt x="653" y="700"/>
                    <a:pt x="668" y="696"/>
                    <a:pt x="682" y="689"/>
                  </a:cubicBezTo>
                  <a:cubicBezTo>
                    <a:pt x="705" y="682"/>
                    <a:pt x="720" y="659"/>
                    <a:pt x="728" y="636"/>
                  </a:cubicBezTo>
                  <a:cubicBezTo>
                    <a:pt x="736" y="613"/>
                    <a:pt x="736" y="590"/>
                    <a:pt x="728" y="567"/>
                  </a:cubicBezTo>
                  <a:cubicBezTo>
                    <a:pt x="621" y="306"/>
                    <a:pt x="407" y="100"/>
                    <a:pt x="139" y="8"/>
                  </a:cubicBezTo>
                  <a:cubicBezTo>
                    <a:pt x="131" y="8"/>
                    <a:pt x="123" y="0"/>
                    <a:pt x="108" y="0"/>
                  </a:cubicBezTo>
                  <a:close/>
                </a:path>
              </a:pathLst>
            </a:custGeom>
            <a:solidFill>
              <a:srgbClr val="313A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43" name="Google Shape;643;p47"/>
            <p:cNvSpPr/>
            <p:nvPr/>
          </p:nvSpPr>
          <p:spPr>
            <a:xfrm flipH="1">
              <a:off x="8157343" y="1950302"/>
              <a:ext cx="25530" cy="34274"/>
            </a:xfrm>
            <a:custGeom>
              <a:avLst/>
              <a:gdLst/>
              <a:ahLst/>
              <a:cxnLst/>
              <a:rect l="l" t="t" r="r" b="b"/>
              <a:pathLst>
                <a:path w="292" h="392" extrusionOk="0">
                  <a:moveTo>
                    <a:pt x="107" y="1"/>
                  </a:moveTo>
                  <a:cubicBezTo>
                    <a:pt x="84" y="1"/>
                    <a:pt x="69" y="9"/>
                    <a:pt x="54" y="16"/>
                  </a:cubicBezTo>
                  <a:cubicBezTo>
                    <a:pt x="16" y="47"/>
                    <a:pt x="0" y="108"/>
                    <a:pt x="31" y="154"/>
                  </a:cubicBezTo>
                  <a:cubicBezTo>
                    <a:pt x="46" y="169"/>
                    <a:pt x="62" y="192"/>
                    <a:pt x="77" y="208"/>
                  </a:cubicBezTo>
                  <a:cubicBezTo>
                    <a:pt x="84" y="238"/>
                    <a:pt x="92" y="261"/>
                    <a:pt x="100" y="292"/>
                  </a:cubicBezTo>
                  <a:lnTo>
                    <a:pt x="100" y="300"/>
                  </a:lnTo>
                  <a:cubicBezTo>
                    <a:pt x="107" y="330"/>
                    <a:pt x="115" y="353"/>
                    <a:pt x="138" y="368"/>
                  </a:cubicBezTo>
                  <a:cubicBezTo>
                    <a:pt x="153" y="384"/>
                    <a:pt x="176" y="391"/>
                    <a:pt x="207" y="391"/>
                  </a:cubicBezTo>
                  <a:cubicBezTo>
                    <a:pt x="253" y="384"/>
                    <a:pt x="291" y="338"/>
                    <a:pt x="291" y="284"/>
                  </a:cubicBezTo>
                  <a:cubicBezTo>
                    <a:pt x="284" y="246"/>
                    <a:pt x="276" y="200"/>
                    <a:pt x="253" y="162"/>
                  </a:cubicBezTo>
                  <a:cubicBezTo>
                    <a:pt x="238" y="123"/>
                    <a:pt x="215" y="78"/>
                    <a:pt x="184" y="39"/>
                  </a:cubicBezTo>
                  <a:cubicBezTo>
                    <a:pt x="161" y="16"/>
                    <a:pt x="138" y="1"/>
                    <a:pt x="107" y="1"/>
                  </a:cubicBezTo>
                  <a:close/>
                </a:path>
              </a:pathLst>
            </a:custGeom>
            <a:solidFill>
              <a:srgbClr val="313A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44" name="Google Shape;644;p47"/>
            <p:cNvSpPr/>
            <p:nvPr/>
          </p:nvSpPr>
          <p:spPr>
            <a:xfrm flipH="1">
              <a:off x="8133912" y="1932291"/>
              <a:ext cx="25530" cy="34361"/>
            </a:xfrm>
            <a:custGeom>
              <a:avLst/>
              <a:gdLst/>
              <a:ahLst/>
              <a:cxnLst/>
              <a:rect l="l" t="t" r="r" b="b"/>
              <a:pathLst>
                <a:path w="292" h="393" extrusionOk="0">
                  <a:moveTo>
                    <a:pt x="107" y="0"/>
                  </a:moveTo>
                  <a:cubicBezTo>
                    <a:pt x="84" y="0"/>
                    <a:pt x="69" y="8"/>
                    <a:pt x="54" y="23"/>
                  </a:cubicBezTo>
                  <a:cubicBezTo>
                    <a:pt x="8" y="54"/>
                    <a:pt x="0" y="107"/>
                    <a:pt x="31" y="153"/>
                  </a:cubicBezTo>
                  <a:cubicBezTo>
                    <a:pt x="46" y="169"/>
                    <a:pt x="54" y="192"/>
                    <a:pt x="69" y="215"/>
                  </a:cubicBezTo>
                  <a:cubicBezTo>
                    <a:pt x="84" y="245"/>
                    <a:pt x="92" y="276"/>
                    <a:pt x="100" y="307"/>
                  </a:cubicBezTo>
                  <a:cubicBezTo>
                    <a:pt x="107" y="329"/>
                    <a:pt x="115" y="352"/>
                    <a:pt x="138" y="368"/>
                  </a:cubicBezTo>
                  <a:cubicBezTo>
                    <a:pt x="151" y="380"/>
                    <a:pt x="173" y="393"/>
                    <a:pt x="194" y="393"/>
                  </a:cubicBezTo>
                  <a:cubicBezTo>
                    <a:pt x="198" y="393"/>
                    <a:pt x="203" y="392"/>
                    <a:pt x="207" y="391"/>
                  </a:cubicBezTo>
                  <a:cubicBezTo>
                    <a:pt x="230" y="391"/>
                    <a:pt x="253" y="375"/>
                    <a:pt x="268" y="360"/>
                  </a:cubicBezTo>
                  <a:cubicBezTo>
                    <a:pt x="284" y="337"/>
                    <a:pt x="291" y="314"/>
                    <a:pt x="291" y="291"/>
                  </a:cubicBezTo>
                  <a:cubicBezTo>
                    <a:pt x="284" y="245"/>
                    <a:pt x="276" y="207"/>
                    <a:pt x="253" y="169"/>
                  </a:cubicBezTo>
                  <a:cubicBezTo>
                    <a:pt x="238" y="123"/>
                    <a:pt x="215" y="85"/>
                    <a:pt x="184" y="39"/>
                  </a:cubicBezTo>
                  <a:cubicBezTo>
                    <a:pt x="169" y="16"/>
                    <a:pt x="138" y="0"/>
                    <a:pt x="107" y="0"/>
                  </a:cubicBezTo>
                  <a:close/>
                </a:path>
              </a:pathLst>
            </a:custGeom>
            <a:solidFill>
              <a:srgbClr val="313A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45" name="Google Shape;645;p47"/>
            <p:cNvSpPr/>
            <p:nvPr/>
          </p:nvSpPr>
          <p:spPr>
            <a:xfrm flipH="1">
              <a:off x="8108818" y="1915503"/>
              <a:ext cx="25181" cy="35498"/>
            </a:xfrm>
            <a:custGeom>
              <a:avLst/>
              <a:gdLst/>
              <a:ahLst/>
              <a:cxnLst/>
              <a:rect l="l" t="t" r="r" b="b"/>
              <a:pathLst>
                <a:path w="288" h="406" extrusionOk="0">
                  <a:moveTo>
                    <a:pt x="107" y="1"/>
                  </a:moveTo>
                  <a:cubicBezTo>
                    <a:pt x="92" y="1"/>
                    <a:pt x="69" y="9"/>
                    <a:pt x="54" y="24"/>
                  </a:cubicBezTo>
                  <a:cubicBezTo>
                    <a:pt x="15" y="54"/>
                    <a:pt x="0" y="108"/>
                    <a:pt x="31" y="154"/>
                  </a:cubicBezTo>
                  <a:cubicBezTo>
                    <a:pt x="46" y="169"/>
                    <a:pt x="54" y="177"/>
                    <a:pt x="61" y="192"/>
                  </a:cubicBezTo>
                  <a:cubicBezTo>
                    <a:pt x="69" y="215"/>
                    <a:pt x="77" y="231"/>
                    <a:pt x="84" y="254"/>
                  </a:cubicBezTo>
                  <a:cubicBezTo>
                    <a:pt x="84" y="277"/>
                    <a:pt x="92" y="292"/>
                    <a:pt x="92" y="315"/>
                  </a:cubicBezTo>
                  <a:cubicBezTo>
                    <a:pt x="96" y="376"/>
                    <a:pt x="140" y="405"/>
                    <a:pt x="185" y="405"/>
                  </a:cubicBezTo>
                  <a:cubicBezTo>
                    <a:pt x="236" y="405"/>
                    <a:pt x="287" y="368"/>
                    <a:pt x="283" y="299"/>
                  </a:cubicBezTo>
                  <a:cubicBezTo>
                    <a:pt x="276" y="208"/>
                    <a:pt x="245" y="116"/>
                    <a:pt x="184" y="47"/>
                  </a:cubicBezTo>
                  <a:cubicBezTo>
                    <a:pt x="169" y="16"/>
                    <a:pt x="138" y="1"/>
                    <a:pt x="107" y="1"/>
                  </a:cubicBezTo>
                  <a:close/>
                </a:path>
              </a:pathLst>
            </a:custGeom>
            <a:solidFill>
              <a:srgbClr val="313A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46" name="Google Shape;646;p47"/>
            <p:cNvSpPr/>
            <p:nvPr/>
          </p:nvSpPr>
          <p:spPr>
            <a:xfrm flipH="1">
              <a:off x="7448440" y="545256"/>
              <a:ext cx="320790" cy="300680"/>
            </a:xfrm>
            <a:custGeom>
              <a:avLst/>
              <a:gdLst/>
              <a:ahLst/>
              <a:cxnLst/>
              <a:rect l="l" t="t" r="r" b="b"/>
              <a:pathLst>
                <a:path w="3669" h="3439" extrusionOk="0">
                  <a:moveTo>
                    <a:pt x="2099" y="1"/>
                  </a:moveTo>
                  <a:cubicBezTo>
                    <a:pt x="1708" y="8"/>
                    <a:pt x="1318" y="54"/>
                    <a:pt x="935" y="131"/>
                  </a:cubicBezTo>
                  <a:lnTo>
                    <a:pt x="782" y="154"/>
                  </a:lnTo>
                  <a:cubicBezTo>
                    <a:pt x="766" y="146"/>
                    <a:pt x="751" y="146"/>
                    <a:pt x="736" y="146"/>
                  </a:cubicBezTo>
                  <a:lnTo>
                    <a:pt x="720" y="146"/>
                  </a:lnTo>
                  <a:cubicBezTo>
                    <a:pt x="667" y="154"/>
                    <a:pt x="629" y="200"/>
                    <a:pt x="644" y="253"/>
                  </a:cubicBezTo>
                  <a:cubicBezTo>
                    <a:pt x="682" y="391"/>
                    <a:pt x="705" y="537"/>
                    <a:pt x="713" y="682"/>
                  </a:cubicBezTo>
                  <a:cubicBezTo>
                    <a:pt x="713" y="874"/>
                    <a:pt x="697" y="1065"/>
                    <a:pt x="652" y="1249"/>
                  </a:cubicBezTo>
                  <a:cubicBezTo>
                    <a:pt x="613" y="1402"/>
                    <a:pt x="560" y="1555"/>
                    <a:pt x="483" y="1700"/>
                  </a:cubicBezTo>
                  <a:cubicBezTo>
                    <a:pt x="429" y="1800"/>
                    <a:pt x="361" y="1892"/>
                    <a:pt x="284" y="1976"/>
                  </a:cubicBezTo>
                  <a:cubicBezTo>
                    <a:pt x="230" y="2030"/>
                    <a:pt x="169" y="2083"/>
                    <a:pt x="100" y="2129"/>
                  </a:cubicBezTo>
                  <a:cubicBezTo>
                    <a:pt x="85" y="2137"/>
                    <a:pt x="77" y="2152"/>
                    <a:pt x="70" y="2175"/>
                  </a:cubicBezTo>
                  <a:cubicBezTo>
                    <a:pt x="24" y="2190"/>
                    <a:pt x="1" y="2252"/>
                    <a:pt x="24" y="2298"/>
                  </a:cubicBezTo>
                  <a:cubicBezTo>
                    <a:pt x="108" y="2520"/>
                    <a:pt x="246" y="2726"/>
                    <a:pt x="414" y="2895"/>
                  </a:cubicBezTo>
                  <a:cubicBezTo>
                    <a:pt x="583" y="3056"/>
                    <a:pt x="774" y="3186"/>
                    <a:pt x="988" y="3278"/>
                  </a:cubicBezTo>
                  <a:cubicBezTo>
                    <a:pt x="1195" y="3362"/>
                    <a:pt x="1425" y="3415"/>
                    <a:pt x="1654" y="3431"/>
                  </a:cubicBezTo>
                  <a:cubicBezTo>
                    <a:pt x="1708" y="3438"/>
                    <a:pt x="1769" y="3438"/>
                    <a:pt x="1823" y="3438"/>
                  </a:cubicBezTo>
                  <a:cubicBezTo>
                    <a:pt x="1999" y="3438"/>
                    <a:pt x="2175" y="3423"/>
                    <a:pt x="2344" y="3385"/>
                  </a:cubicBezTo>
                  <a:cubicBezTo>
                    <a:pt x="2856" y="3278"/>
                    <a:pt x="3308" y="2971"/>
                    <a:pt x="3607" y="2535"/>
                  </a:cubicBezTo>
                  <a:cubicBezTo>
                    <a:pt x="3614" y="2535"/>
                    <a:pt x="3622" y="2527"/>
                    <a:pt x="3630" y="2527"/>
                  </a:cubicBezTo>
                  <a:cubicBezTo>
                    <a:pt x="3653" y="2504"/>
                    <a:pt x="3660" y="2481"/>
                    <a:pt x="3660" y="2458"/>
                  </a:cubicBezTo>
                  <a:cubicBezTo>
                    <a:pt x="3668" y="2428"/>
                    <a:pt x="3660" y="2405"/>
                    <a:pt x="3645" y="2390"/>
                  </a:cubicBezTo>
                  <a:cubicBezTo>
                    <a:pt x="3591" y="2328"/>
                    <a:pt x="3538" y="2267"/>
                    <a:pt x="3492" y="2198"/>
                  </a:cubicBezTo>
                  <a:cubicBezTo>
                    <a:pt x="3431" y="2091"/>
                    <a:pt x="3377" y="1976"/>
                    <a:pt x="3346" y="1861"/>
                  </a:cubicBezTo>
                  <a:cubicBezTo>
                    <a:pt x="3301" y="1708"/>
                    <a:pt x="3278" y="1555"/>
                    <a:pt x="3278" y="1402"/>
                  </a:cubicBezTo>
                  <a:lnTo>
                    <a:pt x="3278" y="1387"/>
                  </a:lnTo>
                  <a:cubicBezTo>
                    <a:pt x="3270" y="1142"/>
                    <a:pt x="3301" y="897"/>
                    <a:pt x="3362" y="652"/>
                  </a:cubicBezTo>
                  <a:cubicBezTo>
                    <a:pt x="3369" y="629"/>
                    <a:pt x="3369" y="598"/>
                    <a:pt x="3362" y="575"/>
                  </a:cubicBezTo>
                  <a:cubicBezTo>
                    <a:pt x="3362" y="567"/>
                    <a:pt x="3354" y="560"/>
                    <a:pt x="3346" y="560"/>
                  </a:cubicBezTo>
                  <a:cubicBezTo>
                    <a:pt x="3346" y="552"/>
                    <a:pt x="3346" y="544"/>
                    <a:pt x="3346" y="537"/>
                  </a:cubicBezTo>
                  <a:cubicBezTo>
                    <a:pt x="3316" y="491"/>
                    <a:pt x="3285" y="445"/>
                    <a:pt x="3247" y="399"/>
                  </a:cubicBezTo>
                  <a:cubicBezTo>
                    <a:pt x="3209" y="361"/>
                    <a:pt x="3170" y="322"/>
                    <a:pt x="3132" y="284"/>
                  </a:cubicBezTo>
                  <a:cubicBezTo>
                    <a:pt x="3040" y="215"/>
                    <a:pt x="2948" y="162"/>
                    <a:pt x="2841" y="123"/>
                  </a:cubicBezTo>
                  <a:cubicBezTo>
                    <a:pt x="2734" y="85"/>
                    <a:pt x="2619" y="54"/>
                    <a:pt x="2504" y="39"/>
                  </a:cubicBezTo>
                  <a:cubicBezTo>
                    <a:pt x="2389" y="16"/>
                    <a:pt x="2267" y="8"/>
                    <a:pt x="2144" y="8"/>
                  </a:cubicBezTo>
                  <a:lnTo>
                    <a:pt x="2099" y="8"/>
                  </a:lnTo>
                  <a:lnTo>
                    <a:pt x="2099" y="1"/>
                  </a:lnTo>
                  <a:close/>
                </a:path>
              </a:pathLst>
            </a:custGeom>
            <a:solidFill>
              <a:srgbClr val="DB63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47" name="Google Shape;647;p47"/>
            <p:cNvSpPr/>
            <p:nvPr/>
          </p:nvSpPr>
          <p:spPr>
            <a:xfrm flipH="1">
              <a:off x="7473271" y="545256"/>
              <a:ext cx="240352" cy="157466"/>
            </a:xfrm>
            <a:custGeom>
              <a:avLst/>
              <a:gdLst/>
              <a:ahLst/>
              <a:cxnLst/>
              <a:rect l="l" t="t" r="r" b="b"/>
              <a:pathLst>
                <a:path w="2749" h="1801" extrusionOk="0">
                  <a:moveTo>
                    <a:pt x="1463" y="1"/>
                  </a:moveTo>
                  <a:cubicBezTo>
                    <a:pt x="1072" y="16"/>
                    <a:pt x="689" y="54"/>
                    <a:pt x="314" y="131"/>
                  </a:cubicBezTo>
                  <a:lnTo>
                    <a:pt x="314" y="123"/>
                  </a:lnTo>
                  <a:lnTo>
                    <a:pt x="146" y="154"/>
                  </a:lnTo>
                  <a:cubicBezTo>
                    <a:pt x="130" y="146"/>
                    <a:pt x="115" y="139"/>
                    <a:pt x="100" y="139"/>
                  </a:cubicBezTo>
                  <a:lnTo>
                    <a:pt x="84" y="139"/>
                  </a:lnTo>
                  <a:cubicBezTo>
                    <a:pt x="61" y="146"/>
                    <a:pt x="38" y="162"/>
                    <a:pt x="23" y="185"/>
                  </a:cubicBezTo>
                  <a:cubicBezTo>
                    <a:pt x="8" y="200"/>
                    <a:pt x="0" y="231"/>
                    <a:pt x="8" y="253"/>
                  </a:cubicBezTo>
                  <a:cubicBezTo>
                    <a:pt x="46" y="391"/>
                    <a:pt x="69" y="537"/>
                    <a:pt x="77" y="682"/>
                  </a:cubicBezTo>
                  <a:lnTo>
                    <a:pt x="77" y="782"/>
                  </a:lnTo>
                  <a:cubicBezTo>
                    <a:pt x="276" y="981"/>
                    <a:pt x="506" y="1157"/>
                    <a:pt x="743" y="1310"/>
                  </a:cubicBezTo>
                  <a:cubicBezTo>
                    <a:pt x="873" y="1387"/>
                    <a:pt x="1011" y="1463"/>
                    <a:pt x="1149" y="1524"/>
                  </a:cubicBezTo>
                  <a:cubicBezTo>
                    <a:pt x="1286" y="1593"/>
                    <a:pt x="1424" y="1647"/>
                    <a:pt x="1570" y="1685"/>
                  </a:cubicBezTo>
                  <a:lnTo>
                    <a:pt x="1554" y="1685"/>
                  </a:lnTo>
                  <a:cubicBezTo>
                    <a:pt x="1669" y="1723"/>
                    <a:pt x="1776" y="1746"/>
                    <a:pt x="1884" y="1769"/>
                  </a:cubicBezTo>
                  <a:cubicBezTo>
                    <a:pt x="1991" y="1785"/>
                    <a:pt x="2106" y="1792"/>
                    <a:pt x="2213" y="1800"/>
                  </a:cubicBezTo>
                  <a:cubicBezTo>
                    <a:pt x="2297" y="1800"/>
                    <a:pt x="2381" y="1800"/>
                    <a:pt x="2465" y="1792"/>
                  </a:cubicBezTo>
                  <a:cubicBezTo>
                    <a:pt x="2542" y="1785"/>
                    <a:pt x="2619" y="1777"/>
                    <a:pt x="2695" y="1762"/>
                  </a:cubicBezTo>
                  <a:cubicBezTo>
                    <a:pt x="2672" y="1639"/>
                    <a:pt x="2657" y="1517"/>
                    <a:pt x="2649" y="1402"/>
                  </a:cubicBezTo>
                  <a:lnTo>
                    <a:pt x="2649" y="1387"/>
                  </a:lnTo>
                  <a:cubicBezTo>
                    <a:pt x="2649" y="1134"/>
                    <a:pt x="2680" y="889"/>
                    <a:pt x="2733" y="652"/>
                  </a:cubicBezTo>
                  <a:cubicBezTo>
                    <a:pt x="2749" y="629"/>
                    <a:pt x="2749" y="598"/>
                    <a:pt x="2733" y="567"/>
                  </a:cubicBezTo>
                  <a:lnTo>
                    <a:pt x="2726" y="552"/>
                  </a:lnTo>
                  <a:cubicBezTo>
                    <a:pt x="2726" y="544"/>
                    <a:pt x="2726" y="544"/>
                    <a:pt x="2718" y="537"/>
                  </a:cubicBezTo>
                  <a:cubicBezTo>
                    <a:pt x="2688" y="491"/>
                    <a:pt x="2657" y="437"/>
                    <a:pt x="2626" y="399"/>
                  </a:cubicBezTo>
                  <a:cubicBezTo>
                    <a:pt x="2588" y="353"/>
                    <a:pt x="2550" y="315"/>
                    <a:pt x="2504" y="284"/>
                  </a:cubicBezTo>
                  <a:cubicBezTo>
                    <a:pt x="2420" y="215"/>
                    <a:pt x="2320" y="162"/>
                    <a:pt x="2213" y="116"/>
                  </a:cubicBezTo>
                  <a:cubicBezTo>
                    <a:pt x="2106" y="77"/>
                    <a:pt x="1991" y="47"/>
                    <a:pt x="1876" y="31"/>
                  </a:cubicBezTo>
                  <a:cubicBezTo>
                    <a:pt x="1761" y="8"/>
                    <a:pt x="1639" y="1"/>
                    <a:pt x="1516" y="1"/>
                  </a:cubicBezTo>
                  <a:close/>
                </a:path>
              </a:pathLst>
            </a:custGeom>
            <a:solidFill>
              <a:srgbClr val="C94E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48" name="Google Shape;648;p47"/>
            <p:cNvSpPr/>
            <p:nvPr/>
          </p:nvSpPr>
          <p:spPr>
            <a:xfrm flipH="1">
              <a:off x="7147236" y="-246098"/>
              <a:ext cx="896445" cy="885954"/>
            </a:xfrm>
            <a:custGeom>
              <a:avLst/>
              <a:gdLst/>
              <a:ahLst/>
              <a:cxnLst/>
              <a:rect l="l" t="t" r="r" b="b"/>
              <a:pathLst>
                <a:path w="10253" h="10133" extrusionOk="0">
                  <a:moveTo>
                    <a:pt x="6238" y="1"/>
                  </a:moveTo>
                  <a:cubicBezTo>
                    <a:pt x="6208" y="1"/>
                    <a:pt x="6178" y="1"/>
                    <a:pt x="6149" y="2"/>
                  </a:cubicBezTo>
                  <a:lnTo>
                    <a:pt x="6156" y="2"/>
                  </a:lnTo>
                  <a:cubicBezTo>
                    <a:pt x="6026" y="2"/>
                    <a:pt x="5888" y="10"/>
                    <a:pt x="5743" y="25"/>
                  </a:cubicBezTo>
                  <a:cubicBezTo>
                    <a:pt x="5146" y="94"/>
                    <a:pt x="4556" y="240"/>
                    <a:pt x="3990" y="462"/>
                  </a:cubicBezTo>
                  <a:cubicBezTo>
                    <a:pt x="3484" y="661"/>
                    <a:pt x="3002" y="898"/>
                    <a:pt x="2535" y="1174"/>
                  </a:cubicBezTo>
                  <a:cubicBezTo>
                    <a:pt x="2282" y="1327"/>
                    <a:pt x="2037" y="1488"/>
                    <a:pt x="1808" y="1671"/>
                  </a:cubicBezTo>
                  <a:cubicBezTo>
                    <a:pt x="1578" y="1847"/>
                    <a:pt x="1371" y="2054"/>
                    <a:pt x="1180" y="2276"/>
                  </a:cubicBezTo>
                  <a:cubicBezTo>
                    <a:pt x="996" y="2491"/>
                    <a:pt x="851" y="2736"/>
                    <a:pt x="736" y="2996"/>
                  </a:cubicBezTo>
                  <a:cubicBezTo>
                    <a:pt x="613" y="3271"/>
                    <a:pt x="552" y="3570"/>
                    <a:pt x="537" y="3869"/>
                  </a:cubicBezTo>
                  <a:cubicBezTo>
                    <a:pt x="521" y="4206"/>
                    <a:pt x="575" y="4550"/>
                    <a:pt x="690" y="4872"/>
                  </a:cubicBezTo>
                  <a:cubicBezTo>
                    <a:pt x="805" y="5193"/>
                    <a:pt x="950" y="5492"/>
                    <a:pt x="1119" y="5783"/>
                  </a:cubicBezTo>
                  <a:lnTo>
                    <a:pt x="1210" y="5966"/>
                  </a:lnTo>
                  <a:lnTo>
                    <a:pt x="1310" y="6143"/>
                  </a:lnTo>
                  <a:cubicBezTo>
                    <a:pt x="1341" y="6204"/>
                    <a:pt x="1371" y="6265"/>
                    <a:pt x="1402" y="6319"/>
                  </a:cubicBezTo>
                  <a:cubicBezTo>
                    <a:pt x="1440" y="6380"/>
                    <a:pt x="1463" y="6426"/>
                    <a:pt x="1486" y="6479"/>
                  </a:cubicBezTo>
                  <a:lnTo>
                    <a:pt x="1509" y="6541"/>
                  </a:lnTo>
                  <a:cubicBezTo>
                    <a:pt x="1379" y="6487"/>
                    <a:pt x="1241" y="6456"/>
                    <a:pt x="1103" y="6449"/>
                  </a:cubicBezTo>
                  <a:lnTo>
                    <a:pt x="1073" y="6449"/>
                  </a:lnTo>
                  <a:cubicBezTo>
                    <a:pt x="942" y="6449"/>
                    <a:pt x="812" y="6472"/>
                    <a:pt x="690" y="6518"/>
                  </a:cubicBezTo>
                  <a:cubicBezTo>
                    <a:pt x="560" y="6564"/>
                    <a:pt x="437" y="6640"/>
                    <a:pt x="330" y="6732"/>
                  </a:cubicBezTo>
                  <a:cubicBezTo>
                    <a:pt x="123" y="6923"/>
                    <a:pt x="1" y="7199"/>
                    <a:pt x="8" y="7482"/>
                  </a:cubicBezTo>
                  <a:cubicBezTo>
                    <a:pt x="16" y="7612"/>
                    <a:pt x="31" y="7735"/>
                    <a:pt x="70" y="7857"/>
                  </a:cubicBezTo>
                  <a:cubicBezTo>
                    <a:pt x="146" y="8087"/>
                    <a:pt x="284" y="8294"/>
                    <a:pt x="468" y="8455"/>
                  </a:cubicBezTo>
                  <a:cubicBezTo>
                    <a:pt x="835" y="8792"/>
                    <a:pt x="1318" y="8975"/>
                    <a:pt x="1815" y="8975"/>
                  </a:cubicBezTo>
                  <a:cubicBezTo>
                    <a:pt x="1984" y="8975"/>
                    <a:pt x="2152" y="8952"/>
                    <a:pt x="2313" y="8906"/>
                  </a:cubicBezTo>
                  <a:cubicBezTo>
                    <a:pt x="2351" y="8952"/>
                    <a:pt x="2397" y="8998"/>
                    <a:pt x="2435" y="9044"/>
                  </a:cubicBezTo>
                  <a:cubicBezTo>
                    <a:pt x="2604" y="9213"/>
                    <a:pt x="2788" y="9366"/>
                    <a:pt x="2994" y="9496"/>
                  </a:cubicBezTo>
                  <a:cubicBezTo>
                    <a:pt x="3400" y="9756"/>
                    <a:pt x="3859" y="9932"/>
                    <a:pt x="4342" y="10024"/>
                  </a:cubicBezTo>
                  <a:cubicBezTo>
                    <a:pt x="4671" y="10094"/>
                    <a:pt x="5014" y="10132"/>
                    <a:pt x="5352" y="10132"/>
                  </a:cubicBezTo>
                  <a:cubicBezTo>
                    <a:pt x="5383" y="10132"/>
                    <a:pt x="5413" y="10132"/>
                    <a:pt x="5444" y="10131"/>
                  </a:cubicBezTo>
                  <a:cubicBezTo>
                    <a:pt x="5582" y="10131"/>
                    <a:pt x="5720" y="10131"/>
                    <a:pt x="5858" y="10124"/>
                  </a:cubicBezTo>
                  <a:cubicBezTo>
                    <a:pt x="6363" y="10085"/>
                    <a:pt x="6868" y="9994"/>
                    <a:pt x="7351" y="9848"/>
                  </a:cubicBezTo>
                  <a:cubicBezTo>
                    <a:pt x="7802" y="9710"/>
                    <a:pt x="8231" y="9519"/>
                    <a:pt x="8629" y="9274"/>
                  </a:cubicBezTo>
                  <a:cubicBezTo>
                    <a:pt x="9142" y="8952"/>
                    <a:pt x="9579" y="8516"/>
                    <a:pt x="9892" y="8003"/>
                  </a:cubicBezTo>
                  <a:cubicBezTo>
                    <a:pt x="10046" y="7735"/>
                    <a:pt x="10153" y="7444"/>
                    <a:pt x="10199" y="7138"/>
                  </a:cubicBezTo>
                  <a:cubicBezTo>
                    <a:pt x="10252" y="6824"/>
                    <a:pt x="10237" y="6495"/>
                    <a:pt x="10160" y="6181"/>
                  </a:cubicBezTo>
                  <a:cubicBezTo>
                    <a:pt x="10053" y="5790"/>
                    <a:pt x="9831" y="5446"/>
                    <a:pt x="9625" y="5117"/>
                  </a:cubicBezTo>
                  <a:cubicBezTo>
                    <a:pt x="9502" y="4933"/>
                    <a:pt x="9380" y="4741"/>
                    <a:pt x="9280" y="4550"/>
                  </a:cubicBezTo>
                  <a:cubicBezTo>
                    <a:pt x="9234" y="4458"/>
                    <a:pt x="9196" y="4366"/>
                    <a:pt x="9157" y="4274"/>
                  </a:cubicBezTo>
                  <a:cubicBezTo>
                    <a:pt x="9081" y="4068"/>
                    <a:pt x="9020" y="3846"/>
                    <a:pt x="8966" y="3624"/>
                  </a:cubicBezTo>
                  <a:cubicBezTo>
                    <a:pt x="8920" y="3425"/>
                    <a:pt x="8882" y="3218"/>
                    <a:pt x="8844" y="3026"/>
                  </a:cubicBezTo>
                  <a:lnTo>
                    <a:pt x="8821" y="2881"/>
                  </a:lnTo>
                  <a:cubicBezTo>
                    <a:pt x="8736" y="2368"/>
                    <a:pt x="8599" y="1863"/>
                    <a:pt x="8415" y="1380"/>
                  </a:cubicBezTo>
                  <a:cubicBezTo>
                    <a:pt x="8315" y="1128"/>
                    <a:pt x="8185" y="898"/>
                    <a:pt x="8017" y="691"/>
                  </a:cubicBezTo>
                  <a:cubicBezTo>
                    <a:pt x="7848" y="485"/>
                    <a:pt x="7642" y="316"/>
                    <a:pt x="7404" y="201"/>
                  </a:cubicBezTo>
                  <a:cubicBezTo>
                    <a:pt x="7381" y="194"/>
                    <a:pt x="7366" y="186"/>
                    <a:pt x="7351" y="186"/>
                  </a:cubicBezTo>
                  <a:lnTo>
                    <a:pt x="7328" y="186"/>
                  </a:lnTo>
                  <a:cubicBezTo>
                    <a:pt x="7305" y="194"/>
                    <a:pt x="7282" y="209"/>
                    <a:pt x="7266" y="232"/>
                  </a:cubicBezTo>
                  <a:cubicBezTo>
                    <a:pt x="6942" y="84"/>
                    <a:pt x="6591" y="1"/>
                    <a:pt x="6238" y="1"/>
                  </a:cubicBezTo>
                  <a:close/>
                </a:path>
              </a:pathLst>
            </a:custGeom>
            <a:solidFill>
              <a:srgbClr val="DB63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49" name="Google Shape;649;p47"/>
            <p:cNvSpPr/>
            <p:nvPr/>
          </p:nvSpPr>
          <p:spPr>
            <a:xfrm flipH="1">
              <a:off x="7309248" y="-246623"/>
              <a:ext cx="688881" cy="441272"/>
            </a:xfrm>
            <a:custGeom>
              <a:avLst/>
              <a:gdLst/>
              <a:ahLst/>
              <a:cxnLst/>
              <a:rect l="l" t="t" r="r" b="b"/>
              <a:pathLst>
                <a:path w="7879" h="5047" extrusionOk="0">
                  <a:moveTo>
                    <a:pt x="5703" y="0"/>
                  </a:moveTo>
                  <a:cubicBezTo>
                    <a:pt x="5685" y="0"/>
                    <a:pt x="5668" y="0"/>
                    <a:pt x="5651" y="1"/>
                  </a:cubicBezTo>
                  <a:lnTo>
                    <a:pt x="5635" y="1"/>
                  </a:lnTo>
                  <a:cubicBezTo>
                    <a:pt x="5513" y="1"/>
                    <a:pt x="5375" y="8"/>
                    <a:pt x="5222" y="24"/>
                  </a:cubicBezTo>
                  <a:cubicBezTo>
                    <a:pt x="4625" y="93"/>
                    <a:pt x="4035" y="246"/>
                    <a:pt x="3469" y="468"/>
                  </a:cubicBezTo>
                  <a:cubicBezTo>
                    <a:pt x="2963" y="659"/>
                    <a:pt x="2481" y="896"/>
                    <a:pt x="2014" y="1172"/>
                  </a:cubicBezTo>
                  <a:cubicBezTo>
                    <a:pt x="1761" y="1325"/>
                    <a:pt x="1516" y="1494"/>
                    <a:pt x="1279" y="1677"/>
                  </a:cubicBezTo>
                  <a:cubicBezTo>
                    <a:pt x="1057" y="1853"/>
                    <a:pt x="843" y="2052"/>
                    <a:pt x="659" y="2275"/>
                  </a:cubicBezTo>
                  <a:cubicBezTo>
                    <a:pt x="475" y="2497"/>
                    <a:pt x="322" y="2742"/>
                    <a:pt x="215" y="3002"/>
                  </a:cubicBezTo>
                  <a:cubicBezTo>
                    <a:pt x="153" y="3140"/>
                    <a:pt x="108" y="3277"/>
                    <a:pt x="77" y="3415"/>
                  </a:cubicBezTo>
                  <a:cubicBezTo>
                    <a:pt x="39" y="3568"/>
                    <a:pt x="23" y="3722"/>
                    <a:pt x="8" y="3867"/>
                  </a:cubicBezTo>
                  <a:cubicBezTo>
                    <a:pt x="0" y="4212"/>
                    <a:pt x="54" y="4556"/>
                    <a:pt x="169" y="4885"/>
                  </a:cubicBezTo>
                  <a:cubicBezTo>
                    <a:pt x="184" y="4939"/>
                    <a:pt x="207" y="4992"/>
                    <a:pt x="230" y="5046"/>
                  </a:cubicBezTo>
                  <a:cubicBezTo>
                    <a:pt x="291" y="5038"/>
                    <a:pt x="353" y="5023"/>
                    <a:pt x="414" y="5008"/>
                  </a:cubicBezTo>
                  <a:cubicBezTo>
                    <a:pt x="643" y="4962"/>
                    <a:pt x="873" y="4901"/>
                    <a:pt x="1095" y="4816"/>
                  </a:cubicBezTo>
                  <a:cubicBezTo>
                    <a:pt x="1310" y="4732"/>
                    <a:pt x="1524" y="4625"/>
                    <a:pt x="1708" y="4487"/>
                  </a:cubicBezTo>
                  <a:cubicBezTo>
                    <a:pt x="1815" y="4411"/>
                    <a:pt x="1914" y="4319"/>
                    <a:pt x="1999" y="4219"/>
                  </a:cubicBezTo>
                  <a:cubicBezTo>
                    <a:pt x="2060" y="4143"/>
                    <a:pt x="2113" y="4058"/>
                    <a:pt x="2152" y="3967"/>
                  </a:cubicBezTo>
                  <a:cubicBezTo>
                    <a:pt x="2190" y="3882"/>
                    <a:pt x="2221" y="3790"/>
                    <a:pt x="2236" y="3699"/>
                  </a:cubicBezTo>
                  <a:cubicBezTo>
                    <a:pt x="2244" y="3645"/>
                    <a:pt x="2244" y="3591"/>
                    <a:pt x="2244" y="3538"/>
                  </a:cubicBezTo>
                  <a:cubicBezTo>
                    <a:pt x="2251" y="3484"/>
                    <a:pt x="2244" y="3423"/>
                    <a:pt x="2236" y="3369"/>
                  </a:cubicBezTo>
                  <a:cubicBezTo>
                    <a:pt x="2244" y="3354"/>
                    <a:pt x="2244" y="3346"/>
                    <a:pt x="2251" y="3346"/>
                  </a:cubicBezTo>
                  <a:lnTo>
                    <a:pt x="2267" y="3346"/>
                  </a:lnTo>
                  <a:cubicBezTo>
                    <a:pt x="2366" y="3377"/>
                    <a:pt x="2443" y="3408"/>
                    <a:pt x="2519" y="3423"/>
                  </a:cubicBezTo>
                  <a:cubicBezTo>
                    <a:pt x="2588" y="3446"/>
                    <a:pt x="2665" y="3461"/>
                    <a:pt x="2749" y="3477"/>
                  </a:cubicBezTo>
                  <a:cubicBezTo>
                    <a:pt x="2841" y="3492"/>
                    <a:pt x="2940" y="3492"/>
                    <a:pt x="3032" y="3492"/>
                  </a:cubicBezTo>
                  <a:cubicBezTo>
                    <a:pt x="3109" y="3492"/>
                    <a:pt x="3185" y="3492"/>
                    <a:pt x="3270" y="3484"/>
                  </a:cubicBezTo>
                  <a:cubicBezTo>
                    <a:pt x="3492" y="3461"/>
                    <a:pt x="3706" y="3408"/>
                    <a:pt x="3913" y="3331"/>
                  </a:cubicBezTo>
                  <a:cubicBezTo>
                    <a:pt x="4058" y="3270"/>
                    <a:pt x="4196" y="3201"/>
                    <a:pt x="4326" y="3109"/>
                  </a:cubicBezTo>
                  <a:cubicBezTo>
                    <a:pt x="4403" y="3055"/>
                    <a:pt x="4472" y="2987"/>
                    <a:pt x="4533" y="2918"/>
                  </a:cubicBezTo>
                  <a:cubicBezTo>
                    <a:pt x="4579" y="2856"/>
                    <a:pt x="4617" y="2795"/>
                    <a:pt x="4648" y="2726"/>
                  </a:cubicBezTo>
                  <a:cubicBezTo>
                    <a:pt x="4678" y="2665"/>
                    <a:pt x="4694" y="2604"/>
                    <a:pt x="4709" y="2535"/>
                  </a:cubicBezTo>
                  <a:cubicBezTo>
                    <a:pt x="4717" y="2474"/>
                    <a:pt x="4717" y="2412"/>
                    <a:pt x="4709" y="2343"/>
                  </a:cubicBezTo>
                  <a:cubicBezTo>
                    <a:pt x="4709" y="2305"/>
                    <a:pt x="4701" y="2259"/>
                    <a:pt x="4686" y="2213"/>
                  </a:cubicBezTo>
                  <a:cubicBezTo>
                    <a:pt x="4678" y="2175"/>
                    <a:pt x="4663" y="2137"/>
                    <a:pt x="4648" y="2098"/>
                  </a:cubicBezTo>
                  <a:lnTo>
                    <a:pt x="4648" y="2083"/>
                  </a:lnTo>
                  <a:cubicBezTo>
                    <a:pt x="4640" y="2075"/>
                    <a:pt x="4640" y="2068"/>
                    <a:pt x="4648" y="2060"/>
                  </a:cubicBezTo>
                  <a:cubicBezTo>
                    <a:pt x="4648" y="2052"/>
                    <a:pt x="4663" y="2045"/>
                    <a:pt x="4671" y="2037"/>
                  </a:cubicBezTo>
                  <a:cubicBezTo>
                    <a:pt x="4847" y="2098"/>
                    <a:pt x="5030" y="2144"/>
                    <a:pt x="5214" y="2175"/>
                  </a:cubicBezTo>
                  <a:cubicBezTo>
                    <a:pt x="5421" y="2213"/>
                    <a:pt x="5628" y="2229"/>
                    <a:pt x="5834" y="2229"/>
                  </a:cubicBezTo>
                  <a:cubicBezTo>
                    <a:pt x="5964" y="2229"/>
                    <a:pt x="6087" y="2221"/>
                    <a:pt x="6209" y="2206"/>
                  </a:cubicBezTo>
                  <a:cubicBezTo>
                    <a:pt x="6477" y="2183"/>
                    <a:pt x="6738" y="2121"/>
                    <a:pt x="6983" y="2030"/>
                  </a:cubicBezTo>
                  <a:cubicBezTo>
                    <a:pt x="7067" y="1999"/>
                    <a:pt x="7151" y="1961"/>
                    <a:pt x="7228" y="1915"/>
                  </a:cubicBezTo>
                  <a:cubicBezTo>
                    <a:pt x="7304" y="1876"/>
                    <a:pt x="7373" y="1830"/>
                    <a:pt x="7450" y="1777"/>
                  </a:cubicBezTo>
                  <a:cubicBezTo>
                    <a:pt x="7511" y="1731"/>
                    <a:pt x="7565" y="1685"/>
                    <a:pt x="7618" y="1631"/>
                  </a:cubicBezTo>
                  <a:cubicBezTo>
                    <a:pt x="7672" y="1585"/>
                    <a:pt x="7718" y="1532"/>
                    <a:pt x="7764" y="1478"/>
                  </a:cubicBezTo>
                  <a:cubicBezTo>
                    <a:pt x="7802" y="1432"/>
                    <a:pt x="7840" y="1379"/>
                    <a:pt x="7871" y="1325"/>
                  </a:cubicBezTo>
                  <a:lnTo>
                    <a:pt x="7879" y="1310"/>
                  </a:lnTo>
                  <a:cubicBezTo>
                    <a:pt x="7787" y="1088"/>
                    <a:pt x="7664" y="881"/>
                    <a:pt x="7519" y="697"/>
                  </a:cubicBezTo>
                  <a:cubicBezTo>
                    <a:pt x="7350" y="491"/>
                    <a:pt x="7136" y="322"/>
                    <a:pt x="6899" y="207"/>
                  </a:cubicBezTo>
                  <a:cubicBezTo>
                    <a:pt x="6883" y="200"/>
                    <a:pt x="6868" y="192"/>
                    <a:pt x="6845" y="192"/>
                  </a:cubicBezTo>
                  <a:lnTo>
                    <a:pt x="6822" y="192"/>
                  </a:lnTo>
                  <a:cubicBezTo>
                    <a:pt x="6799" y="200"/>
                    <a:pt x="6776" y="215"/>
                    <a:pt x="6761" y="238"/>
                  </a:cubicBezTo>
                  <a:cubicBezTo>
                    <a:pt x="6432" y="77"/>
                    <a:pt x="6068" y="0"/>
                    <a:pt x="5703" y="0"/>
                  </a:cubicBezTo>
                  <a:close/>
                </a:path>
              </a:pathLst>
            </a:custGeom>
            <a:solidFill>
              <a:srgbClr val="D3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50" name="Google Shape;650;p47"/>
            <p:cNvSpPr/>
            <p:nvPr/>
          </p:nvSpPr>
          <p:spPr>
            <a:xfrm flipH="1">
              <a:off x="7872838" y="366544"/>
              <a:ext cx="73094" cy="128176"/>
            </a:xfrm>
            <a:custGeom>
              <a:avLst/>
              <a:gdLst/>
              <a:ahLst/>
              <a:cxnLst/>
              <a:rect l="l" t="t" r="r" b="b"/>
              <a:pathLst>
                <a:path w="836" h="1466" extrusionOk="0">
                  <a:moveTo>
                    <a:pt x="146" y="1"/>
                  </a:moveTo>
                  <a:cubicBezTo>
                    <a:pt x="115" y="1"/>
                    <a:pt x="85" y="16"/>
                    <a:pt x="77" y="47"/>
                  </a:cubicBezTo>
                  <a:cubicBezTo>
                    <a:pt x="46" y="108"/>
                    <a:pt x="24" y="177"/>
                    <a:pt x="16" y="246"/>
                  </a:cubicBezTo>
                  <a:cubicBezTo>
                    <a:pt x="1" y="315"/>
                    <a:pt x="1" y="383"/>
                    <a:pt x="16" y="452"/>
                  </a:cubicBezTo>
                  <a:cubicBezTo>
                    <a:pt x="24" y="521"/>
                    <a:pt x="39" y="598"/>
                    <a:pt x="62" y="667"/>
                  </a:cubicBezTo>
                  <a:cubicBezTo>
                    <a:pt x="85" y="736"/>
                    <a:pt x="115" y="812"/>
                    <a:pt x="154" y="881"/>
                  </a:cubicBezTo>
                  <a:cubicBezTo>
                    <a:pt x="192" y="950"/>
                    <a:pt x="230" y="1011"/>
                    <a:pt x="276" y="1072"/>
                  </a:cubicBezTo>
                  <a:cubicBezTo>
                    <a:pt x="322" y="1126"/>
                    <a:pt x="368" y="1187"/>
                    <a:pt x="422" y="1233"/>
                  </a:cubicBezTo>
                  <a:cubicBezTo>
                    <a:pt x="521" y="1333"/>
                    <a:pt x="644" y="1409"/>
                    <a:pt x="774" y="1463"/>
                  </a:cubicBezTo>
                  <a:cubicBezTo>
                    <a:pt x="778" y="1465"/>
                    <a:pt x="783" y="1466"/>
                    <a:pt x="787" y="1466"/>
                  </a:cubicBezTo>
                  <a:cubicBezTo>
                    <a:pt x="801" y="1466"/>
                    <a:pt x="816" y="1459"/>
                    <a:pt x="827" y="1448"/>
                  </a:cubicBezTo>
                  <a:cubicBezTo>
                    <a:pt x="835" y="1425"/>
                    <a:pt x="827" y="1402"/>
                    <a:pt x="804" y="1394"/>
                  </a:cubicBezTo>
                  <a:cubicBezTo>
                    <a:pt x="766" y="1379"/>
                    <a:pt x="728" y="1356"/>
                    <a:pt x="690" y="1333"/>
                  </a:cubicBezTo>
                  <a:cubicBezTo>
                    <a:pt x="621" y="1287"/>
                    <a:pt x="552" y="1233"/>
                    <a:pt x="498" y="1172"/>
                  </a:cubicBezTo>
                  <a:cubicBezTo>
                    <a:pt x="414" y="1080"/>
                    <a:pt x="345" y="981"/>
                    <a:pt x="284" y="873"/>
                  </a:cubicBezTo>
                  <a:cubicBezTo>
                    <a:pt x="238" y="782"/>
                    <a:pt x="200" y="690"/>
                    <a:pt x="177" y="590"/>
                  </a:cubicBezTo>
                  <a:cubicBezTo>
                    <a:pt x="161" y="514"/>
                    <a:pt x="154" y="437"/>
                    <a:pt x="154" y="360"/>
                  </a:cubicBezTo>
                  <a:cubicBezTo>
                    <a:pt x="154" y="299"/>
                    <a:pt x="169" y="230"/>
                    <a:pt x="184" y="169"/>
                  </a:cubicBezTo>
                  <a:cubicBezTo>
                    <a:pt x="192" y="146"/>
                    <a:pt x="200" y="123"/>
                    <a:pt x="207" y="108"/>
                  </a:cubicBezTo>
                  <a:cubicBezTo>
                    <a:pt x="223" y="70"/>
                    <a:pt x="207" y="24"/>
                    <a:pt x="177" y="8"/>
                  </a:cubicBezTo>
                  <a:cubicBezTo>
                    <a:pt x="161" y="1"/>
                    <a:pt x="154" y="1"/>
                    <a:pt x="146" y="1"/>
                  </a:cubicBezTo>
                  <a:close/>
                </a:path>
              </a:pathLst>
            </a:custGeom>
            <a:solidFill>
              <a:srgbClr val="AB41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51" name="Google Shape;651;p47"/>
            <p:cNvSpPr/>
            <p:nvPr/>
          </p:nvSpPr>
          <p:spPr>
            <a:xfrm flipH="1">
              <a:off x="7927133" y="358500"/>
              <a:ext cx="93728" cy="46339"/>
            </a:xfrm>
            <a:custGeom>
              <a:avLst/>
              <a:gdLst/>
              <a:ahLst/>
              <a:cxnLst/>
              <a:rect l="l" t="t" r="r" b="b"/>
              <a:pathLst>
                <a:path w="1072" h="530" extrusionOk="0">
                  <a:moveTo>
                    <a:pt x="643" y="1"/>
                  </a:moveTo>
                  <a:cubicBezTo>
                    <a:pt x="559" y="1"/>
                    <a:pt x="475" y="16"/>
                    <a:pt x="391" y="47"/>
                  </a:cubicBezTo>
                  <a:lnTo>
                    <a:pt x="391" y="39"/>
                  </a:lnTo>
                  <a:cubicBezTo>
                    <a:pt x="299" y="77"/>
                    <a:pt x="214" y="131"/>
                    <a:pt x="153" y="200"/>
                  </a:cubicBezTo>
                  <a:cubicBezTo>
                    <a:pt x="77" y="284"/>
                    <a:pt x="23" y="384"/>
                    <a:pt x="0" y="498"/>
                  </a:cubicBezTo>
                  <a:cubicBezTo>
                    <a:pt x="0" y="514"/>
                    <a:pt x="8" y="529"/>
                    <a:pt x="31" y="529"/>
                  </a:cubicBezTo>
                  <a:cubicBezTo>
                    <a:pt x="46" y="529"/>
                    <a:pt x="61" y="521"/>
                    <a:pt x="61" y="506"/>
                  </a:cubicBezTo>
                  <a:cubicBezTo>
                    <a:pt x="61" y="491"/>
                    <a:pt x="69" y="483"/>
                    <a:pt x="69" y="468"/>
                  </a:cubicBezTo>
                  <a:cubicBezTo>
                    <a:pt x="84" y="422"/>
                    <a:pt x="107" y="384"/>
                    <a:pt x="130" y="345"/>
                  </a:cubicBezTo>
                  <a:cubicBezTo>
                    <a:pt x="153" y="307"/>
                    <a:pt x="176" y="269"/>
                    <a:pt x="207" y="246"/>
                  </a:cubicBezTo>
                  <a:cubicBezTo>
                    <a:pt x="237" y="215"/>
                    <a:pt x="276" y="192"/>
                    <a:pt x="306" y="169"/>
                  </a:cubicBezTo>
                  <a:cubicBezTo>
                    <a:pt x="345" y="154"/>
                    <a:pt x="383" y="139"/>
                    <a:pt x="421" y="123"/>
                  </a:cubicBezTo>
                  <a:cubicBezTo>
                    <a:pt x="475" y="116"/>
                    <a:pt x="528" y="108"/>
                    <a:pt x="582" y="108"/>
                  </a:cubicBezTo>
                  <a:cubicBezTo>
                    <a:pt x="651" y="108"/>
                    <a:pt x="712" y="116"/>
                    <a:pt x="773" y="131"/>
                  </a:cubicBezTo>
                  <a:cubicBezTo>
                    <a:pt x="842" y="154"/>
                    <a:pt x="903" y="177"/>
                    <a:pt x="957" y="215"/>
                  </a:cubicBezTo>
                  <a:cubicBezTo>
                    <a:pt x="967" y="219"/>
                    <a:pt x="977" y="221"/>
                    <a:pt x="988" y="221"/>
                  </a:cubicBezTo>
                  <a:cubicBezTo>
                    <a:pt x="1017" y="221"/>
                    <a:pt x="1045" y="205"/>
                    <a:pt x="1057" y="177"/>
                  </a:cubicBezTo>
                  <a:cubicBezTo>
                    <a:pt x="1072" y="139"/>
                    <a:pt x="1057" y="93"/>
                    <a:pt x="1018" y="77"/>
                  </a:cubicBezTo>
                  <a:cubicBezTo>
                    <a:pt x="972" y="62"/>
                    <a:pt x="919" y="39"/>
                    <a:pt x="865" y="31"/>
                  </a:cubicBezTo>
                  <a:cubicBezTo>
                    <a:pt x="812" y="16"/>
                    <a:pt x="758" y="8"/>
                    <a:pt x="704" y="1"/>
                  </a:cubicBezTo>
                  <a:close/>
                </a:path>
              </a:pathLst>
            </a:custGeom>
            <a:solidFill>
              <a:srgbClr val="AB41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52" name="Google Shape;652;p47"/>
            <p:cNvSpPr/>
            <p:nvPr/>
          </p:nvSpPr>
          <p:spPr>
            <a:xfrm flipH="1">
              <a:off x="6897527" y="1446426"/>
              <a:ext cx="295959" cy="241226"/>
            </a:xfrm>
            <a:custGeom>
              <a:avLst/>
              <a:gdLst/>
              <a:ahLst/>
              <a:cxnLst/>
              <a:rect l="l" t="t" r="r" b="b"/>
              <a:pathLst>
                <a:path w="3385" h="2759" extrusionOk="0">
                  <a:moveTo>
                    <a:pt x="1734" y="1"/>
                  </a:moveTo>
                  <a:cubicBezTo>
                    <a:pt x="1709" y="1"/>
                    <a:pt x="1684" y="3"/>
                    <a:pt x="1661" y="7"/>
                  </a:cubicBezTo>
                  <a:lnTo>
                    <a:pt x="1669" y="7"/>
                  </a:lnTo>
                  <a:cubicBezTo>
                    <a:pt x="1638" y="7"/>
                    <a:pt x="1615" y="7"/>
                    <a:pt x="1593" y="14"/>
                  </a:cubicBezTo>
                  <a:cubicBezTo>
                    <a:pt x="1432" y="37"/>
                    <a:pt x="1279" y="91"/>
                    <a:pt x="1133" y="167"/>
                  </a:cubicBezTo>
                  <a:cubicBezTo>
                    <a:pt x="988" y="244"/>
                    <a:pt x="850" y="343"/>
                    <a:pt x="735" y="466"/>
                  </a:cubicBezTo>
                  <a:cubicBezTo>
                    <a:pt x="674" y="520"/>
                    <a:pt x="628" y="581"/>
                    <a:pt x="582" y="642"/>
                  </a:cubicBezTo>
                  <a:cubicBezTo>
                    <a:pt x="536" y="703"/>
                    <a:pt x="498" y="765"/>
                    <a:pt x="467" y="826"/>
                  </a:cubicBezTo>
                  <a:cubicBezTo>
                    <a:pt x="398" y="948"/>
                    <a:pt x="337" y="1078"/>
                    <a:pt x="291" y="1216"/>
                  </a:cubicBezTo>
                  <a:cubicBezTo>
                    <a:pt x="237" y="1285"/>
                    <a:pt x="191" y="1354"/>
                    <a:pt x="153" y="1431"/>
                  </a:cubicBezTo>
                  <a:cubicBezTo>
                    <a:pt x="92" y="1538"/>
                    <a:pt x="46" y="1660"/>
                    <a:pt x="23" y="1783"/>
                  </a:cubicBezTo>
                  <a:cubicBezTo>
                    <a:pt x="0" y="1913"/>
                    <a:pt x="15" y="2035"/>
                    <a:pt x="61" y="2158"/>
                  </a:cubicBezTo>
                  <a:cubicBezTo>
                    <a:pt x="84" y="2219"/>
                    <a:pt x="115" y="2273"/>
                    <a:pt x="153" y="2319"/>
                  </a:cubicBezTo>
                  <a:cubicBezTo>
                    <a:pt x="191" y="2365"/>
                    <a:pt x="230" y="2403"/>
                    <a:pt x="276" y="2434"/>
                  </a:cubicBezTo>
                  <a:cubicBezTo>
                    <a:pt x="337" y="2475"/>
                    <a:pt x="412" y="2504"/>
                    <a:pt x="487" y="2504"/>
                  </a:cubicBezTo>
                  <a:cubicBezTo>
                    <a:pt x="496" y="2504"/>
                    <a:pt x="504" y="2503"/>
                    <a:pt x="513" y="2502"/>
                  </a:cubicBezTo>
                  <a:lnTo>
                    <a:pt x="544" y="2502"/>
                  </a:lnTo>
                  <a:cubicBezTo>
                    <a:pt x="635" y="2480"/>
                    <a:pt x="727" y="2434"/>
                    <a:pt x="789" y="2365"/>
                  </a:cubicBezTo>
                  <a:cubicBezTo>
                    <a:pt x="865" y="2288"/>
                    <a:pt x="919" y="2196"/>
                    <a:pt x="957" y="2097"/>
                  </a:cubicBezTo>
                  <a:cubicBezTo>
                    <a:pt x="965" y="2074"/>
                    <a:pt x="972" y="2058"/>
                    <a:pt x="972" y="2035"/>
                  </a:cubicBezTo>
                  <a:cubicBezTo>
                    <a:pt x="995" y="2058"/>
                    <a:pt x="1011" y="2081"/>
                    <a:pt x="1026" y="2104"/>
                  </a:cubicBezTo>
                  <a:cubicBezTo>
                    <a:pt x="1095" y="2212"/>
                    <a:pt x="1179" y="2303"/>
                    <a:pt x="1263" y="2395"/>
                  </a:cubicBezTo>
                  <a:cubicBezTo>
                    <a:pt x="1355" y="2487"/>
                    <a:pt x="1455" y="2564"/>
                    <a:pt x="1562" y="2633"/>
                  </a:cubicBezTo>
                  <a:cubicBezTo>
                    <a:pt x="1608" y="2671"/>
                    <a:pt x="1669" y="2694"/>
                    <a:pt x="1723" y="2717"/>
                  </a:cubicBezTo>
                  <a:cubicBezTo>
                    <a:pt x="1776" y="2740"/>
                    <a:pt x="1822" y="2747"/>
                    <a:pt x="1876" y="2755"/>
                  </a:cubicBezTo>
                  <a:cubicBezTo>
                    <a:pt x="1890" y="2757"/>
                    <a:pt x="1905" y="2758"/>
                    <a:pt x="1920" y="2758"/>
                  </a:cubicBezTo>
                  <a:cubicBezTo>
                    <a:pt x="1962" y="2758"/>
                    <a:pt x="2005" y="2751"/>
                    <a:pt x="2044" y="2740"/>
                  </a:cubicBezTo>
                  <a:cubicBezTo>
                    <a:pt x="2090" y="2725"/>
                    <a:pt x="2136" y="2702"/>
                    <a:pt x="2174" y="2671"/>
                  </a:cubicBezTo>
                  <a:cubicBezTo>
                    <a:pt x="2213" y="2633"/>
                    <a:pt x="2243" y="2587"/>
                    <a:pt x="2259" y="2533"/>
                  </a:cubicBezTo>
                  <a:cubicBezTo>
                    <a:pt x="2274" y="2487"/>
                    <a:pt x="2282" y="2434"/>
                    <a:pt x="2274" y="2388"/>
                  </a:cubicBezTo>
                  <a:cubicBezTo>
                    <a:pt x="2274" y="2319"/>
                    <a:pt x="2251" y="2250"/>
                    <a:pt x="2228" y="2181"/>
                  </a:cubicBezTo>
                  <a:lnTo>
                    <a:pt x="2228" y="2181"/>
                  </a:lnTo>
                  <a:cubicBezTo>
                    <a:pt x="2305" y="2242"/>
                    <a:pt x="2396" y="2296"/>
                    <a:pt x="2488" y="2334"/>
                  </a:cubicBezTo>
                  <a:cubicBezTo>
                    <a:pt x="2534" y="2349"/>
                    <a:pt x="2588" y="2365"/>
                    <a:pt x="2641" y="2372"/>
                  </a:cubicBezTo>
                  <a:cubicBezTo>
                    <a:pt x="2672" y="2380"/>
                    <a:pt x="2703" y="2380"/>
                    <a:pt x="2741" y="2380"/>
                  </a:cubicBezTo>
                  <a:lnTo>
                    <a:pt x="2772" y="2372"/>
                  </a:lnTo>
                  <a:cubicBezTo>
                    <a:pt x="2817" y="2365"/>
                    <a:pt x="2871" y="2349"/>
                    <a:pt x="2909" y="2319"/>
                  </a:cubicBezTo>
                  <a:cubicBezTo>
                    <a:pt x="2932" y="2303"/>
                    <a:pt x="2948" y="2288"/>
                    <a:pt x="2963" y="2273"/>
                  </a:cubicBezTo>
                  <a:cubicBezTo>
                    <a:pt x="2986" y="2257"/>
                    <a:pt x="2994" y="2235"/>
                    <a:pt x="3009" y="2219"/>
                  </a:cubicBezTo>
                  <a:cubicBezTo>
                    <a:pt x="3024" y="2196"/>
                    <a:pt x="3032" y="2166"/>
                    <a:pt x="3040" y="2143"/>
                  </a:cubicBezTo>
                  <a:cubicBezTo>
                    <a:pt x="3047" y="2120"/>
                    <a:pt x="3055" y="2097"/>
                    <a:pt x="3055" y="2074"/>
                  </a:cubicBezTo>
                  <a:cubicBezTo>
                    <a:pt x="3055" y="2020"/>
                    <a:pt x="3047" y="1967"/>
                    <a:pt x="3024" y="1921"/>
                  </a:cubicBezTo>
                  <a:cubicBezTo>
                    <a:pt x="2978" y="1813"/>
                    <a:pt x="2917" y="1722"/>
                    <a:pt x="2840" y="1637"/>
                  </a:cubicBezTo>
                  <a:lnTo>
                    <a:pt x="2802" y="1607"/>
                  </a:lnTo>
                  <a:lnTo>
                    <a:pt x="2825" y="1607"/>
                  </a:lnTo>
                  <a:lnTo>
                    <a:pt x="2848" y="1614"/>
                  </a:lnTo>
                  <a:cubicBezTo>
                    <a:pt x="2925" y="1637"/>
                    <a:pt x="3001" y="1653"/>
                    <a:pt x="3078" y="1660"/>
                  </a:cubicBezTo>
                  <a:lnTo>
                    <a:pt x="3147" y="1660"/>
                  </a:lnTo>
                  <a:cubicBezTo>
                    <a:pt x="3193" y="1653"/>
                    <a:pt x="3231" y="1645"/>
                    <a:pt x="3269" y="1622"/>
                  </a:cubicBezTo>
                  <a:cubicBezTo>
                    <a:pt x="3330" y="1591"/>
                    <a:pt x="3376" y="1530"/>
                    <a:pt x="3384" y="1461"/>
                  </a:cubicBezTo>
                  <a:cubicBezTo>
                    <a:pt x="3384" y="1377"/>
                    <a:pt x="3369" y="1300"/>
                    <a:pt x="3338" y="1224"/>
                  </a:cubicBezTo>
                  <a:cubicBezTo>
                    <a:pt x="3285" y="1117"/>
                    <a:pt x="3223" y="1017"/>
                    <a:pt x="3147" y="925"/>
                  </a:cubicBezTo>
                  <a:cubicBezTo>
                    <a:pt x="2940" y="688"/>
                    <a:pt x="2710" y="474"/>
                    <a:pt x="2465" y="282"/>
                  </a:cubicBezTo>
                  <a:cubicBezTo>
                    <a:pt x="2396" y="221"/>
                    <a:pt x="2327" y="175"/>
                    <a:pt x="2259" y="137"/>
                  </a:cubicBezTo>
                  <a:cubicBezTo>
                    <a:pt x="2190" y="98"/>
                    <a:pt x="2121" y="68"/>
                    <a:pt x="2044" y="45"/>
                  </a:cubicBezTo>
                  <a:cubicBezTo>
                    <a:pt x="1968" y="22"/>
                    <a:pt x="1891" y="7"/>
                    <a:pt x="1807" y="7"/>
                  </a:cubicBezTo>
                  <a:cubicBezTo>
                    <a:pt x="1784" y="3"/>
                    <a:pt x="1759" y="1"/>
                    <a:pt x="1734" y="1"/>
                  </a:cubicBezTo>
                  <a:close/>
                </a:path>
              </a:pathLst>
            </a:custGeom>
            <a:solidFill>
              <a:srgbClr val="DB63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53" name="Google Shape;653;p47"/>
            <p:cNvSpPr/>
            <p:nvPr/>
          </p:nvSpPr>
          <p:spPr>
            <a:xfrm flipH="1">
              <a:off x="7000697" y="1588854"/>
              <a:ext cx="44241" cy="45989"/>
            </a:xfrm>
            <a:custGeom>
              <a:avLst/>
              <a:gdLst/>
              <a:ahLst/>
              <a:cxnLst/>
              <a:rect l="l" t="t" r="r" b="b"/>
              <a:pathLst>
                <a:path w="506" h="526" extrusionOk="0">
                  <a:moveTo>
                    <a:pt x="47" y="1"/>
                  </a:moveTo>
                  <a:cubicBezTo>
                    <a:pt x="39" y="8"/>
                    <a:pt x="31" y="8"/>
                    <a:pt x="31" y="8"/>
                  </a:cubicBezTo>
                  <a:cubicBezTo>
                    <a:pt x="16" y="16"/>
                    <a:pt x="8" y="24"/>
                    <a:pt x="8" y="39"/>
                  </a:cubicBezTo>
                  <a:cubicBezTo>
                    <a:pt x="1" y="47"/>
                    <a:pt x="1" y="62"/>
                    <a:pt x="8" y="70"/>
                  </a:cubicBezTo>
                  <a:cubicBezTo>
                    <a:pt x="31" y="116"/>
                    <a:pt x="70" y="154"/>
                    <a:pt x="100" y="192"/>
                  </a:cubicBezTo>
                  <a:cubicBezTo>
                    <a:pt x="139" y="238"/>
                    <a:pt x="177" y="276"/>
                    <a:pt x="215" y="315"/>
                  </a:cubicBezTo>
                  <a:cubicBezTo>
                    <a:pt x="299" y="384"/>
                    <a:pt x="376" y="445"/>
                    <a:pt x="452" y="514"/>
                  </a:cubicBezTo>
                  <a:cubicBezTo>
                    <a:pt x="460" y="521"/>
                    <a:pt x="468" y="525"/>
                    <a:pt x="475" y="525"/>
                  </a:cubicBezTo>
                  <a:cubicBezTo>
                    <a:pt x="483" y="525"/>
                    <a:pt x="491" y="521"/>
                    <a:pt x="498" y="514"/>
                  </a:cubicBezTo>
                  <a:cubicBezTo>
                    <a:pt x="506" y="498"/>
                    <a:pt x="506" y="483"/>
                    <a:pt x="498" y="468"/>
                  </a:cubicBezTo>
                  <a:cubicBezTo>
                    <a:pt x="429" y="414"/>
                    <a:pt x="361" y="353"/>
                    <a:pt x="299" y="292"/>
                  </a:cubicBezTo>
                  <a:cubicBezTo>
                    <a:pt x="246" y="230"/>
                    <a:pt x="192" y="177"/>
                    <a:pt x="139" y="108"/>
                  </a:cubicBezTo>
                  <a:cubicBezTo>
                    <a:pt x="123" y="85"/>
                    <a:pt x="100" y="54"/>
                    <a:pt x="85" y="24"/>
                  </a:cubicBezTo>
                  <a:lnTo>
                    <a:pt x="85" y="24"/>
                  </a:lnTo>
                  <a:lnTo>
                    <a:pt x="93" y="31"/>
                  </a:lnTo>
                  <a:cubicBezTo>
                    <a:pt x="85" y="16"/>
                    <a:pt x="62" y="1"/>
                    <a:pt x="47" y="1"/>
                  </a:cubicBezTo>
                  <a:close/>
                </a:path>
              </a:pathLst>
            </a:custGeom>
            <a:solidFill>
              <a:srgbClr val="C94E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54" name="Google Shape;654;p47"/>
            <p:cNvSpPr/>
            <p:nvPr/>
          </p:nvSpPr>
          <p:spPr>
            <a:xfrm flipH="1">
              <a:off x="6950860" y="1543389"/>
              <a:ext cx="43192" cy="39957"/>
            </a:xfrm>
            <a:custGeom>
              <a:avLst/>
              <a:gdLst/>
              <a:ahLst/>
              <a:cxnLst/>
              <a:rect l="l" t="t" r="r" b="b"/>
              <a:pathLst>
                <a:path w="494" h="457" extrusionOk="0">
                  <a:moveTo>
                    <a:pt x="62" y="0"/>
                  </a:moveTo>
                  <a:cubicBezTo>
                    <a:pt x="46" y="0"/>
                    <a:pt x="31" y="8"/>
                    <a:pt x="24" y="15"/>
                  </a:cubicBezTo>
                  <a:cubicBezTo>
                    <a:pt x="1" y="38"/>
                    <a:pt x="1" y="77"/>
                    <a:pt x="24" y="100"/>
                  </a:cubicBezTo>
                  <a:cubicBezTo>
                    <a:pt x="62" y="130"/>
                    <a:pt x="92" y="176"/>
                    <a:pt x="131" y="199"/>
                  </a:cubicBezTo>
                  <a:cubicBezTo>
                    <a:pt x="161" y="230"/>
                    <a:pt x="192" y="260"/>
                    <a:pt x="223" y="291"/>
                  </a:cubicBezTo>
                  <a:cubicBezTo>
                    <a:pt x="261" y="322"/>
                    <a:pt x="291" y="352"/>
                    <a:pt x="330" y="375"/>
                  </a:cubicBezTo>
                  <a:cubicBezTo>
                    <a:pt x="360" y="406"/>
                    <a:pt x="399" y="429"/>
                    <a:pt x="429" y="452"/>
                  </a:cubicBezTo>
                  <a:cubicBezTo>
                    <a:pt x="434" y="455"/>
                    <a:pt x="439" y="457"/>
                    <a:pt x="444" y="457"/>
                  </a:cubicBezTo>
                  <a:cubicBezTo>
                    <a:pt x="470" y="457"/>
                    <a:pt x="493" y="411"/>
                    <a:pt x="468" y="398"/>
                  </a:cubicBezTo>
                  <a:cubicBezTo>
                    <a:pt x="445" y="383"/>
                    <a:pt x="429" y="375"/>
                    <a:pt x="399" y="352"/>
                  </a:cubicBezTo>
                  <a:cubicBezTo>
                    <a:pt x="368" y="322"/>
                    <a:pt x="337" y="291"/>
                    <a:pt x="314" y="268"/>
                  </a:cubicBezTo>
                  <a:cubicBezTo>
                    <a:pt x="291" y="245"/>
                    <a:pt x="269" y="214"/>
                    <a:pt x="238" y="191"/>
                  </a:cubicBezTo>
                  <a:cubicBezTo>
                    <a:pt x="200" y="130"/>
                    <a:pt x="154" y="77"/>
                    <a:pt x="115" y="23"/>
                  </a:cubicBezTo>
                  <a:cubicBezTo>
                    <a:pt x="100" y="8"/>
                    <a:pt x="85" y="0"/>
                    <a:pt x="69" y="0"/>
                  </a:cubicBezTo>
                  <a:close/>
                </a:path>
              </a:pathLst>
            </a:custGeom>
            <a:solidFill>
              <a:srgbClr val="C94E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55" name="Google Shape;655;p47"/>
            <p:cNvSpPr/>
            <p:nvPr/>
          </p:nvSpPr>
          <p:spPr>
            <a:xfrm flipH="1">
              <a:off x="7008042" y="732712"/>
              <a:ext cx="457971" cy="851593"/>
            </a:xfrm>
            <a:custGeom>
              <a:avLst/>
              <a:gdLst/>
              <a:ahLst/>
              <a:cxnLst/>
              <a:rect l="l" t="t" r="r" b="b"/>
              <a:pathLst>
                <a:path w="5238" h="9740" extrusionOk="0">
                  <a:moveTo>
                    <a:pt x="116" y="1"/>
                  </a:moveTo>
                  <a:cubicBezTo>
                    <a:pt x="78" y="1"/>
                    <a:pt x="39" y="24"/>
                    <a:pt x="24" y="62"/>
                  </a:cubicBezTo>
                  <a:lnTo>
                    <a:pt x="16" y="62"/>
                  </a:lnTo>
                  <a:cubicBezTo>
                    <a:pt x="1" y="100"/>
                    <a:pt x="16" y="146"/>
                    <a:pt x="47" y="177"/>
                  </a:cubicBezTo>
                  <a:cubicBezTo>
                    <a:pt x="682" y="1570"/>
                    <a:pt x="1103" y="3025"/>
                    <a:pt x="1509" y="4510"/>
                  </a:cubicBezTo>
                  <a:lnTo>
                    <a:pt x="1616" y="4893"/>
                  </a:lnTo>
                  <a:cubicBezTo>
                    <a:pt x="1976" y="6210"/>
                    <a:pt x="2351" y="7572"/>
                    <a:pt x="2864" y="8866"/>
                  </a:cubicBezTo>
                  <a:cubicBezTo>
                    <a:pt x="2956" y="9088"/>
                    <a:pt x="3048" y="9318"/>
                    <a:pt x="3148" y="9540"/>
                  </a:cubicBezTo>
                  <a:lnTo>
                    <a:pt x="3102" y="9548"/>
                  </a:lnTo>
                  <a:cubicBezTo>
                    <a:pt x="2972" y="9548"/>
                    <a:pt x="2972" y="9739"/>
                    <a:pt x="3102" y="9739"/>
                  </a:cubicBezTo>
                  <a:cubicBezTo>
                    <a:pt x="3308" y="9701"/>
                    <a:pt x="3507" y="9601"/>
                    <a:pt x="3661" y="9456"/>
                  </a:cubicBezTo>
                  <a:cubicBezTo>
                    <a:pt x="3837" y="9234"/>
                    <a:pt x="4036" y="9027"/>
                    <a:pt x="4242" y="8828"/>
                  </a:cubicBezTo>
                  <a:cubicBezTo>
                    <a:pt x="4541" y="8552"/>
                    <a:pt x="4878" y="8307"/>
                    <a:pt x="5230" y="8108"/>
                  </a:cubicBezTo>
                  <a:lnTo>
                    <a:pt x="5230" y="8101"/>
                  </a:lnTo>
                  <a:cubicBezTo>
                    <a:pt x="5238" y="8085"/>
                    <a:pt x="5238" y="8070"/>
                    <a:pt x="5238" y="8055"/>
                  </a:cubicBezTo>
                  <a:cubicBezTo>
                    <a:pt x="5222" y="7994"/>
                    <a:pt x="5207" y="7925"/>
                    <a:pt x="5192" y="7863"/>
                  </a:cubicBezTo>
                  <a:cubicBezTo>
                    <a:pt x="5161" y="7733"/>
                    <a:pt x="5131" y="7603"/>
                    <a:pt x="5092" y="7481"/>
                  </a:cubicBezTo>
                  <a:cubicBezTo>
                    <a:pt x="5039" y="7304"/>
                    <a:pt x="4985" y="7121"/>
                    <a:pt x="4924" y="6929"/>
                  </a:cubicBezTo>
                  <a:cubicBezTo>
                    <a:pt x="4801" y="6577"/>
                    <a:pt x="4664" y="6210"/>
                    <a:pt x="4503" y="5842"/>
                  </a:cubicBezTo>
                  <a:cubicBezTo>
                    <a:pt x="4365" y="5498"/>
                    <a:pt x="4197" y="5145"/>
                    <a:pt x="4013" y="4786"/>
                  </a:cubicBezTo>
                  <a:cubicBezTo>
                    <a:pt x="3875" y="4510"/>
                    <a:pt x="3714" y="4211"/>
                    <a:pt x="3507" y="3859"/>
                  </a:cubicBezTo>
                  <a:cubicBezTo>
                    <a:pt x="3148" y="3231"/>
                    <a:pt x="2834" y="2734"/>
                    <a:pt x="2520" y="2282"/>
                  </a:cubicBezTo>
                  <a:cubicBezTo>
                    <a:pt x="2152" y="1754"/>
                    <a:pt x="1739" y="1256"/>
                    <a:pt x="1272" y="812"/>
                  </a:cubicBezTo>
                  <a:cubicBezTo>
                    <a:pt x="943" y="491"/>
                    <a:pt x="560" y="223"/>
                    <a:pt x="146" y="16"/>
                  </a:cubicBezTo>
                  <a:cubicBezTo>
                    <a:pt x="139" y="8"/>
                    <a:pt x="123" y="1"/>
                    <a:pt x="1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56" name="Google Shape;656;p47"/>
            <p:cNvSpPr/>
            <p:nvPr/>
          </p:nvSpPr>
          <p:spPr>
            <a:xfrm flipH="1">
              <a:off x="6933724" y="1485159"/>
              <a:ext cx="523546" cy="505447"/>
            </a:xfrm>
            <a:custGeom>
              <a:avLst/>
              <a:gdLst/>
              <a:ahLst/>
              <a:cxnLst/>
              <a:rect l="l" t="t" r="r" b="b"/>
              <a:pathLst>
                <a:path w="5988" h="5781" extrusionOk="0">
                  <a:moveTo>
                    <a:pt x="2596" y="459"/>
                  </a:moveTo>
                  <a:lnTo>
                    <a:pt x="2650" y="498"/>
                  </a:lnTo>
                  <a:lnTo>
                    <a:pt x="2650" y="505"/>
                  </a:lnTo>
                  <a:cubicBezTo>
                    <a:pt x="2634" y="490"/>
                    <a:pt x="2611" y="475"/>
                    <a:pt x="2596" y="459"/>
                  </a:cubicBezTo>
                  <a:close/>
                  <a:moveTo>
                    <a:pt x="1777" y="0"/>
                  </a:moveTo>
                  <a:cubicBezTo>
                    <a:pt x="1647" y="8"/>
                    <a:pt x="1524" y="38"/>
                    <a:pt x="1409" y="84"/>
                  </a:cubicBezTo>
                  <a:cubicBezTo>
                    <a:pt x="1157" y="199"/>
                    <a:pt x="942" y="367"/>
                    <a:pt x="774" y="582"/>
                  </a:cubicBezTo>
                  <a:cubicBezTo>
                    <a:pt x="674" y="704"/>
                    <a:pt x="590" y="827"/>
                    <a:pt x="521" y="965"/>
                  </a:cubicBezTo>
                  <a:cubicBezTo>
                    <a:pt x="445" y="1095"/>
                    <a:pt x="376" y="1240"/>
                    <a:pt x="322" y="1386"/>
                  </a:cubicBezTo>
                  <a:cubicBezTo>
                    <a:pt x="77" y="2029"/>
                    <a:pt x="1" y="2733"/>
                    <a:pt x="108" y="3415"/>
                  </a:cubicBezTo>
                  <a:cubicBezTo>
                    <a:pt x="161" y="3759"/>
                    <a:pt x="268" y="4088"/>
                    <a:pt x="429" y="4395"/>
                  </a:cubicBezTo>
                  <a:cubicBezTo>
                    <a:pt x="506" y="4540"/>
                    <a:pt x="605" y="4686"/>
                    <a:pt x="713" y="4823"/>
                  </a:cubicBezTo>
                  <a:cubicBezTo>
                    <a:pt x="827" y="4954"/>
                    <a:pt x="958" y="5076"/>
                    <a:pt x="1095" y="5183"/>
                  </a:cubicBezTo>
                  <a:cubicBezTo>
                    <a:pt x="1225" y="5283"/>
                    <a:pt x="1371" y="5367"/>
                    <a:pt x="1516" y="5436"/>
                  </a:cubicBezTo>
                  <a:cubicBezTo>
                    <a:pt x="1578" y="5466"/>
                    <a:pt x="1639" y="5489"/>
                    <a:pt x="1700" y="5512"/>
                  </a:cubicBezTo>
                  <a:lnTo>
                    <a:pt x="1685" y="5512"/>
                  </a:lnTo>
                  <a:lnTo>
                    <a:pt x="1478" y="5497"/>
                  </a:lnTo>
                  <a:cubicBezTo>
                    <a:pt x="1474" y="5496"/>
                    <a:pt x="1469" y="5496"/>
                    <a:pt x="1465" y="5496"/>
                  </a:cubicBezTo>
                  <a:cubicBezTo>
                    <a:pt x="1417" y="5496"/>
                    <a:pt x="1378" y="5532"/>
                    <a:pt x="1371" y="5581"/>
                  </a:cubicBezTo>
                  <a:cubicBezTo>
                    <a:pt x="1371" y="5604"/>
                    <a:pt x="1379" y="5627"/>
                    <a:pt x="1394" y="5650"/>
                  </a:cubicBezTo>
                  <a:cubicBezTo>
                    <a:pt x="1409" y="5673"/>
                    <a:pt x="1432" y="5681"/>
                    <a:pt x="1455" y="5688"/>
                  </a:cubicBezTo>
                  <a:cubicBezTo>
                    <a:pt x="1830" y="5719"/>
                    <a:pt x="2236" y="5757"/>
                    <a:pt x="2642" y="5773"/>
                  </a:cubicBezTo>
                  <a:cubicBezTo>
                    <a:pt x="2780" y="5773"/>
                    <a:pt x="2918" y="5780"/>
                    <a:pt x="3055" y="5780"/>
                  </a:cubicBezTo>
                  <a:cubicBezTo>
                    <a:pt x="3407" y="5780"/>
                    <a:pt x="3767" y="5757"/>
                    <a:pt x="4112" y="5711"/>
                  </a:cubicBezTo>
                  <a:cubicBezTo>
                    <a:pt x="4349" y="5673"/>
                    <a:pt x="4587" y="5620"/>
                    <a:pt x="4809" y="5543"/>
                  </a:cubicBezTo>
                  <a:cubicBezTo>
                    <a:pt x="5015" y="5482"/>
                    <a:pt x="5214" y="5382"/>
                    <a:pt x="5398" y="5260"/>
                  </a:cubicBezTo>
                  <a:cubicBezTo>
                    <a:pt x="5567" y="5145"/>
                    <a:pt x="5704" y="4992"/>
                    <a:pt x="5812" y="4816"/>
                  </a:cubicBezTo>
                  <a:cubicBezTo>
                    <a:pt x="5857" y="4731"/>
                    <a:pt x="5896" y="4640"/>
                    <a:pt x="5926" y="4548"/>
                  </a:cubicBezTo>
                  <a:cubicBezTo>
                    <a:pt x="5957" y="4448"/>
                    <a:pt x="5972" y="4356"/>
                    <a:pt x="5980" y="4257"/>
                  </a:cubicBezTo>
                  <a:cubicBezTo>
                    <a:pt x="5988" y="4050"/>
                    <a:pt x="5957" y="3843"/>
                    <a:pt x="5896" y="3644"/>
                  </a:cubicBezTo>
                  <a:cubicBezTo>
                    <a:pt x="5834" y="3430"/>
                    <a:pt x="5750" y="3223"/>
                    <a:pt x="5635" y="3032"/>
                  </a:cubicBezTo>
                  <a:cubicBezTo>
                    <a:pt x="5390" y="2588"/>
                    <a:pt x="5077" y="2182"/>
                    <a:pt x="4724" y="1822"/>
                  </a:cubicBezTo>
                  <a:cubicBezTo>
                    <a:pt x="4410" y="1501"/>
                    <a:pt x="4074" y="1210"/>
                    <a:pt x="3706" y="949"/>
                  </a:cubicBezTo>
                  <a:cubicBezTo>
                    <a:pt x="3545" y="835"/>
                    <a:pt x="3385" y="735"/>
                    <a:pt x="3208" y="635"/>
                  </a:cubicBezTo>
                  <a:cubicBezTo>
                    <a:pt x="3124" y="590"/>
                    <a:pt x="3048" y="559"/>
                    <a:pt x="2971" y="528"/>
                  </a:cubicBezTo>
                  <a:cubicBezTo>
                    <a:pt x="2749" y="299"/>
                    <a:pt x="2473" y="130"/>
                    <a:pt x="2167" y="38"/>
                  </a:cubicBezTo>
                  <a:cubicBezTo>
                    <a:pt x="2068" y="15"/>
                    <a:pt x="1960" y="0"/>
                    <a:pt x="1853" y="0"/>
                  </a:cubicBezTo>
                  <a:close/>
                </a:path>
              </a:pathLst>
            </a:custGeom>
            <a:solidFill>
              <a:srgbClr val="242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57" name="Google Shape;657;p47"/>
            <p:cNvSpPr/>
            <p:nvPr/>
          </p:nvSpPr>
          <p:spPr>
            <a:xfrm flipH="1">
              <a:off x="7238253" y="1531236"/>
              <a:ext cx="857625" cy="563153"/>
            </a:xfrm>
            <a:custGeom>
              <a:avLst/>
              <a:gdLst/>
              <a:ahLst/>
              <a:cxnLst/>
              <a:rect l="l" t="t" r="r" b="b"/>
              <a:pathLst>
                <a:path w="9809" h="6441" extrusionOk="0">
                  <a:moveTo>
                    <a:pt x="3407" y="1"/>
                  </a:moveTo>
                  <a:cubicBezTo>
                    <a:pt x="2948" y="1"/>
                    <a:pt x="2490" y="53"/>
                    <a:pt x="2045" y="147"/>
                  </a:cubicBezTo>
                  <a:lnTo>
                    <a:pt x="2037" y="147"/>
                  </a:lnTo>
                  <a:cubicBezTo>
                    <a:pt x="1601" y="231"/>
                    <a:pt x="1180" y="392"/>
                    <a:pt x="797" y="621"/>
                  </a:cubicBezTo>
                  <a:cubicBezTo>
                    <a:pt x="797" y="614"/>
                    <a:pt x="789" y="598"/>
                    <a:pt x="781" y="591"/>
                  </a:cubicBezTo>
                  <a:cubicBezTo>
                    <a:pt x="761" y="570"/>
                    <a:pt x="735" y="561"/>
                    <a:pt x="709" y="561"/>
                  </a:cubicBezTo>
                  <a:cubicBezTo>
                    <a:pt x="660" y="561"/>
                    <a:pt x="613" y="596"/>
                    <a:pt x="613" y="652"/>
                  </a:cubicBezTo>
                  <a:cubicBezTo>
                    <a:pt x="628" y="943"/>
                    <a:pt x="674" y="1226"/>
                    <a:pt x="751" y="1502"/>
                  </a:cubicBezTo>
                  <a:cubicBezTo>
                    <a:pt x="889" y="1984"/>
                    <a:pt x="1103" y="2428"/>
                    <a:pt x="1402" y="2826"/>
                  </a:cubicBezTo>
                  <a:cubicBezTo>
                    <a:pt x="1095" y="2773"/>
                    <a:pt x="789" y="2750"/>
                    <a:pt x="475" y="2742"/>
                  </a:cubicBezTo>
                  <a:lnTo>
                    <a:pt x="399" y="2742"/>
                  </a:lnTo>
                  <a:cubicBezTo>
                    <a:pt x="353" y="2811"/>
                    <a:pt x="314" y="2880"/>
                    <a:pt x="276" y="2957"/>
                  </a:cubicBezTo>
                  <a:cubicBezTo>
                    <a:pt x="230" y="3033"/>
                    <a:pt x="192" y="3125"/>
                    <a:pt x="161" y="3209"/>
                  </a:cubicBezTo>
                  <a:cubicBezTo>
                    <a:pt x="123" y="3316"/>
                    <a:pt x="85" y="3424"/>
                    <a:pt x="62" y="3538"/>
                  </a:cubicBezTo>
                  <a:cubicBezTo>
                    <a:pt x="39" y="3638"/>
                    <a:pt x="24" y="3745"/>
                    <a:pt x="16" y="3852"/>
                  </a:cubicBezTo>
                  <a:cubicBezTo>
                    <a:pt x="16" y="3852"/>
                    <a:pt x="16" y="3845"/>
                    <a:pt x="16" y="3845"/>
                  </a:cubicBezTo>
                  <a:cubicBezTo>
                    <a:pt x="8" y="3967"/>
                    <a:pt x="1" y="4090"/>
                    <a:pt x="8" y="4212"/>
                  </a:cubicBezTo>
                  <a:cubicBezTo>
                    <a:pt x="16" y="4312"/>
                    <a:pt x="24" y="4411"/>
                    <a:pt x="39" y="4511"/>
                  </a:cubicBezTo>
                  <a:cubicBezTo>
                    <a:pt x="422" y="4809"/>
                    <a:pt x="835" y="5070"/>
                    <a:pt x="1264" y="5292"/>
                  </a:cubicBezTo>
                  <a:cubicBezTo>
                    <a:pt x="1792" y="5560"/>
                    <a:pt x="2343" y="5782"/>
                    <a:pt x="2910" y="5958"/>
                  </a:cubicBezTo>
                  <a:cubicBezTo>
                    <a:pt x="3492" y="6141"/>
                    <a:pt x="4089" y="6279"/>
                    <a:pt x="4694" y="6364"/>
                  </a:cubicBezTo>
                  <a:cubicBezTo>
                    <a:pt x="5084" y="6417"/>
                    <a:pt x="5482" y="6440"/>
                    <a:pt x="5880" y="6440"/>
                  </a:cubicBezTo>
                  <a:cubicBezTo>
                    <a:pt x="6080" y="6440"/>
                    <a:pt x="6279" y="6432"/>
                    <a:pt x="6478" y="6417"/>
                  </a:cubicBezTo>
                  <a:cubicBezTo>
                    <a:pt x="7037" y="6379"/>
                    <a:pt x="7588" y="6264"/>
                    <a:pt x="8108" y="6065"/>
                  </a:cubicBezTo>
                  <a:cubicBezTo>
                    <a:pt x="8384" y="5965"/>
                    <a:pt x="8644" y="5835"/>
                    <a:pt x="8882" y="5682"/>
                  </a:cubicBezTo>
                  <a:cubicBezTo>
                    <a:pt x="9119" y="5537"/>
                    <a:pt x="9318" y="5345"/>
                    <a:pt x="9487" y="5131"/>
                  </a:cubicBezTo>
                  <a:cubicBezTo>
                    <a:pt x="9624" y="4947"/>
                    <a:pt x="9716" y="4733"/>
                    <a:pt x="9770" y="4511"/>
                  </a:cubicBezTo>
                  <a:cubicBezTo>
                    <a:pt x="9808" y="4296"/>
                    <a:pt x="9808" y="4074"/>
                    <a:pt x="9770" y="3860"/>
                  </a:cubicBezTo>
                  <a:cubicBezTo>
                    <a:pt x="9701" y="3447"/>
                    <a:pt x="9502" y="3018"/>
                    <a:pt x="9165" y="2566"/>
                  </a:cubicBezTo>
                  <a:cubicBezTo>
                    <a:pt x="8851" y="2153"/>
                    <a:pt x="8491" y="1777"/>
                    <a:pt x="8093" y="1448"/>
                  </a:cubicBezTo>
                  <a:cubicBezTo>
                    <a:pt x="7902" y="1295"/>
                    <a:pt x="7710" y="1150"/>
                    <a:pt x="7504" y="1012"/>
                  </a:cubicBezTo>
                  <a:cubicBezTo>
                    <a:pt x="7312" y="882"/>
                    <a:pt x="7105" y="775"/>
                    <a:pt x="6891" y="683"/>
                  </a:cubicBezTo>
                  <a:cubicBezTo>
                    <a:pt x="6401" y="461"/>
                    <a:pt x="5880" y="292"/>
                    <a:pt x="5352" y="193"/>
                  </a:cubicBezTo>
                  <a:cubicBezTo>
                    <a:pt x="4778" y="70"/>
                    <a:pt x="4196" y="9"/>
                    <a:pt x="3614" y="1"/>
                  </a:cubicBezTo>
                  <a:lnTo>
                    <a:pt x="3499" y="1"/>
                  </a:lnTo>
                  <a:cubicBezTo>
                    <a:pt x="3469" y="1"/>
                    <a:pt x="3438" y="1"/>
                    <a:pt x="3407" y="1"/>
                  </a:cubicBezTo>
                  <a:close/>
                </a:path>
              </a:pathLst>
            </a:custGeom>
            <a:solidFill>
              <a:srgbClr val="313A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58" name="Google Shape;658;p47"/>
            <p:cNvSpPr/>
            <p:nvPr/>
          </p:nvSpPr>
          <p:spPr>
            <a:xfrm flipH="1">
              <a:off x="7468550" y="1580811"/>
              <a:ext cx="573732" cy="402452"/>
            </a:xfrm>
            <a:custGeom>
              <a:avLst/>
              <a:gdLst/>
              <a:ahLst/>
              <a:cxnLst/>
              <a:rect l="l" t="t" r="r" b="b"/>
              <a:pathLst>
                <a:path w="6562" h="4603" extrusionOk="0">
                  <a:moveTo>
                    <a:pt x="153" y="1"/>
                  </a:moveTo>
                  <a:cubicBezTo>
                    <a:pt x="92" y="1"/>
                    <a:pt x="46" y="47"/>
                    <a:pt x="38" y="108"/>
                  </a:cubicBezTo>
                  <a:lnTo>
                    <a:pt x="31" y="100"/>
                  </a:lnTo>
                  <a:cubicBezTo>
                    <a:pt x="31" y="146"/>
                    <a:pt x="15" y="185"/>
                    <a:pt x="15" y="223"/>
                  </a:cubicBezTo>
                  <a:cubicBezTo>
                    <a:pt x="8" y="261"/>
                    <a:pt x="8" y="299"/>
                    <a:pt x="8" y="345"/>
                  </a:cubicBezTo>
                  <a:cubicBezTo>
                    <a:pt x="0" y="437"/>
                    <a:pt x="0" y="537"/>
                    <a:pt x="8" y="629"/>
                  </a:cubicBezTo>
                  <a:cubicBezTo>
                    <a:pt x="31" y="805"/>
                    <a:pt x="61" y="981"/>
                    <a:pt x="115" y="1149"/>
                  </a:cubicBezTo>
                  <a:cubicBezTo>
                    <a:pt x="207" y="1486"/>
                    <a:pt x="360" y="1800"/>
                    <a:pt x="567" y="2083"/>
                  </a:cubicBezTo>
                  <a:cubicBezTo>
                    <a:pt x="651" y="2206"/>
                    <a:pt x="743" y="2321"/>
                    <a:pt x="850" y="2435"/>
                  </a:cubicBezTo>
                  <a:cubicBezTo>
                    <a:pt x="957" y="2543"/>
                    <a:pt x="1064" y="2650"/>
                    <a:pt x="1179" y="2749"/>
                  </a:cubicBezTo>
                  <a:cubicBezTo>
                    <a:pt x="1401" y="2948"/>
                    <a:pt x="1638" y="3125"/>
                    <a:pt x="1883" y="3285"/>
                  </a:cubicBezTo>
                  <a:cubicBezTo>
                    <a:pt x="2412" y="3615"/>
                    <a:pt x="2986" y="3882"/>
                    <a:pt x="3575" y="4074"/>
                  </a:cubicBezTo>
                  <a:cubicBezTo>
                    <a:pt x="3874" y="4166"/>
                    <a:pt x="4173" y="4250"/>
                    <a:pt x="4479" y="4319"/>
                  </a:cubicBezTo>
                  <a:cubicBezTo>
                    <a:pt x="4624" y="4357"/>
                    <a:pt x="4777" y="4388"/>
                    <a:pt x="4923" y="4418"/>
                  </a:cubicBezTo>
                  <a:cubicBezTo>
                    <a:pt x="5076" y="4449"/>
                    <a:pt x="5222" y="4472"/>
                    <a:pt x="5367" y="4495"/>
                  </a:cubicBezTo>
                  <a:cubicBezTo>
                    <a:pt x="5750" y="4549"/>
                    <a:pt x="6133" y="4587"/>
                    <a:pt x="6515" y="4602"/>
                  </a:cubicBezTo>
                  <a:cubicBezTo>
                    <a:pt x="6554" y="4602"/>
                    <a:pt x="6561" y="4549"/>
                    <a:pt x="6523" y="4533"/>
                  </a:cubicBezTo>
                  <a:cubicBezTo>
                    <a:pt x="6209" y="4526"/>
                    <a:pt x="5903" y="4487"/>
                    <a:pt x="5589" y="4441"/>
                  </a:cubicBezTo>
                  <a:cubicBezTo>
                    <a:pt x="5428" y="4418"/>
                    <a:pt x="5260" y="4388"/>
                    <a:pt x="5099" y="4342"/>
                  </a:cubicBezTo>
                  <a:cubicBezTo>
                    <a:pt x="4938" y="4304"/>
                    <a:pt x="4762" y="4265"/>
                    <a:pt x="4601" y="4219"/>
                  </a:cubicBezTo>
                  <a:lnTo>
                    <a:pt x="4617" y="4219"/>
                  </a:lnTo>
                  <a:cubicBezTo>
                    <a:pt x="4234" y="4112"/>
                    <a:pt x="3859" y="3982"/>
                    <a:pt x="3499" y="3829"/>
                  </a:cubicBezTo>
                  <a:cubicBezTo>
                    <a:pt x="3139" y="3676"/>
                    <a:pt x="2795" y="3500"/>
                    <a:pt x="2465" y="3308"/>
                  </a:cubicBezTo>
                  <a:cubicBezTo>
                    <a:pt x="1975" y="3017"/>
                    <a:pt x="1524" y="2673"/>
                    <a:pt x="1126" y="2267"/>
                  </a:cubicBezTo>
                  <a:cubicBezTo>
                    <a:pt x="1049" y="2183"/>
                    <a:pt x="972" y="2099"/>
                    <a:pt x="896" y="2014"/>
                  </a:cubicBezTo>
                  <a:cubicBezTo>
                    <a:pt x="812" y="1900"/>
                    <a:pt x="727" y="1785"/>
                    <a:pt x="658" y="1662"/>
                  </a:cubicBezTo>
                  <a:cubicBezTo>
                    <a:pt x="544" y="1440"/>
                    <a:pt x="459" y="1210"/>
                    <a:pt x="398" y="973"/>
                  </a:cubicBezTo>
                  <a:cubicBezTo>
                    <a:pt x="368" y="835"/>
                    <a:pt x="337" y="690"/>
                    <a:pt x="322" y="552"/>
                  </a:cubicBezTo>
                  <a:cubicBezTo>
                    <a:pt x="306" y="476"/>
                    <a:pt x="299" y="399"/>
                    <a:pt x="291" y="330"/>
                  </a:cubicBezTo>
                  <a:lnTo>
                    <a:pt x="283" y="223"/>
                  </a:lnTo>
                  <a:cubicBezTo>
                    <a:pt x="283" y="185"/>
                    <a:pt x="268" y="146"/>
                    <a:pt x="268" y="108"/>
                  </a:cubicBezTo>
                  <a:cubicBezTo>
                    <a:pt x="268" y="85"/>
                    <a:pt x="260" y="70"/>
                    <a:pt x="245" y="54"/>
                  </a:cubicBezTo>
                  <a:cubicBezTo>
                    <a:pt x="230" y="24"/>
                    <a:pt x="199" y="8"/>
                    <a:pt x="168" y="1"/>
                  </a:cubicBezTo>
                  <a:close/>
                </a:path>
              </a:pathLst>
            </a:custGeom>
            <a:solidFill>
              <a:srgbClr val="242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59" name="Google Shape;659;p47"/>
            <p:cNvSpPr/>
            <p:nvPr/>
          </p:nvSpPr>
          <p:spPr>
            <a:xfrm flipH="1">
              <a:off x="7170667" y="712603"/>
              <a:ext cx="877647" cy="1043332"/>
            </a:xfrm>
            <a:custGeom>
              <a:avLst/>
              <a:gdLst/>
              <a:ahLst/>
              <a:cxnLst/>
              <a:rect l="l" t="t" r="r" b="b"/>
              <a:pathLst>
                <a:path w="10038" h="11933" extrusionOk="0">
                  <a:moveTo>
                    <a:pt x="3422" y="1"/>
                  </a:moveTo>
                  <a:cubicBezTo>
                    <a:pt x="3407" y="1"/>
                    <a:pt x="3399" y="9"/>
                    <a:pt x="3392" y="9"/>
                  </a:cubicBezTo>
                  <a:lnTo>
                    <a:pt x="3392" y="16"/>
                  </a:lnTo>
                  <a:cubicBezTo>
                    <a:pt x="3376" y="16"/>
                    <a:pt x="3361" y="24"/>
                    <a:pt x="3346" y="39"/>
                  </a:cubicBezTo>
                  <a:cubicBezTo>
                    <a:pt x="2871" y="483"/>
                    <a:pt x="2442" y="988"/>
                    <a:pt x="2083" y="1532"/>
                  </a:cubicBezTo>
                  <a:cubicBezTo>
                    <a:pt x="1730" y="2083"/>
                    <a:pt x="1424" y="2658"/>
                    <a:pt x="1179" y="3262"/>
                  </a:cubicBezTo>
                  <a:cubicBezTo>
                    <a:pt x="927" y="3875"/>
                    <a:pt x="727" y="4503"/>
                    <a:pt x="567" y="5146"/>
                  </a:cubicBezTo>
                  <a:cubicBezTo>
                    <a:pt x="406" y="5781"/>
                    <a:pt x="276" y="6424"/>
                    <a:pt x="184" y="7075"/>
                  </a:cubicBezTo>
                  <a:cubicBezTo>
                    <a:pt x="153" y="7289"/>
                    <a:pt x="123" y="7519"/>
                    <a:pt x="92" y="7749"/>
                  </a:cubicBezTo>
                  <a:cubicBezTo>
                    <a:pt x="61" y="8032"/>
                    <a:pt x="38" y="8315"/>
                    <a:pt x="23" y="8637"/>
                  </a:cubicBezTo>
                  <a:cubicBezTo>
                    <a:pt x="0" y="9104"/>
                    <a:pt x="0" y="9602"/>
                    <a:pt x="23" y="10191"/>
                  </a:cubicBezTo>
                  <a:lnTo>
                    <a:pt x="38" y="10214"/>
                  </a:lnTo>
                  <a:lnTo>
                    <a:pt x="38" y="10214"/>
                  </a:lnTo>
                  <a:lnTo>
                    <a:pt x="31" y="10206"/>
                  </a:lnTo>
                  <a:lnTo>
                    <a:pt x="31" y="10206"/>
                  </a:lnTo>
                  <a:cubicBezTo>
                    <a:pt x="146" y="10329"/>
                    <a:pt x="268" y="10451"/>
                    <a:pt x="391" y="10559"/>
                  </a:cubicBezTo>
                  <a:cubicBezTo>
                    <a:pt x="513" y="10666"/>
                    <a:pt x="643" y="10758"/>
                    <a:pt x="781" y="10850"/>
                  </a:cubicBezTo>
                  <a:cubicBezTo>
                    <a:pt x="1202" y="11125"/>
                    <a:pt x="1646" y="11340"/>
                    <a:pt x="2121" y="11493"/>
                  </a:cubicBezTo>
                  <a:cubicBezTo>
                    <a:pt x="2488" y="11615"/>
                    <a:pt x="2864" y="11715"/>
                    <a:pt x="3246" y="11784"/>
                  </a:cubicBezTo>
                  <a:cubicBezTo>
                    <a:pt x="3629" y="11853"/>
                    <a:pt x="4004" y="11898"/>
                    <a:pt x="4387" y="11921"/>
                  </a:cubicBezTo>
                  <a:lnTo>
                    <a:pt x="4395" y="11921"/>
                  </a:lnTo>
                  <a:cubicBezTo>
                    <a:pt x="4546" y="11928"/>
                    <a:pt x="4699" y="11932"/>
                    <a:pt x="4852" y="11932"/>
                  </a:cubicBezTo>
                  <a:cubicBezTo>
                    <a:pt x="5040" y="11932"/>
                    <a:pt x="5228" y="11926"/>
                    <a:pt x="5413" y="11914"/>
                  </a:cubicBezTo>
                  <a:cubicBezTo>
                    <a:pt x="5750" y="11883"/>
                    <a:pt x="6094" y="11837"/>
                    <a:pt x="6424" y="11768"/>
                  </a:cubicBezTo>
                  <a:lnTo>
                    <a:pt x="6416" y="11768"/>
                  </a:lnTo>
                  <a:cubicBezTo>
                    <a:pt x="6699" y="11707"/>
                    <a:pt x="6975" y="11630"/>
                    <a:pt x="7251" y="11539"/>
                  </a:cubicBezTo>
                  <a:cubicBezTo>
                    <a:pt x="7373" y="11500"/>
                    <a:pt x="7496" y="11454"/>
                    <a:pt x="7610" y="11401"/>
                  </a:cubicBezTo>
                  <a:cubicBezTo>
                    <a:pt x="7733" y="11355"/>
                    <a:pt x="7825" y="11309"/>
                    <a:pt x="7924" y="11263"/>
                  </a:cubicBezTo>
                  <a:cubicBezTo>
                    <a:pt x="8376" y="11033"/>
                    <a:pt x="8789" y="10750"/>
                    <a:pt x="9172" y="10421"/>
                  </a:cubicBezTo>
                  <a:lnTo>
                    <a:pt x="9165" y="10421"/>
                  </a:lnTo>
                  <a:cubicBezTo>
                    <a:pt x="9494" y="10138"/>
                    <a:pt x="9792" y="9801"/>
                    <a:pt x="10037" y="9441"/>
                  </a:cubicBezTo>
                  <a:cubicBezTo>
                    <a:pt x="9999" y="8683"/>
                    <a:pt x="9900" y="7933"/>
                    <a:pt x="9731" y="7190"/>
                  </a:cubicBezTo>
                  <a:cubicBezTo>
                    <a:pt x="9655" y="6853"/>
                    <a:pt x="9570" y="6501"/>
                    <a:pt x="9448" y="6034"/>
                  </a:cubicBezTo>
                  <a:cubicBezTo>
                    <a:pt x="9348" y="5620"/>
                    <a:pt x="9241" y="5245"/>
                    <a:pt x="9134" y="4885"/>
                  </a:cubicBezTo>
                  <a:cubicBezTo>
                    <a:pt x="9011" y="4487"/>
                    <a:pt x="8881" y="4120"/>
                    <a:pt x="8751" y="3768"/>
                  </a:cubicBezTo>
                  <a:cubicBezTo>
                    <a:pt x="8636" y="3469"/>
                    <a:pt x="8506" y="3170"/>
                    <a:pt x="8384" y="2880"/>
                  </a:cubicBezTo>
                  <a:lnTo>
                    <a:pt x="8361" y="2826"/>
                  </a:lnTo>
                  <a:cubicBezTo>
                    <a:pt x="8116" y="2213"/>
                    <a:pt x="7817" y="1624"/>
                    <a:pt x="7465" y="1065"/>
                  </a:cubicBezTo>
                  <a:cubicBezTo>
                    <a:pt x="7281" y="759"/>
                    <a:pt x="7051" y="483"/>
                    <a:pt x="6799" y="238"/>
                  </a:cubicBezTo>
                  <a:cubicBezTo>
                    <a:pt x="6776" y="215"/>
                    <a:pt x="6753" y="208"/>
                    <a:pt x="6730" y="208"/>
                  </a:cubicBezTo>
                  <a:cubicBezTo>
                    <a:pt x="6715" y="208"/>
                    <a:pt x="6707" y="208"/>
                    <a:pt x="6699" y="215"/>
                  </a:cubicBezTo>
                  <a:cubicBezTo>
                    <a:pt x="6676" y="215"/>
                    <a:pt x="6653" y="231"/>
                    <a:pt x="6638" y="254"/>
                  </a:cubicBezTo>
                  <a:cubicBezTo>
                    <a:pt x="6615" y="299"/>
                    <a:pt x="6584" y="345"/>
                    <a:pt x="6554" y="384"/>
                  </a:cubicBezTo>
                  <a:cubicBezTo>
                    <a:pt x="6477" y="483"/>
                    <a:pt x="6393" y="567"/>
                    <a:pt x="6293" y="644"/>
                  </a:cubicBezTo>
                  <a:cubicBezTo>
                    <a:pt x="6186" y="721"/>
                    <a:pt x="6071" y="789"/>
                    <a:pt x="5957" y="835"/>
                  </a:cubicBezTo>
                  <a:cubicBezTo>
                    <a:pt x="5819" y="889"/>
                    <a:pt x="5673" y="927"/>
                    <a:pt x="5528" y="950"/>
                  </a:cubicBezTo>
                  <a:lnTo>
                    <a:pt x="5520" y="950"/>
                  </a:lnTo>
                  <a:cubicBezTo>
                    <a:pt x="5436" y="958"/>
                    <a:pt x="5344" y="966"/>
                    <a:pt x="5260" y="966"/>
                  </a:cubicBezTo>
                  <a:cubicBezTo>
                    <a:pt x="5168" y="966"/>
                    <a:pt x="5076" y="958"/>
                    <a:pt x="4984" y="950"/>
                  </a:cubicBezTo>
                  <a:cubicBezTo>
                    <a:pt x="4785" y="920"/>
                    <a:pt x="4594" y="866"/>
                    <a:pt x="4410" y="789"/>
                  </a:cubicBezTo>
                  <a:cubicBezTo>
                    <a:pt x="4234" y="721"/>
                    <a:pt x="4073" y="629"/>
                    <a:pt x="3928" y="514"/>
                  </a:cubicBezTo>
                  <a:cubicBezTo>
                    <a:pt x="3805" y="414"/>
                    <a:pt x="3698" y="307"/>
                    <a:pt x="3599" y="185"/>
                  </a:cubicBezTo>
                  <a:cubicBezTo>
                    <a:pt x="3568" y="146"/>
                    <a:pt x="3530" y="100"/>
                    <a:pt x="3507" y="54"/>
                  </a:cubicBezTo>
                  <a:cubicBezTo>
                    <a:pt x="3484" y="24"/>
                    <a:pt x="3453" y="1"/>
                    <a:pt x="34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60" name="Google Shape;660;p47"/>
            <p:cNvSpPr/>
            <p:nvPr/>
          </p:nvSpPr>
          <p:spPr>
            <a:xfrm flipH="1">
              <a:off x="7171365" y="1537969"/>
              <a:ext cx="87" cy="787"/>
            </a:xfrm>
            <a:custGeom>
              <a:avLst/>
              <a:gdLst/>
              <a:ahLst/>
              <a:cxnLst/>
              <a:rect l="l" t="t" r="r" b="b"/>
              <a:pathLst>
                <a:path w="1" h="9" extrusionOk="0">
                  <a:moveTo>
                    <a:pt x="1" y="8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8"/>
                  </a:lnTo>
                  <a:close/>
                </a:path>
              </a:pathLst>
            </a:custGeom>
            <a:solidFill>
              <a:srgbClr val="FEA5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61" name="Google Shape;661;p47"/>
            <p:cNvSpPr/>
            <p:nvPr/>
          </p:nvSpPr>
          <p:spPr>
            <a:xfrm flipH="1">
              <a:off x="7862870" y="1717381"/>
              <a:ext cx="87" cy="8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EA5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62" name="Google Shape;662;p47"/>
            <p:cNvSpPr/>
            <p:nvPr/>
          </p:nvSpPr>
          <p:spPr>
            <a:xfrm flipH="1">
              <a:off x="7664660" y="1754889"/>
              <a:ext cx="87" cy="8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FEA5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63" name="Google Shape;663;p47"/>
            <p:cNvSpPr/>
            <p:nvPr/>
          </p:nvSpPr>
          <p:spPr>
            <a:xfrm flipH="1">
              <a:off x="7794586" y="756844"/>
              <a:ext cx="254429" cy="976009"/>
            </a:xfrm>
            <a:custGeom>
              <a:avLst/>
              <a:gdLst/>
              <a:ahLst/>
              <a:cxnLst/>
              <a:rect l="l" t="t" r="r" b="b"/>
              <a:pathLst>
                <a:path w="2910" h="11163" extrusionOk="0">
                  <a:moveTo>
                    <a:pt x="2887" y="0"/>
                  </a:moveTo>
                  <a:cubicBezTo>
                    <a:pt x="2596" y="322"/>
                    <a:pt x="2328" y="666"/>
                    <a:pt x="2091" y="1026"/>
                  </a:cubicBezTo>
                  <a:cubicBezTo>
                    <a:pt x="1731" y="1570"/>
                    <a:pt x="1432" y="2152"/>
                    <a:pt x="1180" y="2756"/>
                  </a:cubicBezTo>
                  <a:cubicBezTo>
                    <a:pt x="935" y="3369"/>
                    <a:pt x="728" y="3997"/>
                    <a:pt x="567" y="4640"/>
                  </a:cubicBezTo>
                  <a:cubicBezTo>
                    <a:pt x="406" y="5275"/>
                    <a:pt x="284" y="5918"/>
                    <a:pt x="184" y="6569"/>
                  </a:cubicBezTo>
                  <a:cubicBezTo>
                    <a:pt x="154" y="6791"/>
                    <a:pt x="123" y="7013"/>
                    <a:pt x="100" y="7250"/>
                  </a:cubicBezTo>
                  <a:cubicBezTo>
                    <a:pt x="62" y="7526"/>
                    <a:pt x="39" y="7817"/>
                    <a:pt x="23" y="8131"/>
                  </a:cubicBezTo>
                  <a:cubicBezTo>
                    <a:pt x="8" y="8606"/>
                    <a:pt x="0" y="9103"/>
                    <a:pt x="23" y="9685"/>
                  </a:cubicBezTo>
                  <a:lnTo>
                    <a:pt x="39" y="9708"/>
                  </a:lnTo>
                  <a:cubicBezTo>
                    <a:pt x="154" y="9831"/>
                    <a:pt x="268" y="9945"/>
                    <a:pt x="399" y="10060"/>
                  </a:cubicBezTo>
                  <a:cubicBezTo>
                    <a:pt x="521" y="10160"/>
                    <a:pt x="651" y="10259"/>
                    <a:pt x="789" y="10351"/>
                  </a:cubicBezTo>
                  <a:cubicBezTo>
                    <a:pt x="1203" y="10627"/>
                    <a:pt x="1654" y="10841"/>
                    <a:pt x="2129" y="10994"/>
                  </a:cubicBezTo>
                  <a:cubicBezTo>
                    <a:pt x="2313" y="11056"/>
                    <a:pt x="2504" y="11109"/>
                    <a:pt x="2703" y="11163"/>
                  </a:cubicBezTo>
                  <a:cubicBezTo>
                    <a:pt x="2573" y="10964"/>
                    <a:pt x="2458" y="10765"/>
                    <a:pt x="2351" y="10558"/>
                  </a:cubicBezTo>
                  <a:cubicBezTo>
                    <a:pt x="2228" y="10305"/>
                    <a:pt x="2129" y="10045"/>
                    <a:pt x="2052" y="9777"/>
                  </a:cubicBezTo>
                  <a:cubicBezTo>
                    <a:pt x="1884" y="9226"/>
                    <a:pt x="1792" y="8659"/>
                    <a:pt x="1777" y="8085"/>
                  </a:cubicBezTo>
                  <a:cubicBezTo>
                    <a:pt x="1761" y="7511"/>
                    <a:pt x="1792" y="6929"/>
                    <a:pt x="1892" y="6362"/>
                  </a:cubicBezTo>
                  <a:cubicBezTo>
                    <a:pt x="1915" y="6194"/>
                    <a:pt x="1945" y="6026"/>
                    <a:pt x="1983" y="5834"/>
                  </a:cubicBezTo>
                  <a:cubicBezTo>
                    <a:pt x="2022" y="5643"/>
                    <a:pt x="2060" y="5451"/>
                    <a:pt x="2106" y="5260"/>
                  </a:cubicBezTo>
                  <a:cubicBezTo>
                    <a:pt x="2167" y="4984"/>
                    <a:pt x="2228" y="4701"/>
                    <a:pt x="2297" y="4425"/>
                  </a:cubicBezTo>
                  <a:lnTo>
                    <a:pt x="2313" y="4349"/>
                  </a:lnTo>
                  <a:lnTo>
                    <a:pt x="2366" y="4134"/>
                  </a:lnTo>
                  <a:cubicBezTo>
                    <a:pt x="2535" y="3392"/>
                    <a:pt x="2703" y="2657"/>
                    <a:pt x="2803" y="1907"/>
                  </a:cubicBezTo>
                  <a:cubicBezTo>
                    <a:pt x="2856" y="1516"/>
                    <a:pt x="2895" y="1133"/>
                    <a:pt x="2902" y="743"/>
                  </a:cubicBezTo>
                  <a:cubicBezTo>
                    <a:pt x="2910" y="528"/>
                    <a:pt x="2902" y="337"/>
                    <a:pt x="2902" y="161"/>
                  </a:cubicBezTo>
                  <a:cubicBezTo>
                    <a:pt x="2902" y="107"/>
                    <a:pt x="2902" y="54"/>
                    <a:pt x="2895" y="8"/>
                  </a:cubicBezTo>
                  <a:lnTo>
                    <a:pt x="2887" y="0"/>
                  </a:lnTo>
                  <a:close/>
                </a:path>
              </a:pathLst>
            </a:custGeom>
            <a:solidFill>
              <a:srgbClr val="191919">
                <a:alpha val="17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64" name="Google Shape;664;p47"/>
            <p:cNvSpPr/>
            <p:nvPr/>
          </p:nvSpPr>
          <p:spPr>
            <a:xfrm flipH="1">
              <a:off x="7165333" y="897348"/>
              <a:ext cx="182821" cy="650760"/>
            </a:xfrm>
            <a:custGeom>
              <a:avLst/>
              <a:gdLst/>
              <a:ahLst/>
              <a:cxnLst/>
              <a:rect l="l" t="t" r="r" b="b"/>
              <a:pathLst>
                <a:path w="2091" h="7443" extrusionOk="0">
                  <a:moveTo>
                    <a:pt x="16" y="1"/>
                  </a:moveTo>
                  <a:cubicBezTo>
                    <a:pt x="0" y="16"/>
                    <a:pt x="0" y="32"/>
                    <a:pt x="8" y="47"/>
                  </a:cubicBezTo>
                  <a:cubicBezTo>
                    <a:pt x="100" y="238"/>
                    <a:pt x="200" y="437"/>
                    <a:pt x="284" y="644"/>
                  </a:cubicBezTo>
                  <a:cubicBezTo>
                    <a:pt x="429" y="996"/>
                    <a:pt x="559" y="1348"/>
                    <a:pt x="682" y="1716"/>
                  </a:cubicBezTo>
                  <a:cubicBezTo>
                    <a:pt x="797" y="2076"/>
                    <a:pt x="904" y="2451"/>
                    <a:pt x="996" y="2818"/>
                  </a:cubicBezTo>
                  <a:cubicBezTo>
                    <a:pt x="1095" y="3194"/>
                    <a:pt x="1187" y="3569"/>
                    <a:pt x="1271" y="3944"/>
                  </a:cubicBezTo>
                  <a:cubicBezTo>
                    <a:pt x="1371" y="4334"/>
                    <a:pt x="1455" y="4732"/>
                    <a:pt x="1539" y="5123"/>
                  </a:cubicBezTo>
                  <a:cubicBezTo>
                    <a:pt x="1647" y="5651"/>
                    <a:pt x="1746" y="6179"/>
                    <a:pt x="1815" y="6708"/>
                  </a:cubicBezTo>
                  <a:lnTo>
                    <a:pt x="1815" y="6677"/>
                  </a:lnTo>
                  <a:cubicBezTo>
                    <a:pt x="1830" y="6792"/>
                    <a:pt x="1846" y="6899"/>
                    <a:pt x="1853" y="7014"/>
                  </a:cubicBezTo>
                  <a:cubicBezTo>
                    <a:pt x="1861" y="7068"/>
                    <a:pt x="1869" y="7129"/>
                    <a:pt x="1876" y="7182"/>
                  </a:cubicBezTo>
                  <a:lnTo>
                    <a:pt x="1884" y="7251"/>
                  </a:lnTo>
                  <a:cubicBezTo>
                    <a:pt x="1884" y="7282"/>
                    <a:pt x="1884" y="7313"/>
                    <a:pt x="1892" y="7343"/>
                  </a:cubicBezTo>
                  <a:lnTo>
                    <a:pt x="1892" y="7366"/>
                  </a:lnTo>
                  <a:cubicBezTo>
                    <a:pt x="1899" y="7389"/>
                    <a:pt x="1907" y="7404"/>
                    <a:pt x="1922" y="7412"/>
                  </a:cubicBezTo>
                  <a:cubicBezTo>
                    <a:pt x="1937" y="7435"/>
                    <a:pt x="1960" y="7443"/>
                    <a:pt x="1991" y="7443"/>
                  </a:cubicBezTo>
                  <a:cubicBezTo>
                    <a:pt x="2045" y="7443"/>
                    <a:pt x="2091" y="7397"/>
                    <a:pt x="2083" y="7343"/>
                  </a:cubicBezTo>
                  <a:cubicBezTo>
                    <a:pt x="2091" y="7297"/>
                    <a:pt x="2091" y="7251"/>
                    <a:pt x="2083" y="7205"/>
                  </a:cubicBezTo>
                  <a:cubicBezTo>
                    <a:pt x="2083" y="7159"/>
                    <a:pt x="2083" y="7106"/>
                    <a:pt x="2083" y="7060"/>
                  </a:cubicBezTo>
                  <a:cubicBezTo>
                    <a:pt x="2075" y="6960"/>
                    <a:pt x="2060" y="6853"/>
                    <a:pt x="2052" y="6746"/>
                  </a:cubicBezTo>
                  <a:cubicBezTo>
                    <a:pt x="2029" y="6547"/>
                    <a:pt x="1999" y="6340"/>
                    <a:pt x="1968" y="6141"/>
                  </a:cubicBezTo>
                  <a:cubicBezTo>
                    <a:pt x="1899" y="5743"/>
                    <a:pt x="1815" y="5345"/>
                    <a:pt x="1723" y="4947"/>
                  </a:cubicBezTo>
                  <a:cubicBezTo>
                    <a:pt x="1631" y="4556"/>
                    <a:pt x="1532" y="4166"/>
                    <a:pt x="1432" y="3768"/>
                  </a:cubicBezTo>
                  <a:cubicBezTo>
                    <a:pt x="1386" y="3584"/>
                    <a:pt x="1340" y="3400"/>
                    <a:pt x="1294" y="3217"/>
                  </a:cubicBezTo>
                  <a:cubicBezTo>
                    <a:pt x="1248" y="3033"/>
                    <a:pt x="1187" y="2849"/>
                    <a:pt x="1134" y="2665"/>
                  </a:cubicBezTo>
                  <a:cubicBezTo>
                    <a:pt x="996" y="2206"/>
                    <a:pt x="835" y="1754"/>
                    <a:pt x="659" y="1310"/>
                  </a:cubicBezTo>
                  <a:cubicBezTo>
                    <a:pt x="475" y="874"/>
                    <a:pt x="276" y="437"/>
                    <a:pt x="54" y="16"/>
                  </a:cubicBezTo>
                  <a:cubicBezTo>
                    <a:pt x="54" y="9"/>
                    <a:pt x="39" y="1"/>
                    <a:pt x="31" y="1"/>
                  </a:cubicBezTo>
                  <a:close/>
                </a:path>
              </a:pathLst>
            </a:custGeom>
            <a:solidFill>
              <a:srgbClr val="191919">
                <a:alpha val="17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65" name="Google Shape;665;p47"/>
            <p:cNvSpPr/>
            <p:nvPr/>
          </p:nvSpPr>
          <p:spPr>
            <a:xfrm flipH="1">
              <a:off x="7995419" y="1545400"/>
              <a:ext cx="299281" cy="241663"/>
            </a:xfrm>
            <a:custGeom>
              <a:avLst/>
              <a:gdLst/>
              <a:ahLst/>
              <a:cxnLst/>
              <a:rect l="l" t="t" r="r" b="b"/>
              <a:pathLst>
                <a:path w="3423" h="2764" extrusionOk="0">
                  <a:moveTo>
                    <a:pt x="1616" y="0"/>
                  </a:moveTo>
                  <a:cubicBezTo>
                    <a:pt x="1570" y="0"/>
                    <a:pt x="1517" y="8"/>
                    <a:pt x="1471" y="15"/>
                  </a:cubicBezTo>
                  <a:cubicBezTo>
                    <a:pt x="1394" y="23"/>
                    <a:pt x="1310" y="38"/>
                    <a:pt x="1233" y="69"/>
                  </a:cubicBezTo>
                  <a:cubicBezTo>
                    <a:pt x="1164" y="100"/>
                    <a:pt x="1096" y="130"/>
                    <a:pt x="1034" y="176"/>
                  </a:cubicBezTo>
                  <a:cubicBezTo>
                    <a:pt x="965" y="222"/>
                    <a:pt x="896" y="276"/>
                    <a:pt x="843" y="337"/>
                  </a:cubicBezTo>
                  <a:cubicBezTo>
                    <a:pt x="613" y="551"/>
                    <a:pt x="399" y="781"/>
                    <a:pt x="215" y="1034"/>
                  </a:cubicBezTo>
                  <a:cubicBezTo>
                    <a:pt x="146" y="1133"/>
                    <a:pt x="85" y="1240"/>
                    <a:pt x="47" y="1348"/>
                  </a:cubicBezTo>
                  <a:cubicBezTo>
                    <a:pt x="16" y="1424"/>
                    <a:pt x="1" y="1508"/>
                    <a:pt x="16" y="1585"/>
                  </a:cubicBezTo>
                  <a:cubicBezTo>
                    <a:pt x="31" y="1654"/>
                    <a:pt x="77" y="1715"/>
                    <a:pt x="146" y="1746"/>
                  </a:cubicBezTo>
                  <a:cubicBezTo>
                    <a:pt x="184" y="1761"/>
                    <a:pt x="223" y="1769"/>
                    <a:pt x="261" y="1769"/>
                  </a:cubicBezTo>
                  <a:cubicBezTo>
                    <a:pt x="284" y="1761"/>
                    <a:pt x="315" y="1761"/>
                    <a:pt x="338" y="1761"/>
                  </a:cubicBezTo>
                  <a:cubicBezTo>
                    <a:pt x="414" y="1753"/>
                    <a:pt x="483" y="1730"/>
                    <a:pt x="552" y="1700"/>
                  </a:cubicBezTo>
                  <a:lnTo>
                    <a:pt x="583" y="1692"/>
                  </a:lnTo>
                  <a:lnTo>
                    <a:pt x="598" y="1684"/>
                  </a:lnTo>
                  <a:lnTo>
                    <a:pt x="567" y="1723"/>
                  </a:lnTo>
                  <a:cubicBezTo>
                    <a:pt x="498" y="1815"/>
                    <a:pt x="445" y="1914"/>
                    <a:pt x="406" y="2021"/>
                  </a:cubicBezTo>
                  <a:cubicBezTo>
                    <a:pt x="391" y="2067"/>
                    <a:pt x="383" y="2121"/>
                    <a:pt x="391" y="2174"/>
                  </a:cubicBezTo>
                  <a:cubicBezTo>
                    <a:pt x="391" y="2197"/>
                    <a:pt x="399" y="2220"/>
                    <a:pt x="406" y="2243"/>
                  </a:cubicBezTo>
                  <a:cubicBezTo>
                    <a:pt x="422" y="2266"/>
                    <a:pt x="429" y="2289"/>
                    <a:pt x="452" y="2312"/>
                  </a:cubicBezTo>
                  <a:cubicBezTo>
                    <a:pt x="460" y="2335"/>
                    <a:pt x="475" y="2350"/>
                    <a:pt x="491" y="2366"/>
                  </a:cubicBezTo>
                  <a:cubicBezTo>
                    <a:pt x="514" y="2381"/>
                    <a:pt x="529" y="2396"/>
                    <a:pt x="552" y="2404"/>
                  </a:cubicBezTo>
                  <a:cubicBezTo>
                    <a:pt x="598" y="2435"/>
                    <a:pt x="644" y="2450"/>
                    <a:pt x="697" y="2450"/>
                  </a:cubicBezTo>
                  <a:lnTo>
                    <a:pt x="728" y="2450"/>
                  </a:lnTo>
                  <a:cubicBezTo>
                    <a:pt x="766" y="2450"/>
                    <a:pt x="797" y="2450"/>
                    <a:pt x="828" y="2442"/>
                  </a:cubicBezTo>
                  <a:cubicBezTo>
                    <a:pt x="881" y="2427"/>
                    <a:pt x="927" y="2412"/>
                    <a:pt x="973" y="2389"/>
                  </a:cubicBezTo>
                  <a:cubicBezTo>
                    <a:pt x="1065" y="2335"/>
                    <a:pt x="1149" y="2282"/>
                    <a:pt x="1226" y="2213"/>
                  </a:cubicBezTo>
                  <a:lnTo>
                    <a:pt x="1226" y="2213"/>
                  </a:lnTo>
                  <a:cubicBezTo>
                    <a:pt x="1203" y="2282"/>
                    <a:pt x="1187" y="2350"/>
                    <a:pt x="1187" y="2427"/>
                  </a:cubicBezTo>
                  <a:cubicBezTo>
                    <a:pt x="1187" y="2473"/>
                    <a:pt x="1203" y="2527"/>
                    <a:pt x="1218" y="2573"/>
                  </a:cubicBezTo>
                  <a:cubicBezTo>
                    <a:pt x="1241" y="2618"/>
                    <a:pt x="1272" y="2664"/>
                    <a:pt x="1310" y="2695"/>
                  </a:cubicBezTo>
                  <a:cubicBezTo>
                    <a:pt x="1356" y="2726"/>
                    <a:pt x="1402" y="2741"/>
                    <a:pt x="1448" y="2756"/>
                  </a:cubicBezTo>
                  <a:cubicBezTo>
                    <a:pt x="1478" y="2764"/>
                    <a:pt x="1509" y="2764"/>
                    <a:pt x="1540" y="2764"/>
                  </a:cubicBezTo>
                  <a:cubicBezTo>
                    <a:pt x="1570" y="2764"/>
                    <a:pt x="1593" y="2764"/>
                    <a:pt x="1616" y="2756"/>
                  </a:cubicBezTo>
                  <a:cubicBezTo>
                    <a:pt x="1670" y="2749"/>
                    <a:pt x="1723" y="2733"/>
                    <a:pt x="1769" y="2710"/>
                  </a:cubicBezTo>
                  <a:cubicBezTo>
                    <a:pt x="1823" y="2687"/>
                    <a:pt x="1876" y="2649"/>
                    <a:pt x="1922" y="2618"/>
                  </a:cubicBezTo>
                  <a:cubicBezTo>
                    <a:pt x="2030" y="2534"/>
                    <a:pt x="2121" y="2450"/>
                    <a:pt x="2198" y="2350"/>
                  </a:cubicBezTo>
                  <a:cubicBezTo>
                    <a:pt x="2282" y="2259"/>
                    <a:pt x="2351" y="2151"/>
                    <a:pt x="2412" y="2052"/>
                  </a:cubicBezTo>
                  <a:cubicBezTo>
                    <a:pt x="2428" y="2021"/>
                    <a:pt x="2443" y="1998"/>
                    <a:pt x="2458" y="1968"/>
                  </a:cubicBezTo>
                  <a:cubicBezTo>
                    <a:pt x="2466" y="1991"/>
                    <a:pt x="2474" y="2014"/>
                    <a:pt x="2481" y="2037"/>
                  </a:cubicBezTo>
                  <a:cubicBezTo>
                    <a:pt x="2527" y="2128"/>
                    <a:pt x="2596" y="2213"/>
                    <a:pt x="2673" y="2282"/>
                  </a:cubicBezTo>
                  <a:cubicBezTo>
                    <a:pt x="2749" y="2343"/>
                    <a:pt x="2833" y="2389"/>
                    <a:pt x="2933" y="2404"/>
                  </a:cubicBezTo>
                  <a:lnTo>
                    <a:pt x="2964" y="2404"/>
                  </a:lnTo>
                  <a:cubicBezTo>
                    <a:pt x="3048" y="2396"/>
                    <a:pt x="3132" y="2366"/>
                    <a:pt x="3193" y="2312"/>
                  </a:cubicBezTo>
                  <a:cubicBezTo>
                    <a:pt x="3239" y="2274"/>
                    <a:pt x="3270" y="2236"/>
                    <a:pt x="3300" y="2190"/>
                  </a:cubicBezTo>
                  <a:cubicBezTo>
                    <a:pt x="3339" y="2136"/>
                    <a:pt x="3362" y="2083"/>
                    <a:pt x="3385" y="2021"/>
                  </a:cubicBezTo>
                  <a:cubicBezTo>
                    <a:pt x="3423" y="1899"/>
                    <a:pt x="3423" y="1769"/>
                    <a:pt x="3392" y="1646"/>
                  </a:cubicBezTo>
                  <a:cubicBezTo>
                    <a:pt x="3362" y="1524"/>
                    <a:pt x="3308" y="1401"/>
                    <a:pt x="3239" y="1302"/>
                  </a:cubicBezTo>
                  <a:cubicBezTo>
                    <a:pt x="3186" y="1233"/>
                    <a:pt x="3140" y="1164"/>
                    <a:pt x="3086" y="1095"/>
                  </a:cubicBezTo>
                  <a:cubicBezTo>
                    <a:pt x="3025" y="972"/>
                    <a:pt x="2956" y="842"/>
                    <a:pt x="2879" y="727"/>
                  </a:cubicBezTo>
                  <a:cubicBezTo>
                    <a:pt x="2841" y="666"/>
                    <a:pt x="2803" y="605"/>
                    <a:pt x="2749" y="551"/>
                  </a:cubicBezTo>
                  <a:cubicBezTo>
                    <a:pt x="2703" y="490"/>
                    <a:pt x="2642" y="436"/>
                    <a:pt x="2581" y="383"/>
                  </a:cubicBezTo>
                  <a:cubicBezTo>
                    <a:pt x="2458" y="276"/>
                    <a:pt x="2313" y="191"/>
                    <a:pt x="2160" y="123"/>
                  </a:cubicBezTo>
                  <a:cubicBezTo>
                    <a:pt x="2014" y="54"/>
                    <a:pt x="1853" y="15"/>
                    <a:pt x="1693" y="0"/>
                  </a:cubicBezTo>
                  <a:close/>
                </a:path>
              </a:pathLst>
            </a:custGeom>
            <a:solidFill>
              <a:srgbClr val="DB63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66" name="Google Shape;666;p47"/>
            <p:cNvSpPr/>
            <p:nvPr/>
          </p:nvSpPr>
          <p:spPr>
            <a:xfrm flipH="1">
              <a:off x="8144666" y="1687916"/>
              <a:ext cx="42317" cy="48350"/>
            </a:xfrm>
            <a:custGeom>
              <a:avLst/>
              <a:gdLst/>
              <a:ahLst/>
              <a:cxnLst/>
              <a:rect l="l" t="t" r="r" b="b"/>
              <a:pathLst>
                <a:path w="484" h="553" extrusionOk="0">
                  <a:moveTo>
                    <a:pt x="438" y="1"/>
                  </a:moveTo>
                  <a:cubicBezTo>
                    <a:pt x="415" y="1"/>
                    <a:pt x="399" y="16"/>
                    <a:pt x="392" y="31"/>
                  </a:cubicBezTo>
                  <a:cubicBezTo>
                    <a:pt x="376" y="62"/>
                    <a:pt x="361" y="93"/>
                    <a:pt x="346" y="116"/>
                  </a:cubicBezTo>
                  <a:cubicBezTo>
                    <a:pt x="300" y="185"/>
                    <a:pt x="254" y="246"/>
                    <a:pt x="200" y="307"/>
                  </a:cubicBezTo>
                  <a:cubicBezTo>
                    <a:pt x="147" y="376"/>
                    <a:pt x="78" y="437"/>
                    <a:pt x="17" y="498"/>
                  </a:cubicBezTo>
                  <a:cubicBezTo>
                    <a:pt x="0" y="526"/>
                    <a:pt x="19" y="553"/>
                    <a:pt x="41" y="553"/>
                  </a:cubicBezTo>
                  <a:cubicBezTo>
                    <a:pt x="51" y="553"/>
                    <a:pt x="61" y="548"/>
                    <a:pt x="70" y="537"/>
                  </a:cubicBezTo>
                  <a:cubicBezTo>
                    <a:pt x="139" y="468"/>
                    <a:pt x="216" y="391"/>
                    <a:pt x="285" y="322"/>
                  </a:cubicBezTo>
                  <a:cubicBezTo>
                    <a:pt x="323" y="276"/>
                    <a:pt x="361" y="238"/>
                    <a:pt x="392" y="192"/>
                  </a:cubicBezTo>
                  <a:cubicBezTo>
                    <a:pt x="422" y="154"/>
                    <a:pt x="453" y="108"/>
                    <a:pt x="476" y="62"/>
                  </a:cubicBezTo>
                  <a:cubicBezTo>
                    <a:pt x="484" y="54"/>
                    <a:pt x="484" y="39"/>
                    <a:pt x="476" y="31"/>
                  </a:cubicBezTo>
                  <a:cubicBezTo>
                    <a:pt x="476" y="16"/>
                    <a:pt x="468" y="8"/>
                    <a:pt x="453" y="1"/>
                  </a:cubicBezTo>
                  <a:close/>
                </a:path>
              </a:pathLst>
            </a:custGeom>
            <a:solidFill>
              <a:srgbClr val="C94E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67" name="Google Shape;667;p47"/>
            <p:cNvSpPr/>
            <p:nvPr/>
          </p:nvSpPr>
          <p:spPr>
            <a:xfrm flipH="1">
              <a:off x="8200185" y="1647085"/>
              <a:ext cx="38907" cy="42055"/>
            </a:xfrm>
            <a:custGeom>
              <a:avLst/>
              <a:gdLst/>
              <a:ahLst/>
              <a:cxnLst/>
              <a:rect l="l" t="t" r="r" b="b"/>
              <a:pathLst>
                <a:path w="445" h="481" extrusionOk="0">
                  <a:moveTo>
                    <a:pt x="383" y="1"/>
                  </a:moveTo>
                  <a:cubicBezTo>
                    <a:pt x="368" y="1"/>
                    <a:pt x="352" y="8"/>
                    <a:pt x="345" y="24"/>
                  </a:cubicBezTo>
                  <a:cubicBezTo>
                    <a:pt x="299" y="77"/>
                    <a:pt x="268" y="139"/>
                    <a:pt x="222" y="200"/>
                  </a:cubicBezTo>
                  <a:cubicBezTo>
                    <a:pt x="207" y="223"/>
                    <a:pt x="184" y="253"/>
                    <a:pt x="161" y="284"/>
                  </a:cubicBezTo>
                  <a:cubicBezTo>
                    <a:pt x="138" y="315"/>
                    <a:pt x="107" y="345"/>
                    <a:pt x="84" y="368"/>
                  </a:cubicBezTo>
                  <a:cubicBezTo>
                    <a:pt x="61" y="391"/>
                    <a:pt x="38" y="407"/>
                    <a:pt x="15" y="422"/>
                  </a:cubicBezTo>
                  <a:cubicBezTo>
                    <a:pt x="8" y="437"/>
                    <a:pt x="0" y="452"/>
                    <a:pt x="15" y="468"/>
                  </a:cubicBezTo>
                  <a:cubicBezTo>
                    <a:pt x="20" y="477"/>
                    <a:pt x="30" y="480"/>
                    <a:pt x="39" y="480"/>
                  </a:cubicBezTo>
                  <a:cubicBezTo>
                    <a:pt x="45" y="480"/>
                    <a:pt x="51" y="479"/>
                    <a:pt x="54" y="475"/>
                  </a:cubicBezTo>
                  <a:cubicBezTo>
                    <a:pt x="92" y="452"/>
                    <a:pt x="123" y="422"/>
                    <a:pt x="153" y="391"/>
                  </a:cubicBezTo>
                  <a:cubicBezTo>
                    <a:pt x="184" y="368"/>
                    <a:pt x="222" y="330"/>
                    <a:pt x="245" y="299"/>
                  </a:cubicBezTo>
                  <a:cubicBezTo>
                    <a:pt x="276" y="269"/>
                    <a:pt x="306" y="238"/>
                    <a:pt x="329" y="200"/>
                  </a:cubicBezTo>
                  <a:cubicBezTo>
                    <a:pt x="360" y="169"/>
                    <a:pt x="398" y="131"/>
                    <a:pt x="429" y="93"/>
                  </a:cubicBezTo>
                  <a:cubicBezTo>
                    <a:pt x="444" y="62"/>
                    <a:pt x="444" y="31"/>
                    <a:pt x="421" y="8"/>
                  </a:cubicBezTo>
                  <a:cubicBezTo>
                    <a:pt x="406" y="1"/>
                    <a:pt x="398" y="1"/>
                    <a:pt x="383" y="1"/>
                  </a:cubicBezTo>
                  <a:close/>
                </a:path>
              </a:pathLst>
            </a:custGeom>
            <a:solidFill>
              <a:srgbClr val="C94E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68" name="Google Shape;668;p47"/>
            <p:cNvSpPr/>
            <p:nvPr/>
          </p:nvSpPr>
          <p:spPr>
            <a:xfrm flipH="1">
              <a:off x="7740378" y="713302"/>
              <a:ext cx="503436" cy="943397"/>
            </a:xfrm>
            <a:custGeom>
              <a:avLst/>
              <a:gdLst/>
              <a:ahLst/>
              <a:cxnLst/>
              <a:rect l="l" t="t" r="r" b="b"/>
              <a:pathLst>
                <a:path w="5758" h="10790" extrusionOk="0">
                  <a:moveTo>
                    <a:pt x="5612" y="1"/>
                  </a:moveTo>
                  <a:cubicBezTo>
                    <a:pt x="5291" y="108"/>
                    <a:pt x="4985" y="253"/>
                    <a:pt x="4701" y="437"/>
                  </a:cubicBezTo>
                  <a:cubicBezTo>
                    <a:pt x="4410" y="621"/>
                    <a:pt x="4127" y="835"/>
                    <a:pt x="3867" y="1065"/>
                  </a:cubicBezTo>
                  <a:cubicBezTo>
                    <a:pt x="3607" y="1302"/>
                    <a:pt x="3362" y="1539"/>
                    <a:pt x="3124" y="1800"/>
                  </a:cubicBezTo>
                  <a:cubicBezTo>
                    <a:pt x="2887" y="2060"/>
                    <a:pt x="2665" y="2320"/>
                    <a:pt x="2458" y="2588"/>
                  </a:cubicBezTo>
                  <a:cubicBezTo>
                    <a:pt x="1562" y="3737"/>
                    <a:pt x="889" y="5038"/>
                    <a:pt x="445" y="6424"/>
                  </a:cubicBezTo>
                  <a:cubicBezTo>
                    <a:pt x="353" y="6730"/>
                    <a:pt x="269" y="7006"/>
                    <a:pt x="207" y="7281"/>
                  </a:cubicBezTo>
                  <a:cubicBezTo>
                    <a:pt x="138" y="7595"/>
                    <a:pt x="92" y="7917"/>
                    <a:pt x="62" y="8231"/>
                  </a:cubicBezTo>
                  <a:cubicBezTo>
                    <a:pt x="1" y="8797"/>
                    <a:pt x="1" y="9372"/>
                    <a:pt x="62" y="9938"/>
                  </a:cubicBezTo>
                  <a:cubicBezTo>
                    <a:pt x="146" y="10030"/>
                    <a:pt x="246" y="10114"/>
                    <a:pt x="345" y="10191"/>
                  </a:cubicBezTo>
                  <a:cubicBezTo>
                    <a:pt x="559" y="10352"/>
                    <a:pt x="797" y="10482"/>
                    <a:pt x="1042" y="10574"/>
                  </a:cubicBezTo>
                  <a:cubicBezTo>
                    <a:pt x="1302" y="10673"/>
                    <a:pt x="1578" y="10742"/>
                    <a:pt x="1853" y="10773"/>
                  </a:cubicBezTo>
                  <a:cubicBezTo>
                    <a:pt x="1946" y="10783"/>
                    <a:pt x="2040" y="10789"/>
                    <a:pt x="2134" y="10789"/>
                  </a:cubicBezTo>
                  <a:cubicBezTo>
                    <a:pt x="2243" y="10789"/>
                    <a:pt x="2351" y="10781"/>
                    <a:pt x="2458" y="10765"/>
                  </a:cubicBezTo>
                  <a:lnTo>
                    <a:pt x="2451" y="10765"/>
                  </a:lnTo>
                  <a:cubicBezTo>
                    <a:pt x="2504" y="10757"/>
                    <a:pt x="2565" y="10742"/>
                    <a:pt x="2627" y="10727"/>
                  </a:cubicBezTo>
                  <a:lnTo>
                    <a:pt x="2688" y="10711"/>
                  </a:lnTo>
                  <a:cubicBezTo>
                    <a:pt x="2688" y="10704"/>
                    <a:pt x="2688" y="10704"/>
                    <a:pt x="2688" y="10696"/>
                  </a:cubicBezTo>
                  <a:cubicBezTo>
                    <a:pt x="2688" y="10665"/>
                    <a:pt x="2680" y="10642"/>
                    <a:pt x="2673" y="10612"/>
                  </a:cubicBezTo>
                  <a:lnTo>
                    <a:pt x="2673" y="10604"/>
                  </a:lnTo>
                  <a:cubicBezTo>
                    <a:pt x="2665" y="10329"/>
                    <a:pt x="2673" y="10053"/>
                    <a:pt x="2703" y="9777"/>
                  </a:cubicBezTo>
                  <a:cubicBezTo>
                    <a:pt x="2734" y="9517"/>
                    <a:pt x="2772" y="9257"/>
                    <a:pt x="2810" y="9004"/>
                  </a:cubicBezTo>
                  <a:cubicBezTo>
                    <a:pt x="3071" y="7565"/>
                    <a:pt x="3599" y="6187"/>
                    <a:pt x="4112" y="4893"/>
                  </a:cubicBezTo>
                  <a:lnTo>
                    <a:pt x="4334" y="4349"/>
                  </a:lnTo>
                  <a:cubicBezTo>
                    <a:pt x="4801" y="3208"/>
                    <a:pt x="5283" y="2022"/>
                    <a:pt x="5605" y="812"/>
                  </a:cubicBezTo>
                  <a:cubicBezTo>
                    <a:pt x="5658" y="613"/>
                    <a:pt x="5704" y="406"/>
                    <a:pt x="5750" y="207"/>
                  </a:cubicBezTo>
                  <a:cubicBezTo>
                    <a:pt x="5758" y="184"/>
                    <a:pt x="5758" y="154"/>
                    <a:pt x="5743" y="131"/>
                  </a:cubicBezTo>
                  <a:cubicBezTo>
                    <a:pt x="5743" y="123"/>
                    <a:pt x="5735" y="115"/>
                    <a:pt x="5727" y="115"/>
                  </a:cubicBezTo>
                  <a:cubicBezTo>
                    <a:pt x="5735" y="77"/>
                    <a:pt x="5720" y="39"/>
                    <a:pt x="5689" y="23"/>
                  </a:cubicBezTo>
                  <a:cubicBezTo>
                    <a:pt x="5674" y="16"/>
                    <a:pt x="5651" y="8"/>
                    <a:pt x="5635" y="8"/>
                  </a:cubicBezTo>
                  <a:lnTo>
                    <a:pt x="5612" y="8"/>
                  </a:lnTo>
                  <a:lnTo>
                    <a:pt x="561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69" name="Google Shape;669;p47"/>
            <p:cNvSpPr/>
            <p:nvPr/>
          </p:nvSpPr>
          <p:spPr>
            <a:xfrm flipH="1">
              <a:off x="7838040" y="1036629"/>
              <a:ext cx="180810" cy="615263"/>
            </a:xfrm>
            <a:custGeom>
              <a:avLst/>
              <a:gdLst/>
              <a:ahLst/>
              <a:cxnLst/>
              <a:rect l="l" t="t" r="r" b="b"/>
              <a:pathLst>
                <a:path w="2068" h="7037" extrusionOk="0">
                  <a:moveTo>
                    <a:pt x="858" y="3469"/>
                  </a:moveTo>
                  <a:cubicBezTo>
                    <a:pt x="857" y="3470"/>
                    <a:pt x="857" y="3472"/>
                    <a:pt x="856" y="3473"/>
                  </a:cubicBezTo>
                  <a:lnTo>
                    <a:pt x="856" y="3473"/>
                  </a:lnTo>
                  <a:cubicBezTo>
                    <a:pt x="857" y="3472"/>
                    <a:pt x="858" y="3471"/>
                    <a:pt x="858" y="3469"/>
                  </a:cubicBezTo>
                  <a:close/>
                  <a:moveTo>
                    <a:pt x="2029" y="0"/>
                  </a:moveTo>
                  <a:cubicBezTo>
                    <a:pt x="2014" y="0"/>
                    <a:pt x="2006" y="8"/>
                    <a:pt x="1998" y="16"/>
                  </a:cubicBezTo>
                  <a:lnTo>
                    <a:pt x="2006" y="16"/>
                  </a:lnTo>
                  <a:cubicBezTo>
                    <a:pt x="1707" y="743"/>
                    <a:pt x="1416" y="1470"/>
                    <a:pt x="1141" y="2205"/>
                  </a:cubicBezTo>
                  <a:cubicBezTo>
                    <a:pt x="873" y="2948"/>
                    <a:pt x="628" y="3683"/>
                    <a:pt x="421" y="4441"/>
                  </a:cubicBezTo>
                  <a:cubicBezTo>
                    <a:pt x="314" y="4854"/>
                    <a:pt x="214" y="5268"/>
                    <a:pt x="138" y="5689"/>
                  </a:cubicBezTo>
                  <a:cubicBezTo>
                    <a:pt x="100" y="5903"/>
                    <a:pt x="61" y="6118"/>
                    <a:pt x="38" y="6340"/>
                  </a:cubicBezTo>
                  <a:cubicBezTo>
                    <a:pt x="31" y="6455"/>
                    <a:pt x="23" y="6569"/>
                    <a:pt x="15" y="6684"/>
                  </a:cubicBezTo>
                  <a:cubicBezTo>
                    <a:pt x="15" y="6738"/>
                    <a:pt x="8" y="6799"/>
                    <a:pt x="8" y="6853"/>
                  </a:cubicBezTo>
                  <a:cubicBezTo>
                    <a:pt x="0" y="6914"/>
                    <a:pt x="0" y="6967"/>
                    <a:pt x="8" y="7029"/>
                  </a:cubicBezTo>
                  <a:cubicBezTo>
                    <a:pt x="8" y="7029"/>
                    <a:pt x="8" y="7036"/>
                    <a:pt x="8" y="7036"/>
                  </a:cubicBezTo>
                  <a:lnTo>
                    <a:pt x="184" y="6998"/>
                  </a:lnTo>
                  <a:cubicBezTo>
                    <a:pt x="199" y="6937"/>
                    <a:pt x="199" y="6868"/>
                    <a:pt x="207" y="6807"/>
                  </a:cubicBezTo>
                  <a:cubicBezTo>
                    <a:pt x="214" y="6722"/>
                    <a:pt x="222" y="6646"/>
                    <a:pt x="230" y="6562"/>
                  </a:cubicBezTo>
                  <a:cubicBezTo>
                    <a:pt x="237" y="6409"/>
                    <a:pt x="260" y="6248"/>
                    <a:pt x="276" y="6095"/>
                  </a:cubicBezTo>
                  <a:cubicBezTo>
                    <a:pt x="299" y="5942"/>
                    <a:pt x="329" y="5796"/>
                    <a:pt x="352" y="5643"/>
                  </a:cubicBezTo>
                  <a:cubicBezTo>
                    <a:pt x="383" y="5490"/>
                    <a:pt x="413" y="5352"/>
                    <a:pt x="436" y="5207"/>
                  </a:cubicBezTo>
                  <a:cubicBezTo>
                    <a:pt x="559" y="4619"/>
                    <a:pt x="696" y="4046"/>
                    <a:pt x="856" y="3473"/>
                  </a:cubicBezTo>
                  <a:lnTo>
                    <a:pt x="856" y="3473"/>
                  </a:lnTo>
                  <a:cubicBezTo>
                    <a:pt x="855" y="3476"/>
                    <a:pt x="853" y="3477"/>
                    <a:pt x="851" y="3479"/>
                  </a:cubicBezTo>
                  <a:lnTo>
                    <a:pt x="851" y="3479"/>
                  </a:lnTo>
                  <a:cubicBezTo>
                    <a:pt x="1188" y="2309"/>
                    <a:pt x="1593" y="1163"/>
                    <a:pt x="2060" y="39"/>
                  </a:cubicBezTo>
                  <a:cubicBezTo>
                    <a:pt x="2067" y="23"/>
                    <a:pt x="2060" y="8"/>
                    <a:pt x="2044" y="0"/>
                  </a:cubicBezTo>
                  <a:close/>
                </a:path>
              </a:pathLst>
            </a:custGeom>
            <a:solidFill>
              <a:srgbClr val="191919">
                <a:alpha val="17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70" name="Google Shape;670;p47"/>
            <p:cNvSpPr/>
            <p:nvPr/>
          </p:nvSpPr>
          <p:spPr>
            <a:xfrm flipH="1">
              <a:off x="7453511" y="707269"/>
              <a:ext cx="301642" cy="97225"/>
            </a:xfrm>
            <a:custGeom>
              <a:avLst/>
              <a:gdLst/>
              <a:ahLst/>
              <a:cxnLst/>
              <a:rect l="l" t="t" r="r" b="b"/>
              <a:pathLst>
                <a:path w="3450" h="1112" extrusionOk="0">
                  <a:moveTo>
                    <a:pt x="115" y="1"/>
                  </a:moveTo>
                  <a:cubicBezTo>
                    <a:pt x="92" y="1"/>
                    <a:pt x="69" y="8"/>
                    <a:pt x="54" y="16"/>
                  </a:cubicBezTo>
                  <a:lnTo>
                    <a:pt x="46" y="16"/>
                  </a:lnTo>
                  <a:cubicBezTo>
                    <a:pt x="8" y="47"/>
                    <a:pt x="1" y="108"/>
                    <a:pt x="31" y="146"/>
                  </a:cubicBezTo>
                  <a:cubicBezTo>
                    <a:pt x="422" y="659"/>
                    <a:pt x="996" y="1004"/>
                    <a:pt x="1639" y="1095"/>
                  </a:cubicBezTo>
                  <a:cubicBezTo>
                    <a:pt x="1734" y="1105"/>
                    <a:pt x="1831" y="1111"/>
                    <a:pt x="1930" y="1111"/>
                  </a:cubicBezTo>
                  <a:cubicBezTo>
                    <a:pt x="1991" y="1111"/>
                    <a:pt x="2052" y="1109"/>
                    <a:pt x="2114" y="1103"/>
                  </a:cubicBezTo>
                  <a:cubicBezTo>
                    <a:pt x="2274" y="1088"/>
                    <a:pt x="2435" y="1049"/>
                    <a:pt x="2596" y="988"/>
                  </a:cubicBezTo>
                  <a:cubicBezTo>
                    <a:pt x="2741" y="927"/>
                    <a:pt x="2887" y="850"/>
                    <a:pt x="3017" y="751"/>
                  </a:cubicBezTo>
                  <a:cubicBezTo>
                    <a:pt x="3147" y="651"/>
                    <a:pt x="3262" y="529"/>
                    <a:pt x="3354" y="399"/>
                  </a:cubicBezTo>
                  <a:cubicBezTo>
                    <a:pt x="3377" y="376"/>
                    <a:pt x="3392" y="345"/>
                    <a:pt x="3415" y="315"/>
                  </a:cubicBezTo>
                  <a:cubicBezTo>
                    <a:pt x="3449" y="247"/>
                    <a:pt x="3391" y="179"/>
                    <a:pt x="3328" y="179"/>
                  </a:cubicBezTo>
                  <a:cubicBezTo>
                    <a:pt x="3305" y="179"/>
                    <a:pt x="3282" y="187"/>
                    <a:pt x="3262" y="207"/>
                  </a:cubicBezTo>
                  <a:cubicBezTo>
                    <a:pt x="3132" y="406"/>
                    <a:pt x="2956" y="582"/>
                    <a:pt x="2749" y="705"/>
                  </a:cubicBezTo>
                  <a:cubicBezTo>
                    <a:pt x="2642" y="766"/>
                    <a:pt x="2527" y="820"/>
                    <a:pt x="2412" y="858"/>
                  </a:cubicBezTo>
                  <a:cubicBezTo>
                    <a:pt x="2259" y="896"/>
                    <a:pt x="2106" y="919"/>
                    <a:pt x="1945" y="927"/>
                  </a:cubicBezTo>
                  <a:cubicBezTo>
                    <a:pt x="1761" y="927"/>
                    <a:pt x="1578" y="904"/>
                    <a:pt x="1402" y="858"/>
                  </a:cubicBezTo>
                  <a:lnTo>
                    <a:pt x="1402" y="858"/>
                  </a:lnTo>
                  <a:lnTo>
                    <a:pt x="1425" y="866"/>
                  </a:lnTo>
                  <a:cubicBezTo>
                    <a:pt x="1233" y="812"/>
                    <a:pt x="1057" y="743"/>
                    <a:pt x="881" y="644"/>
                  </a:cubicBezTo>
                  <a:cubicBezTo>
                    <a:pt x="713" y="544"/>
                    <a:pt x="552" y="422"/>
                    <a:pt x="406" y="284"/>
                  </a:cubicBezTo>
                  <a:lnTo>
                    <a:pt x="406" y="284"/>
                  </a:lnTo>
                  <a:lnTo>
                    <a:pt x="422" y="307"/>
                  </a:lnTo>
                  <a:cubicBezTo>
                    <a:pt x="337" y="215"/>
                    <a:pt x="253" y="131"/>
                    <a:pt x="184" y="31"/>
                  </a:cubicBezTo>
                  <a:cubicBezTo>
                    <a:pt x="169" y="8"/>
                    <a:pt x="138" y="1"/>
                    <a:pt x="115" y="1"/>
                  </a:cubicBezTo>
                  <a:close/>
                </a:path>
              </a:pathLst>
            </a:custGeom>
            <a:solidFill>
              <a:srgbClr val="D88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71" name="Google Shape;671;p47"/>
            <p:cNvSpPr/>
            <p:nvPr/>
          </p:nvSpPr>
          <p:spPr>
            <a:xfrm flipH="1">
              <a:off x="7273750" y="-308175"/>
              <a:ext cx="820816" cy="643153"/>
            </a:xfrm>
            <a:custGeom>
              <a:avLst/>
              <a:gdLst/>
              <a:ahLst/>
              <a:cxnLst/>
              <a:rect l="l" t="t" r="r" b="b"/>
              <a:pathLst>
                <a:path w="9388" h="7356" extrusionOk="0">
                  <a:moveTo>
                    <a:pt x="8055" y="0"/>
                  </a:moveTo>
                  <a:cubicBezTo>
                    <a:pt x="7711" y="0"/>
                    <a:pt x="7358" y="16"/>
                    <a:pt x="6999" y="31"/>
                  </a:cubicBezTo>
                  <a:cubicBezTo>
                    <a:pt x="6294" y="69"/>
                    <a:pt x="5598" y="169"/>
                    <a:pt x="4908" y="307"/>
                  </a:cubicBezTo>
                  <a:cubicBezTo>
                    <a:pt x="4212" y="452"/>
                    <a:pt x="3538" y="666"/>
                    <a:pt x="2895" y="957"/>
                  </a:cubicBezTo>
                  <a:cubicBezTo>
                    <a:pt x="2581" y="1095"/>
                    <a:pt x="2275" y="1264"/>
                    <a:pt x="1984" y="1447"/>
                  </a:cubicBezTo>
                  <a:cubicBezTo>
                    <a:pt x="1662" y="1646"/>
                    <a:pt x="1433" y="1807"/>
                    <a:pt x="1218" y="1968"/>
                  </a:cubicBezTo>
                  <a:cubicBezTo>
                    <a:pt x="973" y="2144"/>
                    <a:pt x="759" y="2351"/>
                    <a:pt x="567" y="2580"/>
                  </a:cubicBezTo>
                  <a:cubicBezTo>
                    <a:pt x="376" y="2802"/>
                    <a:pt x="223" y="3063"/>
                    <a:pt x="131" y="3346"/>
                  </a:cubicBezTo>
                  <a:cubicBezTo>
                    <a:pt x="39" y="3660"/>
                    <a:pt x="1" y="3989"/>
                    <a:pt x="16" y="4326"/>
                  </a:cubicBezTo>
                  <a:cubicBezTo>
                    <a:pt x="24" y="4494"/>
                    <a:pt x="47" y="4655"/>
                    <a:pt x="77" y="4824"/>
                  </a:cubicBezTo>
                  <a:cubicBezTo>
                    <a:pt x="108" y="4992"/>
                    <a:pt x="146" y="5153"/>
                    <a:pt x="200" y="5314"/>
                  </a:cubicBezTo>
                  <a:cubicBezTo>
                    <a:pt x="361" y="5781"/>
                    <a:pt x="613" y="6209"/>
                    <a:pt x="958" y="6562"/>
                  </a:cubicBezTo>
                  <a:cubicBezTo>
                    <a:pt x="966" y="6577"/>
                    <a:pt x="989" y="6592"/>
                    <a:pt x="1011" y="6592"/>
                  </a:cubicBezTo>
                  <a:cubicBezTo>
                    <a:pt x="1011" y="6592"/>
                    <a:pt x="1011" y="6608"/>
                    <a:pt x="1019" y="6608"/>
                  </a:cubicBezTo>
                  <a:cubicBezTo>
                    <a:pt x="1180" y="6791"/>
                    <a:pt x="1364" y="6960"/>
                    <a:pt x="1563" y="7113"/>
                  </a:cubicBezTo>
                  <a:cubicBezTo>
                    <a:pt x="1662" y="7189"/>
                    <a:pt x="1777" y="7258"/>
                    <a:pt x="1900" y="7304"/>
                  </a:cubicBezTo>
                  <a:cubicBezTo>
                    <a:pt x="1980" y="7339"/>
                    <a:pt x="2069" y="7356"/>
                    <a:pt x="2157" y="7356"/>
                  </a:cubicBezTo>
                  <a:cubicBezTo>
                    <a:pt x="2186" y="7356"/>
                    <a:pt x="2215" y="7354"/>
                    <a:pt x="2244" y="7350"/>
                  </a:cubicBezTo>
                  <a:cubicBezTo>
                    <a:pt x="2367" y="7335"/>
                    <a:pt x="2481" y="7274"/>
                    <a:pt x="2566" y="7189"/>
                  </a:cubicBezTo>
                  <a:cubicBezTo>
                    <a:pt x="2665" y="7090"/>
                    <a:pt x="2734" y="6960"/>
                    <a:pt x="2772" y="6822"/>
                  </a:cubicBezTo>
                  <a:cubicBezTo>
                    <a:pt x="2834" y="6592"/>
                    <a:pt x="2803" y="6317"/>
                    <a:pt x="2673" y="6018"/>
                  </a:cubicBezTo>
                  <a:cubicBezTo>
                    <a:pt x="2604" y="5873"/>
                    <a:pt x="2535" y="5742"/>
                    <a:pt x="2443" y="5612"/>
                  </a:cubicBezTo>
                  <a:cubicBezTo>
                    <a:pt x="2367" y="5490"/>
                    <a:pt x="2282" y="5367"/>
                    <a:pt x="2183" y="5260"/>
                  </a:cubicBezTo>
                  <a:cubicBezTo>
                    <a:pt x="2099" y="5153"/>
                    <a:pt x="2007" y="5053"/>
                    <a:pt x="1915" y="4954"/>
                  </a:cubicBezTo>
                  <a:cubicBezTo>
                    <a:pt x="1838" y="4885"/>
                    <a:pt x="1769" y="4816"/>
                    <a:pt x="1693" y="4755"/>
                  </a:cubicBezTo>
                  <a:cubicBezTo>
                    <a:pt x="1701" y="4755"/>
                    <a:pt x="1708" y="4762"/>
                    <a:pt x="1724" y="4762"/>
                  </a:cubicBezTo>
                  <a:lnTo>
                    <a:pt x="1762" y="4762"/>
                  </a:lnTo>
                  <a:cubicBezTo>
                    <a:pt x="1884" y="4747"/>
                    <a:pt x="2007" y="4724"/>
                    <a:pt x="2122" y="4686"/>
                  </a:cubicBezTo>
                  <a:cubicBezTo>
                    <a:pt x="2328" y="4609"/>
                    <a:pt x="2512" y="4471"/>
                    <a:pt x="2627" y="4288"/>
                  </a:cubicBezTo>
                  <a:cubicBezTo>
                    <a:pt x="2688" y="4188"/>
                    <a:pt x="2726" y="4089"/>
                    <a:pt x="2749" y="3981"/>
                  </a:cubicBezTo>
                  <a:cubicBezTo>
                    <a:pt x="2772" y="3874"/>
                    <a:pt x="2780" y="3767"/>
                    <a:pt x="2765" y="3660"/>
                  </a:cubicBezTo>
                  <a:cubicBezTo>
                    <a:pt x="2749" y="3545"/>
                    <a:pt x="2719" y="3438"/>
                    <a:pt x="2673" y="3331"/>
                  </a:cubicBezTo>
                  <a:lnTo>
                    <a:pt x="2673" y="3331"/>
                  </a:lnTo>
                  <a:cubicBezTo>
                    <a:pt x="2811" y="3415"/>
                    <a:pt x="2948" y="3484"/>
                    <a:pt x="3102" y="3545"/>
                  </a:cubicBezTo>
                  <a:cubicBezTo>
                    <a:pt x="3247" y="3599"/>
                    <a:pt x="3400" y="3645"/>
                    <a:pt x="3553" y="3675"/>
                  </a:cubicBezTo>
                  <a:cubicBezTo>
                    <a:pt x="3676" y="3706"/>
                    <a:pt x="3798" y="3713"/>
                    <a:pt x="3928" y="3713"/>
                  </a:cubicBezTo>
                  <a:lnTo>
                    <a:pt x="4013" y="3713"/>
                  </a:lnTo>
                  <a:cubicBezTo>
                    <a:pt x="4158" y="3706"/>
                    <a:pt x="4311" y="3675"/>
                    <a:pt x="4449" y="3622"/>
                  </a:cubicBezTo>
                  <a:cubicBezTo>
                    <a:pt x="4587" y="3560"/>
                    <a:pt x="4717" y="3469"/>
                    <a:pt x="4832" y="3361"/>
                  </a:cubicBezTo>
                  <a:cubicBezTo>
                    <a:pt x="4931" y="3254"/>
                    <a:pt x="5016" y="3124"/>
                    <a:pt x="5077" y="2994"/>
                  </a:cubicBezTo>
                  <a:cubicBezTo>
                    <a:pt x="5123" y="2864"/>
                    <a:pt x="5153" y="2726"/>
                    <a:pt x="5161" y="2580"/>
                  </a:cubicBezTo>
                  <a:cubicBezTo>
                    <a:pt x="5161" y="2397"/>
                    <a:pt x="5130" y="2205"/>
                    <a:pt x="5062" y="2037"/>
                  </a:cubicBezTo>
                  <a:lnTo>
                    <a:pt x="5062" y="2037"/>
                  </a:lnTo>
                  <a:cubicBezTo>
                    <a:pt x="5146" y="2090"/>
                    <a:pt x="5230" y="2136"/>
                    <a:pt x="5314" y="2175"/>
                  </a:cubicBezTo>
                  <a:cubicBezTo>
                    <a:pt x="5713" y="2360"/>
                    <a:pt x="6146" y="2453"/>
                    <a:pt x="6580" y="2453"/>
                  </a:cubicBezTo>
                  <a:cubicBezTo>
                    <a:pt x="6862" y="2453"/>
                    <a:pt x="7145" y="2414"/>
                    <a:pt x="7420" y="2335"/>
                  </a:cubicBezTo>
                  <a:cubicBezTo>
                    <a:pt x="7871" y="2205"/>
                    <a:pt x="8285" y="1968"/>
                    <a:pt x="8622" y="1631"/>
                  </a:cubicBezTo>
                  <a:cubicBezTo>
                    <a:pt x="8790" y="1463"/>
                    <a:pt x="8936" y="1264"/>
                    <a:pt x="9050" y="1049"/>
                  </a:cubicBezTo>
                  <a:cubicBezTo>
                    <a:pt x="9173" y="827"/>
                    <a:pt x="9257" y="590"/>
                    <a:pt x="9311" y="345"/>
                  </a:cubicBezTo>
                  <a:cubicBezTo>
                    <a:pt x="9318" y="314"/>
                    <a:pt x="9326" y="284"/>
                    <a:pt x="9326" y="253"/>
                  </a:cubicBezTo>
                  <a:cubicBezTo>
                    <a:pt x="9357" y="238"/>
                    <a:pt x="9372" y="207"/>
                    <a:pt x="9380" y="176"/>
                  </a:cubicBezTo>
                  <a:cubicBezTo>
                    <a:pt x="9387" y="123"/>
                    <a:pt x="9341" y="77"/>
                    <a:pt x="9288" y="69"/>
                  </a:cubicBezTo>
                  <a:cubicBezTo>
                    <a:pt x="9280" y="62"/>
                    <a:pt x="9265" y="62"/>
                    <a:pt x="9257" y="54"/>
                  </a:cubicBezTo>
                  <a:cubicBezTo>
                    <a:pt x="9242" y="54"/>
                    <a:pt x="9227" y="62"/>
                    <a:pt x="9211" y="62"/>
                  </a:cubicBezTo>
                  <a:cubicBezTo>
                    <a:pt x="8767" y="23"/>
                    <a:pt x="8400" y="8"/>
                    <a:pt x="8055" y="8"/>
                  </a:cubicBezTo>
                  <a:lnTo>
                    <a:pt x="8055" y="0"/>
                  </a:lnTo>
                  <a:close/>
                </a:path>
              </a:pathLst>
            </a:custGeom>
            <a:solidFill>
              <a:srgbClr val="2126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72" name="Google Shape;672;p47"/>
            <p:cNvSpPr/>
            <p:nvPr/>
          </p:nvSpPr>
          <p:spPr>
            <a:xfrm flipH="1">
              <a:off x="7267105" y="-269355"/>
              <a:ext cx="392310" cy="181510"/>
            </a:xfrm>
            <a:custGeom>
              <a:avLst/>
              <a:gdLst/>
              <a:ahLst/>
              <a:cxnLst/>
              <a:rect l="l" t="t" r="r" b="b"/>
              <a:pathLst>
                <a:path w="4487" h="2076" extrusionOk="0">
                  <a:moveTo>
                    <a:pt x="4441" y="0"/>
                  </a:moveTo>
                  <a:cubicBezTo>
                    <a:pt x="4426" y="0"/>
                    <a:pt x="4410" y="8"/>
                    <a:pt x="4410" y="16"/>
                  </a:cubicBezTo>
                  <a:cubicBezTo>
                    <a:pt x="4295" y="230"/>
                    <a:pt x="4165" y="437"/>
                    <a:pt x="4020" y="628"/>
                  </a:cubicBezTo>
                  <a:cubicBezTo>
                    <a:pt x="3928" y="751"/>
                    <a:pt x="3828" y="858"/>
                    <a:pt x="3721" y="965"/>
                  </a:cubicBezTo>
                  <a:cubicBezTo>
                    <a:pt x="3622" y="1072"/>
                    <a:pt x="3507" y="1172"/>
                    <a:pt x="3392" y="1264"/>
                  </a:cubicBezTo>
                  <a:cubicBezTo>
                    <a:pt x="3193" y="1424"/>
                    <a:pt x="2971" y="1555"/>
                    <a:pt x="2741" y="1654"/>
                  </a:cubicBezTo>
                  <a:cubicBezTo>
                    <a:pt x="2496" y="1754"/>
                    <a:pt x="2244" y="1830"/>
                    <a:pt x="1991" y="1861"/>
                  </a:cubicBezTo>
                  <a:lnTo>
                    <a:pt x="1976" y="1861"/>
                  </a:lnTo>
                  <a:cubicBezTo>
                    <a:pt x="1845" y="1876"/>
                    <a:pt x="1715" y="1884"/>
                    <a:pt x="1593" y="1884"/>
                  </a:cubicBezTo>
                  <a:cubicBezTo>
                    <a:pt x="1447" y="1884"/>
                    <a:pt x="1302" y="1876"/>
                    <a:pt x="1164" y="1861"/>
                  </a:cubicBezTo>
                  <a:cubicBezTo>
                    <a:pt x="934" y="1830"/>
                    <a:pt x="705" y="1777"/>
                    <a:pt x="490" y="1692"/>
                  </a:cubicBezTo>
                  <a:cubicBezTo>
                    <a:pt x="398" y="1646"/>
                    <a:pt x="307" y="1600"/>
                    <a:pt x="215" y="1539"/>
                  </a:cubicBezTo>
                  <a:lnTo>
                    <a:pt x="169" y="1493"/>
                  </a:lnTo>
                  <a:cubicBezTo>
                    <a:pt x="146" y="1470"/>
                    <a:pt x="123" y="1463"/>
                    <a:pt x="100" y="1463"/>
                  </a:cubicBezTo>
                  <a:cubicBezTo>
                    <a:pt x="46" y="1463"/>
                    <a:pt x="0" y="1509"/>
                    <a:pt x="0" y="1562"/>
                  </a:cubicBezTo>
                  <a:cubicBezTo>
                    <a:pt x="0" y="1577"/>
                    <a:pt x="8" y="1593"/>
                    <a:pt x="16" y="1608"/>
                  </a:cubicBezTo>
                  <a:cubicBezTo>
                    <a:pt x="23" y="1623"/>
                    <a:pt x="39" y="1631"/>
                    <a:pt x="54" y="1646"/>
                  </a:cubicBezTo>
                  <a:cubicBezTo>
                    <a:pt x="115" y="1692"/>
                    <a:pt x="184" y="1738"/>
                    <a:pt x="261" y="1784"/>
                  </a:cubicBezTo>
                  <a:cubicBezTo>
                    <a:pt x="337" y="1830"/>
                    <a:pt x="421" y="1868"/>
                    <a:pt x="506" y="1899"/>
                  </a:cubicBezTo>
                  <a:cubicBezTo>
                    <a:pt x="666" y="1960"/>
                    <a:pt x="843" y="2006"/>
                    <a:pt x="1011" y="2037"/>
                  </a:cubicBezTo>
                  <a:cubicBezTo>
                    <a:pt x="1187" y="2060"/>
                    <a:pt x="1363" y="2075"/>
                    <a:pt x="1539" y="2075"/>
                  </a:cubicBezTo>
                  <a:cubicBezTo>
                    <a:pt x="1677" y="2075"/>
                    <a:pt x="1807" y="2067"/>
                    <a:pt x="1937" y="2052"/>
                  </a:cubicBezTo>
                  <a:cubicBezTo>
                    <a:pt x="2083" y="2029"/>
                    <a:pt x="2221" y="1999"/>
                    <a:pt x="2366" y="1960"/>
                  </a:cubicBezTo>
                  <a:cubicBezTo>
                    <a:pt x="2496" y="1922"/>
                    <a:pt x="2634" y="1876"/>
                    <a:pt x="2757" y="1815"/>
                  </a:cubicBezTo>
                  <a:cubicBezTo>
                    <a:pt x="3009" y="1700"/>
                    <a:pt x="3247" y="1547"/>
                    <a:pt x="3461" y="1363"/>
                  </a:cubicBezTo>
                  <a:cubicBezTo>
                    <a:pt x="3882" y="1003"/>
                    <a:pt x="4227" y="559"/>
                    <a:pt x="4479" y="54"/>
                  </a:cubicBezTo>
                  <a:cubicBezTo>
                    <a:pt x="4487" y="39"/>
                    <a:pt x="4479" y="16"/>
                    <a:pt x="4464" y="8"/>
                  </a:cubicBezTo>
                  <a:cubicBezTo>
                    <a:pt x="4456" y="0"/>
                    <a:pt x="4449" y="0"/>
                    <a:pt x="4441" y="0"/>
                  </a:cubicBezTo>
                  <a:close/>
                </a:path>
              </a:pathLst>
            </a:custGeom>
            <a:solidFill>
              <a:srgbClr val="191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73" name="Google Shape;673;p47"/>
            <p:cNvSpPr/>
            <p:nvPr/>
          </p:nvSpPr>
          <p:spPr>
            <a:xfrm flipH="1">
              <a:off x="7303914" y="-434691"/>
              <a:ext cx="226363" cy="232308"/>
            </a:xfrm>
            <a:custGeom>
              <a:avLst/>
              <a:gdLst/>
              <a:ahLst/>
              <a:cxnLst/>
              <a:rect l="l" t="t" r="r" b="b"/>
              <a:pathLst>
                <a:path w="2589" h="2657" extrusionOk="0">
                  <a:moveTo>
                    <a:pt x="2451" y="0"/>
                  </a:moveTo>
                  <a:cubicBezTo>
                    <a:pt x="2413" y="0"/>
                    <a:pt x="2382" y="16"/>
                    <a:pt x="2359" y="46"/>
                  </a:cubicBezTo>
                  <a:cubicBezTo>
                    <a:pt x="2328" y="69"/>
                    <a:pt x="2321" y="107"/>
                    <a:pt x="2321" y="146"/>
                  </a:cubicBezTo>
                  <a:cubicBezTo>
                    <a:pt x="2298" y="383"/>
                    <a:pt x="2244" y="613"/>
                    <a:pt x="2168" y="827"/>
                  </a:cubicBezTo>
                  <a:cubicBezTo>
                    <a:pt x="2060" y="1118"/>
                    <a:pt x="1923" y="1386"/>
                    <a:pt x="1754" y="1639"/>
                  </a:cubicBezTo>
                  <a:cubicBezTo>
                    <a:pt x="1616" y="1830"/>
                    <a:pt x="1471" y="1999"/>
                    <a:pt x="1295" y="2152"/>
                  </a:cubicBezTo>
                  <a:lnTo>
                    <a:pt x="1287" y="2159"/>
                  </a:lnTo>
                  <a:cubicBezTo>
                    <a:pt x="1157" y="2266"/>
                    <a:pt x="1019" y="2358"/>
                    <a:pt x="874" y="2427"/>
                  </a:cubicBezTo>
                  <a:cubicBezTo>
                    <a:pt x="759" y="2481"/>
                    <a:pt x="636" y="2527"/>
                    <a:pt x="506" y="2550"/>
                  </a:cubicBezTo>
                  <a:cubicBezTo>
                    <a:pt x="430" y="2565"/>
                    <a:pt x="346" y="2573"/>
                    <a:pt x="269" y="2573"/>
                  </a:cubicBezTo>
                  <a:lnTo>
                    <a:pt x="177" y="2573"/>
                  </a:lnTo>
                  <a:cubicBezTo>
                    <a:pt x="146" y="2573"/>
                    <a:pt x="93" y="2557"/>
                    <a:pt x="47" y="2550"/>
                  </a:cubicBezTo>
                  <a:cubicBezTo>
                    <a:pt x="32" y="2550"/>
                    <a:pt x="9" y="2565"/>
                    <a:pt x="9" y="2580"/>
                  </a:cubicBezTo>
                  <a:cubicBezTo>
                    <a:pt x="1" y="2588"/>
                    <a:pt x="1" y="2603"/>
                    <a:pt x="9" y="2611"/>
                  </a:cubicBezTo>
                  <a:cubicBezTo>
                    <a:pt x="16" y="2619"/>
                    <a:pt x="24" y="2626"/>
                    <a:pt x="32" y="2626"/>
                  </a:cubicBezTo>
                  <a:cubicBezTo>
                    <a:pt x="131" y="2649"/>
                    <a:pt x="231" y="2657"/>
                    <a:pt x="338" y="2657"/>
                  </a:cubicBezTo>
                  <a:lnTo>
                    <a:pt x="399" y="2657"/>
                  </a:lnTo>
                  <a:cubicBezTo>
                    <a:pt x="529" y="2649"/>
                    <a:pt x="652" y="2626"/>
                    <a:pt x="767" y="2588"/>
                  </a:cubicBezTo>
                  <a:cubicBezTo>
                    <a:pt x="1019" y="2511"/>
                    <a:pt x="1249" y="2381"/>
                    <a:pt x="1448" y="2221"/>
                  </a:cubicBezTo>
                  <a:cubicBezTo>
                    <a:pt x="1670" y="2052"/>
                    <a:pt x="1861" y="1845"/>
                    <a:pt x="2022" y="1623"/>
                  </a:cubicBezTo>
                  <a:cubicBezTo>
                    <a:pt x="2114" y="1509"/>
                    <a:pt x="2191" y="1394"/>
                    <a:pt x="2260" y="1271"/>
                  </a:cubicBezTo>
                  <a:cubicBezTo>
                    <a:pt x="2328" y="1156"/>
                    <a:pt x="2390" y="1034"/>
                    <a:pt x="2436" y="904"/>
                  </a:cubicBezTo>
                  <a:cubicBezTo>
                    <a:pt x="2482" y="781"/>
                    <a:pt x="2520" y="651"/>
                    <a:pt x="2550" y="521"/>
                  </a:cubicBezTo>
                  <a:cubicBezTo>
                    <a:pt x="2566" y="460"/>
                    <a:pt x="2573" y="398"/>
                    <a:pt x="2581" y="337"/>
                  </a:cubicBezTo>
                  <a:cubicBezTo>
                    <a:pt x="2581" y="291"/>
                    <a:pt x="2589" y="245"/>
                    <a:pt x="2589" y="192"/>
                  </a:cubicBezTo>
                  <a:lnTo>
                    <a:pt x="2589" y="176"/>
                  </a:lnTo>
                  <a:lnTo>
                    <a:pt x="2589" y="138"/>
                  </a:lnTo>
                  <a:cubicBezTo>
                    <a:pt x="2589" y="100"/>
                    <a:pt x="2573" y="62"/>
                    <a:pt x="2543" y="39"/>
                  </a:cubicBezTo>
                  <a:cubicBezTo>
                    <a:pt x="2520" y="16"/>
                    <a:pt x="2489" y="0"/>
                    <a:pt x="2451" y="0"/>
                  </a:cubicBezTo>
                  <a:close/>
                </a:path>
              </a:pathLst>
            </a:custGeom>
            <a:solidFill>
              <a:srgbClr val="191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74" name="Google Shape;674;p47"/>
            <p:cNvSpPr/>
            <p:nvPr/>
          </p:nvSpPr>
          <p:spPr>
            <a:xfrm flipH="1">
              <a:off x="7694125" y="-123430"/>
              <a:ext cx="148023" cy="73006"/>
            </a:xfrm>
            <a:custGeom>
              <a:avLst/>
              <a:gdLst/>
              <a:ahLst/>
              <a:cxnLst/>
              <a:rect l="l" t="t" r="r" b="b"/>
              <a:pathLst>
                <a:path w="1693" h="835" extrusionOk="0">
                  <a:moveTo>
                    <a:pt x="1570" y="0"/>
                  </a:moveTo>
                  <a:cubicBezTo>
                    <a:pt x="1516" y="0"/>
                    <a:pt x="1470" y="39"/>
                    <a:pt x="1463" y="92"/>
                  </a:cubicBezTo>
                  <a:cubicBezTo>
                    <a:pt x="1455" y="138"/>
                    <a:pt x="1447" y="184"/>
                    <a:pt x="1432" y="230"/>
                  </a:cubicBezTo>
                  <a:cubicBezTo>
                    <a:pt x="1409" y="284"/>
                    <a:pt x="1386" y="330"/>
                    <a:pt x="1355" y="376"/>
                  </a:cubicBezTo>
                  <a:cubicBezTo>
                    <a:pt x="1317" y="421"/>
                    <a:pt x="1286" y="460"/>
                    <a:pt x="1241" y="498"/>
                  </a:cubicBezTo>
                  <a:cubicBezTo>
                    <a:pt x="1187" y="544"/>
                    <a:pt x="1126" y="582"/>
                    <a:pt x="1064" y="613"/>
                  </a:cubicBezTo>
                  <a:cubicBezTo>
                    <a:pt x="973" y="659"/>
                    <a:pt x="881" y="689"/>
                    <a:pt x="781" y="712"/>
                  </a:cubicBezTo>
                  <a:cubicBezTo>
                    <a:pt x="689" y="728"/>
                    <a:pt x="597" y="735"/>
                    <a:pt x="506" y="735"/>
                  </a:cubicBezTo>
                  <a:lnTo>
                    <a:pt x="391" y="735"/>
                  </a:lnTo>
                  <a:cubicBezTo>
                    <a:pt x="276" y="728"/>
                    <a:pt x="169" y="705"/>
                    <a:pt x="61" y="666"/>
                  </a:cubicBezTo>
                  <a:cubicBezTo>
                    <a:pt x="54" y="666"/>
                    <a:pt x="46" y="659"/>
                    <a:pt x="39" y="659"/>
                  </a:cubicBezTo>
                  <a:cubicBezTo>
                    <a:pt x="23" y="659"/>
                    <a:pt x="16" y="666"/>
                    <a:pt x="8" y="682"/>
                  </a:cubicBezTo>
                  <a:cubicBezTo>
                    <a:pt x="0" y="689"/>
                    <a:pt x="0" y="705"/>
                    <a:pt x="8" y="712"/>
                  </a:cubicBezTo>
                  <a:cubicBezTo>
                    <a:pt x="8" y="720"/>
                    <a:pt x="16" y="728"/>
                    <a:pt x="23" y="735"/>
                  </a:cubicBezTo>
                  <a:cubicBezTo>
                    <a:pt x="169" y="781"/>
                    <a:pt x="322" y="820"/>
                    <a:pt x="483" y="827"/>
                  </a:cubicBezTo>
                  <a:cubicBezTo>
                    <a:pt x="536" y="835"/>
                    <a:pt x="597" y="835"/>
                    <a:pt x="651" y="835"/>
                  </a:cubicBezTo>
                  <a:lnTo>
                    <a:pt x="728" y="835"/>
                  </a:lnTo>
                  <a:cubicBezTo>
                    <a:pt x="812" y="827"/>
                    <a:pt x="896" y="820"/>
                    <a:pt x="980" y="804"/>
                  </a:cubicBezTo>
                  <a:cubicBezTo>
                    <a:pt x="1141" y="774"/>
                    <a:pt x="1294" y="705"/>
                    <a:pt x="1424" y="605"/>
                  </a:cubicBezTo>
                  <a:cubicBezTo>
                    <a:pt x="1455" y="582"/>
                    <a:pt x="1486" y="552"/>
                    <a:pt x="1516" y="521"/>
                  </a:cubicBezTo>
                  <a:cubicBezTo>
                    <a:pt x="1547" y="483"/>
                    <a:pt x="1570" y="444"/>
                    <a:pt x="1593" y="406"/>
                  </a:cubicBezTo>
                  <a:cubicBezTo>
                    <a:pt x="1616" y="368"/>
                    <a:pt x="1631" y="330"/>
                    <a:pt x="1646" y="284"/>
                  </a:cubicBezTo>
                  <a:cubicBezTo>
                    <a:pt x="1669" y="238"/>
                    <a:pt x="1677" y="192"/>
                    <a:pt x="1685" y="146"/>
                  </a:cubicBezTo>
                  <a:cubicBezTo>
                    <a:pt x="1692" y="115"/>
                    <a:pt x="1685" y="85"/>
                    <a:pt x="1669" y="62"/>
                  </a:cubicBezTo>
                  <a:cubicBezTo>
                    <a:pt x="1654" y="39"/>
                    <a:pt x="1631" y="16"/>
                    <a:pt x="1600" y="16"/>
                  </a:cubicBezTo>
                  <a:lnTo>
                    <a:pt x="1577" y="16"/>
                  </a:lnTo>
                  <a:lnTo>
                    <a:pt x="1570" y="0"/>
                  </a:lnTo>
                  <a:close/>
                </a:path>
              </a:pathLst>
            </a:custGeom>
            <a:solidFill>
              <a:srgbClr val="191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75" name="Google Shape;675;p47"/>
            <p:cNvSpPr/>
            <p:nvPr/>
          </p:nvSpPr>
          <p:spPr>
            <a:xfrm flipH="1">
              <a:off x="7921100" y="136945"/>
              <a:ext cx="67673" cy="140679"/>
            </a:xfrm>
            <a:custGeom>
              <a:avLst/>
              <a:gdLst/>
              <a:ahLst/>
              <a:cxnLst/>
              <a:rect l="l" t="t" r="r" b="b"/>
              <a:pathLst>
                <a:path w="774" h="1609" extrusionOk="0">
                  <a:moveTo>
                    <a:pt x="46" y="1"/>
                  </a:moveTo>
                  <a:cubicBezTo>
                    <a:pt x="31" y="1"/>
                    <a:pt x="24" y="1"/>
                    <a:pt x="16" y="8"/>
                  </a:cubicBezTo>
                  <a:cubicBezTo>
                    <a:pt x="8" y="16"/>
                    <a:pt x="1" y="31"/>
                    <a:pt x="1" y="39"/>
                  </a:cubicBezTo>
                  <a:cubicBezTo>
                    <a:pt x="1" y="54"/>
                    <a:pt x="8" y="62"/>
                    <a:pt x="16" y="70"/>
                  </a:cubicBezTo>
                  <a:cubicBezTo>
                    <a:pt x="100" y="146"/>
                    <a:pt x="184" y="223"/>
                    <a:pt x="253" y="314"/>
                  </a:cubicBezTo>
                  <a:cubicBezTo>
                    <a:pt x="345" y="414"/>
                    <a:pt x="414" y="529"/>
                    <a:pt x="475" y="644"/>
                  </a:cubicBezTo>
                  <a:cubicBezTo>
                    <a:pt x="498" y="690"/>
                    <a:pt x="514" y="743"/>
                    <a:pt x="529" y="789"/>
                  </a:cubicBezTo>
                  <a:cubicBezTo>
                    <a:pt x="544" y="835"/>
                    <a:pt x="559" y="881"/>
                    <a:pt x="567" y="927"/>
                  </a:cubicBezTo>
                  <a:cubicBezTo>
                    <a:pt x="575" y="981"/>
                    <a:pt x="582" y="1034"/>
                    <a:pt x="582" y="1088"/>
                  </a:cubicBezTo>
                  <a:cubicBezTo>
                    <a:pt x="590" y="1134"/>
                    <a:pt x="590" y="1180"/>
                    <a:pt x="582" y="1226"/>
                  </a:cubicBezTo>
                  <a:lnTo>
                    <a:pt x="582" y="1249"/>
                  </a:lnTo>
                  <a:cubicBezTo>
                    <a:pt x="575" y="1325"/>
                    <a:pt x="559" y="1402"/>
                    <a:pt x="544" y="1478"/>
                  </a:cubicBezTo>
                  <a:cubicBezTo>
                    <a:pt x="536" y="1501"/>
                    <a:pt x="536" y="1532"/>
                    <a:pt x="552" y="1555"/>
                  </a:cubicBezTo>
                  <a:cubicBezTo>
                    <a:pt x="567" y="1578"/>
                    <a:pt x="590" y="1601"/>
                    <a:pt x="621" y="1608"/>
                  </a:cubicBezTo>
                  <a:lnTo>
                    <a:pt x="644" y="1608"/>
                  </a:lnTo>
                  <a:cubicBezTo>
                    <a:pt x="667" y="1608"/>
                    <a:pt x="690" y="1601"/>
                    <a:pt x="705" y="1585"/>
                  </a:cubicBezTo>
                  <a:cubicBezTo>
                    <a:pt x="728" y="1570"/>
                    <a:pt x="743" y="1547"/>
                    <a:pt x="751" y="1524"/>
                  </a:cubicBezTo>
                  <a:cubicBezTo>
                    <a:pt x="758" y="1448"/>
                    <a:pt x="766" y="1371"/>
                    <a:pt x="774" y="1302"/>
                  </a:cubicBezTo>
                  <a:cubicBezTo>
                    <a:pt x="774" y="1226"/>
                    <a:pt x="766" y="1149"/>
                    <a:pt x="751" y="1072"/>
                  </a:cubicBezTo>
                  <a:cubicBezTo>
                    <a:pt x="743" y="1004"/>
                    <a:pt x="728" y="935"/>
                    <a:pt x="705" y="866"/>
                  </a:cubicBezTo>
                  <a:cubicBezTo>
                    <a:pt x="682" y="797"/>
                    <a:pt x="651" y="736"/>
                    <a:pt x="621" y="674"/>
                  </a:cubicBezTo>
                  <a:cubicBezTo>
                    <a:pt x="491" y="414"/>
                    <a:pt x="299" y="192"/>
                    <a:pt x="77" y="8"/>
                  </a:cubicBezTo>
                  <a:cubicBezTo>
                    <a:pt x="69" y="1"/>
                    <a:pt x="54" y="1"/>
                    <a:pt x="46" y="1"/>
                  </a:cubicBezTo>
                  <a:close/>
                </a:path>
              </a:pathLst>
            </a:custGeom>
            <a:solidFill>
              <a:srgbClr val="191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76" name="Google Shape;676;p47"/>
            <p:cNvSpPr/>
            <p:nvPr/>
          </p:nvSpPr>
          <p:spPr>
            <a:xfrm flipH="1">
              <a:off x="8081102" y="-40456"/>
              <a:ext cx="114537" cy="322801"/>
            </a:xfrm>
            <a:custGeom>
              <a:avLst/>
              <a:gdLst/>
              <a:ahLst/>
              <a:cxnLst/>
              <a:rect l="l" t="t" r="r" b="b"/>
              <a:pathLst>
                <a:path w="1310" h="3692" extrusionOk="0">
                  <a:moveTo>
                    <a:pt x="506" y="1"/>
                  </a:moveTo>
                  <a:cubicBezTo>
                    <a:pt x="491" y="1"/>
                    <a:pt x="475" y="8"/>
                    <a:pt x="468" y="24"/>
                  </a:cubicBezTo>
                  <a:cubicBezTo>
                    <a:pt x="361" y="162"/>
                    <a:pt x="276" y="315"/>
                    <a:pt x="200" y="475"/>
                  </a:cubicBezTo>
                  <a:cubicBezTo>
                    <a:pt x="131" y="621"/>
                    <a:pt x="77" y="782"/>
                    <a:pt x="47" y="942"/>
                  </a:cubicBezTo>
                  <a:cubicBezTo>
                    <a:pt x="16" y="1096"/>
                    <a:pt x="1" y="1256"/>
                    <a:pt x="8" y="1417"/>
                  </a:cubicBezTo>
                  <a:cubicBezTo>
                    <a:pt x="8" y="1501"/>
                    <a:pt x="16" y="1578"/>
                    <a:pt x="24" y="1654"/>
                  </a:cubicBezTo>
                  <a:cubicBezTo>
                    <a:pt x="39" y="1739"/>
                    <a:pt x="47" y="1815"/>
                    <a:pt x="70" y="1899"/>
                  </a:cubicBezTo>
                  <a:cubicBezTo>
                    <a:pt x="85" y="1976"/>
                    <a:pt x="108" y="2053"/>
                    <a:pt x="131" y="2129"/>
                  </a:cubicBezTo>
                  <a:cubicBezTo>
                    <a:pt x="154" y="2213"/>
                    <a:pt x="185" y="2290"/>
                    <a:pt x="208" y="2359"/>
                  </a:cubicBezTo>
                  <a:cubicBezTo>
                    <a:pt x="276" y="2520"/>
                    <a:pt x="353" y="2673"/>
                    <a:pt x="437" y="2818"/>
                  </a:cubicBezTo>
                  <a:cubicBezTo>
                    <a:pt x="521" y="2971"/>
                    <a:pt x="621" y="3109"/>
                    <a:pt x="728" y="3247"/>
                  </a:cubicBezTo>
                  <a:cubicBezTo>
                    <a:pt x="828" y="3392"/>
                    <a:pt x="942" y="3523"/>
                    <a:pt x="1065" y="3653"/>
                  </a:cubicBezTo>
                  <a:cubicBezTo>
                    <a:pt x="1089" y="3677"/>
                    <a:pt x="1126" y="3692"/>
                    <a:pt x="1163" y="3692"/>
                  </a:cubicBezTo>
                  <a:cubicBezTo>
                    <a:pt x="1184" y="3692"/>
                    <a:pt x="1206" y="3687"/>
                    <a:pt x="1226" y="3676"/>
                  </a:cubicBezTo>
                  <a:cubicBezTo>
                    <a:pt x="1295" y="3637"/>
                    <a:pt x="1310" y="3553"/>
                    <a:pt x="1279" y="3484"/>
                  </a:cubicBezTo>
                  <a:cubicBezTo>
                    <a:pt x="1195" y="3385"/>
                    <a:pt x="1111" y="3278"/>
                    <a:pt x="1027" y="3170"/>
                  </a:cubicBezTo>
                  <a:cubicBezTo>
                    <a:pt x="897" y="3002"/>
                    <a:pt x="774" y="2826"/>
                    <a:pt x="659" y="2642"/>
                  </a:cubicBezTo>
                  <a:cubicBezTo>
                    <a:pt x="606" y="2550"/>
                    <a:pt x="544" y="2451"/>
                    <a:pt x="498" y="2359"/>
                  </a:cubicBezTo>
                  <a:cubicBezTo>
                    <a:pt x="445" y="2259"/>
                    <a:pt x="399" y="2167"/>
                    <a:pt x="361" y="2068"/>
                  </a:cubicBezTo>
                  <a:cubicBezTo>
                    <a:pt x="284" y="1884"/>
                    <a:pt x="223" y="1693"/>
                    <a:pt x="192" y="1494"/>
                  </a:cubicBezTo>
                  <a:lnTo>
                    <a:pt x="192" y="1486"/>
                  </a:lnTo>
                  <a:cubicBezTo>
                    <a:pt x="169" y="1310"/>
                    <a:pt x="169" y="1134"/>
                    <a:pt x="192" y="958"/>
                  </a:cubicBezTo>
                  <a:cubicBezTo>
                    <a:pt x="208" y="866"/>
                    <a:pt x="223" y="782"/>
                    <a:pt x="246" y="697"/>
                  </a:cubicBezTo>
                  <a:cubicBezTo>
                    <a:pt x="269" y="613"/>
                    <a:pt x="292" y="529"/>
                    <a:pt x="330" y="445"/>
                  </a:cubicBezTo>
                  <a:cubicBezTo>
                    <a:pt x="330" y="437"/>
                    <a:pt x="330" y="437"/>
                    <a:pt x="330" y="437"/>
                  </a:cubicBezTo>
                  <a:cubicBezTo>
                    <a:pt x="384" y="307"/>
                    <a:pt x="453" y="177"/>
                    <a:pt x="537" y="62"/>
                  </a:cubicBezTo>
                  <a:cubicBezTo>
                    <a:pt x="552" y="39"/>
                    <a:pt x="544" y="16"/>
                    <a:pt x="521" y="8"/>
                  </a:cubicBezTo>
                  <a:cubicBezTo>
                    <a:pt x="514" y="1"/>
                    <a:pt x="514" y="1"/>
                    <a:pt x="506" y="1"/>
                  </a:cubicBezTo>
                  <a:close/>
                </a:path>
              </a:pathLst>
            </a:custGeom>
            <a:solidFill>
              <a:srgbClr val="191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77" name="Google Shape;677;p47"/>
            <p:cNvSpPr/>
            <p:nvPr/>
          </p:nvSpPr>
          <p:spPr>
            <a:xfrm flipH="1">
              <a:off x="8075681" y="83436"/>
              <a:ext cx="55695" cy="102121"/>
            </a:xfrm>
            <a:custGeom>
              <a:avLst/>
              <a:gdLst/>
              <a:ahLst/>
              <a:cxnLst/>
              <a:rect l="l" t="t" r="r" b="b"/>
              <a:pathLst>
                <a:path w="637" h="1168" extrusionOk="0">
                  <a:moveTo>
                    <a:pt x="31" y="0"/>
                  </a:moveTo>
                  <a:cubicBezTo>
                    <a:pt x="16" y="8"/>
                    <a:pt x="1" y="31"/>
                    <a:pt x="8" y="54"/>
                  </a:cubicBezTo>
                  <a:cubicBezTo>
                    <a:pt x="31" y="146"/>
                    <a:pt x="54" y="230"/>
                    <a:pt x="85" y="322"/>
                  </a:cubicBezTo>
                  <a:cubicBezTo>
                    <a:pt x="108" y="421"/>
                    <a:pt x="146" y="513"/>
                    <a:pt x="185" y="613"/>
                  </a:cubicBezTo>
                  <a:cubicBezTo>
                    <a:pt x="261" y="789"/>
                    <a:pt x="353" y="965"/>
                    <a:pt x="460" y="1118"/>
                  </a:cubicBezTo>
                  <a:cubicBezTo>
                    <a:pt x="475" y="1141"/>
                    <a:pt x="491" y="1156"/>
                    <a:pt x="514" y="1164"/>
                  </a:cubicBezTo>
                  <a:cubicBezTo>
                    <a:pt x="520" y="1166"/>
                    <a:pt x="528" y="1167"/>
                    <a:pt x="536" y="1167"/>
                  </a:cubicBezTo>
                  <a:cubicBezTo>
                    <a:pt x="554" y="1167"/>
                    <a:pt x="574" y="1162"/>
                    <a:pt x="590" y="1156"/>
                  </a:cubicBezTo>
                  <a:cubicBezTo>
                    <a:pt x="606" y="1141"/>
                    <a:pt x="621" y="1118"/>
                    <a:pt x="629" y="1095"/>
                  </a:cubicBezTo>
                  <a:cubicBezTo>
                    <a:pt x="636" y="1064"/>
                    <a:pt x="629" y="1034"/>
                    <a:pt x="606" y="1011"/>
                  </a:cubicBezTo>
                  <a:cubicBezTo>
                    <a:pt x="575" y="972"/>
                    <a:pt x="544" y="942"/>
                    <a:pt x="521" y="904"/>
                  </a:cubicBezTo>
                  <a:cubicBezTo>
                    <a:pt x="384" y="727"/>
                    <a:pt x="276" y="528"/>
                    <a:pt x="185" y="329"/>
                  </a:cubicBezTo>
                  <a:cubicBezTo>
                    <a:pt x="169" y="283"/>
                    <a:pt x="154" y="245"/>
                    <a:pt x="131" y="199"/>
                  </a:cubicBezTo>
                  <a:cubicBezTo>
                    <a:pt x="116" y="146"/>
                    <a:pt x="100" y="92"/>
                    <a:pt x="85" y="31"/>
                  </a:cubicBezTo>
                  <a:cubicBezTo>
                    <a:pt x="77" y="15"/>
                    <a:pt x="62" y="8"/>
                    <a:pt x="47" y="8"/>
                  </a:cubicBezTo>
                  <a:lnTo>
                    <a:pt x="31" y="8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191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78" name="Google Shape;678;p47"/>
            <p:cNvSpPr/>
            <p:nvPr/>
          </p:nvSpPr>
          <p:spPr>
            <a:xfrm flipH="1">
              <a:off x="7595064" y="210301"/>
              <a:ext cx="44940" cy="84984"/>
            </a:xfrm>
            <a:custGeom>
              <a:avLst/>
              <a:gdLst/>
              <a:ahLst/>
              <a:cxnLst/>
              <a:rect l="l" t="t" r="r" b="b"/>
              <a:pathLst>
                <a:path w="514" h="972" extrusionOk="0">
                  <a:moveTo>
                    <a:pt x="137" y="1"/>
                  </a:moveTo>
                  <a:cubicBezTo>
                    <a:pt x="129" y="1"/>
                    <a:pt x="122" y="2"/>
                    <a:pt x="115" y="4"/>
                  </a:cubicBezTo>
                  <a:cubicBezTo>
                    <a:pt x="23" y="27"/>
                    <a:pt x="0" y="272"/>
                    <a:pt x="77" y="540"/>
                  </a:cubicBezTo>
                  <a:cubicBezTo>
                    <a:pt x="155" y="789"/>
                    <a:pt x="280" y="972"/>
                    <a:pt x="377" y="972"/>
                  </a:cubicBezTo>
                  <a:cubicBezTo>
                    <a:pt x="384" y="972"/>
                    <a:pt x="391" y="971"/>
                    <a:pt x="399" y="968"/>
                  </a:cubicBezTo>
                  <a:cubicBezTo>
                    <a:pt x="490" y="945"/>
                    <a:pt x="513" y="700"/>
                    <a:pt x="437" y="433"/>
                  </a:cubicBezTo>
                  <a:cubicBezTo>
                    <a:pt x="359" y="183"/>
                    <a:pt x="234" y="1"/>
                    <a:pt x="137" y="1"/>
                  </a:cubicBezTo>
                  <a:close/>
                </a:path>
              </a:pathLst>
            </a:custGeom>
            <a:solidFill>
              <a:srgbClr val="2126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79" name="Google Shape;679;p47"/>
            <p:cNvSpPr/>
            <p:nvPr/>
          </p:nvSpPr>
          <p:spPr>
            <a:xfrm flipH="1">
              <a:off x="7309247" y="115262"/>
              <a:ext cx="44241" cy="84984"/>
            </a:xfrm>
            <a:custGeom>
              <a:avLst/>
              <a:gdLst/>
              <a:ahLst/>
              <a:cxnLst/>
              <a:rect l="l" t="t" r="r" b="b"/>
              <a:pathLst>
                <a:path w="506" h="972" extrusionOk="0">
                  <a:moveTo>
                    <a:pt x="135" y="0"/>
                  </a:moveTo>
                  <a:cubicBezTo>
                    <a:pt x="128" y="0"/>
                    <a:pt x="122" y="1"/>
                    <a:pt x="115" y="4"/>
                  </a:cubicBezTo>
                  <a:cubicBezTo>
                    <a:pt x="16" y="27"/>
                    <a:pt x="0" y="272"/>
                    <a:pt x="77" y="540"/>
                  </a:cubicBezTo>
                  <a:cubicBezTo>
                    <a:pt x="148" y="789"/>
                    <a:pt x="279" y="971"/>
                    <a:pt x="377" y="971"/>
                  </a:cubicBezTo>
                  <a:cubicBezTo>
                    <a:pt x="384" y="971"/>
                    <a:pt x="391" y="970"/>
                    <a:pt x="398" y="968"/>
                  </a:cubicBezTo>
                  <a:cubicBezTo>
                    <a:pt x="490" y="945"/>
                    <a:pt x="506" y="700"/>
                    <a:pt x="429" y="432"/>
                  </a:cubicBezTo>
                  <a:cubicBezTo>
                    <a:pt x="358" y="183"/>
                    <a:pt x="227" y="0"/>
                    <a:pt x="135" y="0"/>
                  </a:cubicBezTo>
                  <a:close/>
                </a:path>
              </a:pathLst>
            </a:custGeom>
            <a:solidFill>
              <a:srgbClr val="2126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80" name="Google Shape;680;p47"/>
            <p:cNvSpPr/>
            <p:nvPr/>
          </p:nvSpPr>
          <p:spPr>
            <a:xfrm flipH="1">
              <a:off x="7311258" y="-12041"/>
              <a:ext cx="100460" cy="36984"/>
            </a:xfrm>
            <a:custGeom>
              <a:avLst/>
              <a:gdLst/>
              <a:ahLst/>
              <a:cxnLst/>
              <a:rect l="l" t="t" r="r" b="b"/>
              <a:pathLst>
                <a:path w="1149" h="423" extrusionOk="0">
                  <a:moveTo>
                    <a:pt x="674" y="1"/>
                  </a:moveTo>
                  <a:cubicBezTo>
                    <a:pt x="639" y="1"/>
                    <a:pt x="603" y="2"/>
                    <a:pt x="567" y="5"/>
                  </a:cubicBezTo>
                  <a:cubicBezTo>
                    <a:pt x="253" y="28"/>
                    <a:pt x="0" y="135"/>
                    <a:pt x="8" y="250"/>
                  </a:cubicBezTo>
                  <a:cubicBezTo>
                    <a:pt x="15" y="351"/>
                    <a:pt x="217" y="422"/>
                    <a:pt x="479" y="422"/>
                  </a:cubicBezTo>
                  <a:cubicBezTo>
                    <a:pt x="515" y="422"/>
                    <a:pt x="552" y="421"/>
                    <a:pt x="590" y="418"/>
                  </a:cubicBezTo>
                  <a:cubicBezTo>
                    <a:pt x="904" y="395"/>
                    <a:pt x="1149" y="288"/>
                    <a:pt x="1141" y="173"/>
                  </a:cubicBezTo>
                  <a:cubicBezTo>
                    <a:pt x="1134" y="72"/>
                    <a:pt x="932" y="1"/>
                    <a:pt x="674" y="1"/>
                  </a:cubicBezTo>
                  <a:close/>
                </a:path>
              </a:pathLst>
            </a:custGeom>
            <a:solidFill>
              <a:srgbClr val="2126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81" name="Google Shape;681;p47"/>
            <p:cNvSpPr/>
            <p:nvPr/>
          </p:nvSpPr>
          <p:spPr>
            <a:xfrm flipH="1">
              <a:off x="7627239" y="58430"/>
              <a:ext cx="106493" cy="72132"/>
            </a:xfrm>
            <a:custGeom>
              <a:avLst/>
              <a:gdLst/>
              <a:ahLst/>
              <a:cxnLst/>
              <a:rect l="l" t="t" r="r" b="b"/>
              <a:pathLst>
                <a:path w="1218" h="825" extrusionOk="0">
                  <a:moveTo>
                    <a:pt x="1025" y="0"/>
                  </a:moveTo>
                  <a:cubicBezTo>
                    <a:pt x="893" y="0"/>
                    <a:pt x="684" y="79"/>
                    <a:pt x="483" y="217"/>
                  </a:cubicBezTo>
                  <a:cubicBezTo>
                    <a:pt x="184" y="416"/>
                    <a:pt x="1" y="661"/>
                    <a:pt x="69" y="776"/>
                  </a:cubicBezTo>
                  <a:cubicBezTo>
                    <a:pt x="93" y="809"/>
                    <a:pt x="137" y="825"/>
                    <a:pt x="197" y="825"/>
                  </a:cubicBezTo>
                  <a:cubicBezTo>
                    <a:pt x="330" y="825"/>
                    <a:pt x="536" y="746"/>
                    <a:pt x="743" y="608"/>
                  </a:cubicBezTo>
                  <a:cubicBezTo>
                    <a:pt x="1042" y="409"/>
                    <a:pt x="1218" y="156"/>
                    <a:pt x="1149" y="49"/>
                  </a:cubicBezTo>
                  <a:cubicBezTo>
                    <a:pt x="1128" y="16"/>
                    <a:pt x="1084" y="0"/>
                    <a:pt x="1025" y="0"/>
                  </a:cubicBezTo>
                  <a:close/>
                </a:path>
              </a:pathLst>
            </a:custGeom>
            <a:solidFill>
              <a:srgbClr val="2126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82" name="Google Shape;682;p47"/>
            <p:cNvSpPr/>
            <p:nvPr/>
          </p:nvSpPr>
          <p:spPr>
            <a:xfrm flipH="1">
              <a:off x="7378843" y="331745"/>
              <a:ext cx="83148" cy="110515"/>
            </a:xfrm>
            <a:custGeom>
              <a:avLst/>
              <a:gdLst/>
              <a:ahLst/>
              <a:cxnLst/>
              <a:rect l="l" t="t" r="r" b="b"/>
              <a:pathLst>
                <a:path w="951" h="1264" extrusionOk="0">
                  <a:moveTo>
                    <a:pt x="858" y="1"/>
                  </a:moveTo>
                  <a:cubicBezTo>
                    <a:pt x="812" y="39"/>
                    <a:pt x="767" y="62"/>
                    <a:pt x="713" y="85"/>
                  </a:cubicBezTo>
                  <a:cubicBezTo>
                    <a:pt x="652" y="108"/>
                    <a:pt x="590" y="131"/>
                    <a:pt x="522" y="146"/>
                  </a:cubicBezTo>
                  <a:cubicBezTo>
                    <a:pt x="453" y="154"/>
                    <a:pt x="384" y="161"/>
                    <a:pt x="315" y="161"/>
                  </a:cubicBezTo>
                  <a:cubicBezTo>
                    <a:pt x="277" y="161"/>
                    <a:pt x="246" y="154"/>
                    <a:pt x="215" y="146"/>
                  </a:cubicBezTo>
                  <a:lnTo>
                    <a:pt x="200" y="146"/>
                  </a:lnTo>
                  <a:cubicBezTo>
                    <a:pt x="192" y="169"/>
                    <a:pt x="177" y="200"/>
                    <a:pt x="162" y="223"/>
                  </a:cubicBezTo>
                  <a:cubicBezTo>
                    <a:pt x="55" y="429"/>
                    <a:pt x="1" y="667"/>
                    <a:pt x="16" y="896"/>
                  </a:cubicBezTo>
                  <a:cubicBezTo>
                    <a:pt x="37" y="896"/>
                    <a:pt x="57" y="893"/>
                    <a:pt x="77" y="893"/>
                  </a:cubicBezTo>
                  <a:cubicBezTo>
                    <a:pt x="88" y="893"/>
                    <a:pt x="98" y="894"/>
                    <a:pt x="108" y="896"/>
                  </a:cubicBezTo>
                  <a:cubicBezTo>
                    <a:pt x="122" y="894"/>
                    <a:pt x="135" y="893"/>
                    <a:pt x="148" y="893"/>
                  </a:cubicBezTo>
                  <a:cubicBezTo>
                    <a:pt x="180" y="893"/>
                    <a:pt x="211" y="899"/>
                    <a:pt x="238" y="904"/>
                  </a:cubicBezTo>
                  <a:cubicBezTo>
                    <a:pt x="330" y="912"/>
                    <a:pt x="414" y="942"/>
                    <a:pt x="491" y="981"/>
                  </a:cubicBezTo>
                  <a:cubicBezTo>
                    <a:pt x="575" y="1019"/>
                    <a:pt x="644" y="1065"/>
                    <a:pt x="713" y="1126"/>
                  </a:cubicBezTo>
                  <a:cubicBezTo>
                    <a:pt x="751" y="1149"/>
                    <a:pt x="790" y="1187"/>
                    <a:pt x="820" y="1218"/>
                  </a:cubicBezTo>
                  <a:cubicBezTo>
                    <a:pt x="835" y="1233"/>
                    <a:pt x="851" y="1248"/>
                    <a:pt x="858" y="1264"/>
                  </a:cubicBezTo>
                  <a:cubicBezTo>
                    <a:pt x="889" y="1203"/>
                    <a:pt x="912" y="1141"/>
                    <a:pt x="927" y="1072"/>
                  </a:cubicBezTo>
                  <a:cubicBezTo>
                    <a:pt x="943" y="927"/>
                    <a:pt x="950" y="781"/>
                    <a:pt x="935" y="636"/>
                  </a:cubicBezTo>
                  <a:cubicBezTo>
                    <a:pt x="935" y="590"/>
                    <a:pt x="927" y="536"/>
                    <a:pt x="927" y="498"/>
                  </a:cubicBezTo>
                  <a:cubicBezTo>
                    <a:pt x="927" y="452"/>
                    <a:pt x="935" y="429"/>
                    <a:pt x="935" y="391"/>
                  </a:cubicBezTo>
                  <a:cubicBezTo>
                    <a:pt x="943" y="322"/>
                    <a:pt x="943" y="253"/>
                    <a:pt x="927" y="184"/>
                  </a:cubicBezTo>
                  <a:cubicBezTo>
                    <a:pt x="920" y="123"/>
                    <a:pt x="904" y="69"/>
                    <a:pt x="866" y="23"/>
                  </a:cubicBezTo>
                  <a:lnTo>
                    <a:pt x="858" y="1"/>
                  </a:lnTo>
                  <a:close/>
                </a:path>
              </a:pathLst>
            </a:custGeom>
            <a:solidFill>
              <a:srgbClr val="2126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83" name="Google Shape;683;p47"/>
            <p:cNvSpPr/>
            <p:nvPr/>
          </p:nvSpPr>
          <p:spPr>
            <a:xfrm flipH="1">
              <a:off x="7386887" y="319680"/>
              <a:ext cx="59017" cy="28853"/>
            </a:xfrm>
            <a:custGeom>
              <a:avLst/>
              <a:gdLst/>
              <a:ahLst/>
              <a:cxnLst/>
              <a:rect l="l" t="t" r="r" b="b"/>
              <a:pathLst>
                <a:path w="675" h="330" extrusionOk="0">
                  <a:moveTo>
                    <a:pt x="399" y="1"/>
                  </a:moveTo>
                  <a:cubicBezTo>
                    <a:pt x="322" y="1"/>
                    <a:pt x="253" y="24"/>
                    <a:pt x="192" y="70"/>
                  </a:cubicBezTo>
                  <a:lnTo>
                    <a:pt x="200" y="70"/>
                  </a:lnTo>
                  <a:cubicBezTo>
                    <a:pt x="116" y="139"/>
                    <a:pt x="47" y="215"/>
                    <a:pt x="1" y="307"/>
                  </a:cubicBezTo>
                  <a:lnTo>
                    <a:pt x="70" y="322"/>
                  </a:lnTo>
                  <a:lnTo>
                    <a:pt x="77" y="322"/>
                  </a:lnTo>
                  <a:cubicBezTo>
                    <a:pt x="108" y="330"/>
                    <a:pt x="146" y="330"/>
                    <a:pt x="184" y="330"/>
                  </a:cubicBezTo>
                  <a:cubicBezTo>
                    <a:pt x="223" y="330"/>
                    <a:pt x="261" y="330"/>
                    <a:pt x="299" y="322"/>
                  </a:cubicBezTo>
                  <a:cubicBezTo>
                    <a:pt x="338" y="322"/>
                    <a:pt x="368" y="315"/>
                    <a:pt x="406" y="299"/>
                  </a:cubicBezTo>
                  <a:cubicBezTo>
                    <a:pt x="437" y="292"/>
                    <a:pt x="468" y="284"/>
                    <a:pt x="498" y="269"/>
                  </a:cubicBezTo>
                  <a:cubicBezTo>
                    <a:pt x="521" y="261"/>
                    <a:pt x="544" y="246"/>
                    <a:pt x="567" y="238"/>
                  </a:cubicBezTo>
                  <a:cubicBezTo>
                    <a:pt x="590" y="223"/>
                    <a:pt x="613" y="207"/>
                    <a:pt x="628" y="192"/>
                  </a:cubicBezTo>
                  <a:cubicBezTo>
                    <a:pt x="644" y="177"/>
                    <a:pt x="659" y="169"/>
                    <a:pt x="674" y="154"/>
                  </a:cubicBezTo>
                  <a:cubicBezTo>
                    <a:pt x="636" y="93"/>
                    <a:pt x="575" y="47"/>
                    <a:pt x="514" y="24"/>
                  </a:cubicBezTo>
                  <a:cubicBezTo>
                    <a:pt x="475" y="8"/>
                    <a:pt x="437" y="1"/>
                    <a:pt x="399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84" name="Google Shape;684;p47"/>
            <p:cNvSpPr/>
            <p:nvPr/>
          </p:nvSpPr>
          <p:spPr>
            <a:xfrm flipH="1">
              <a:off x="7390209" y="336467"/>
              <a:ext cx="87" cy="8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85" name="Google Shape;685;p47"/>
            <p:cNvSpPr/>
            <p:nvPr/>
          </p:nvSpPr>
          <p:spPr>
            <a:xfrm flipH="1">
              <a:off x="7390209" y="336467"/>
              <a:ext cx="87" cy="8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86" name="Google Shape;686;p47"/>
            <p:cNvSpPr/>
            <p:nvPr/>
          </p:nvSpPr>
          <p:spPr>
            <a:xfrm flipH="1">
              <a:off x="7419674" y="347833"/>
              <a:ext cx="87" cy="8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87" name="Google Shape;687;p47"/>
            <p:cNvSpPr/>
            <p:nvPr/>
          </p:nvSpPr>
          <p:spPr>
            <a:xfrm flipH="1">
              <a:off x="7386187" y="408074"/>
              <a:ext cx="75105" cy="54296"/>
            </a:xfrm>
            <a:custGeom>
              <a:avLst/>
              <a:gdLst/>
              <a:ahLst/>
              <a:cxnLst/>
              <a:rect l="l" t="t" r="r" b="b"/>
              <a:pathLst>
                <a:path w="859" h="621" extrusionOk="0">
                  <a:moveTo>
                    <a:pt x="161" y="0"/>
                  </a:moveTo>
                  <a:cubicBezTo>
                    <a:pt x="108" y="0"/>
                    <a:pt x="54" y="8"/>
                    <a:pt x="1" y="8"/>
                  </a:cubicBezTo>
                  <a:cubicBezTo>
                    <a:pt x="1" y="23"/>
                    <a:pt x="1" y="39"/>
                    <a:pt x="1" y="54"/>
                  </a:cubicBezTo>
                  <a:cubicBezTo>
                    <a:pt x="8" y="123"/>
                    <a:pt x="24" y="192"/>
                    <a:pt x="47" y="253"/>
                  </a:cubicBezTo>
                  <a:cubicBezTo>
                    <a:pt x="77" y="322"/>
                    <a:pt x="115" y="391"/>
                    <a:pt x="161" y="444"/>
                  </a:cubicBezTo>
                  <a:cubicBezTo>
                    <a:pt x="207" y="498"/>
                    <a:pt x="269" y="544"/>
                    <a:pt x="330" y="575"/>
                  </a:cubicBezTo>
                  <a:cubicBezTo>
                    <a:pt x="391" y="605"/>
                    <a:pt x="452" y="620"/>
                    <a:pt x="514" y="620"/>
                  </a:cubicBezTo>
                  <a:lnTo>
                    <a:pt x="559" y="620"/>
                  </a:lnTo>
                  <a:cubicBezTo>
                    <a:pt x="605" y="613"/>
                    <a:pt x="644" y="597"/>
                    <a:pt x="690" y="575"/>
                  </a:cubicBezTo>
                  <a:cubicBezTo>
                    <a:pt x="728" y="552"/>
                    <a:pt x="766" y="521"/>
                    <a:pt x="797" y="483"/>
                  </a:cubicBezTo>
                  <a:cubicBezTo>
                    <a:pt x="820" y="452"/>
                    <a:pt x="843" y="414"/>
                    <a:pt x="858" y="383"/>
                  </a:cubicBezTo>
                  <a:cubicBezTo>
                    <a:pt x="850" y="360"/>
                    <a:pt x="843" y="337"/>
                    <a:pt x="827" y="314"/>
                  </a:cubicBezTo>
                  <a:cubicBezTo>
                    <a:pt x="812" y="291"/>
                    <a:pt x="797" y="276"/>
                    <a:pt x="782" y="253"/>
                  </a:cubicBezTo>
                  <a:cubicBezTo>
                    <a:pt x="759" y="215"/>
                    <a:pt x="720" y="184"/>
                    <a:pt x="682" y="153"/>
                  </a:cubicBezTo>
                  <a:cubicBezTo>
                    <a:pt x="659" y="130"/>
                    <a:pt x="636" y="115"/>
                    <a:pt x="605" y="100"/>
                  </a:cubicBezTo>
                  <a:cubicBezTo>
                    <a:pt x="582" y="92"/>
                    <a:pt x="559" y="77"/>
                    <a:pt x="537" y="69"/>
                  </a:cubicBezTo>
                  <a:cubicBezTo>
                    <a:pt x="506" y="54"/>
                    <a:pt x="468" y="39"/>
                    <a:pt x="429" y="31"/>
                  </a:cubicBezTo>
                  <a:cubicBezTo>
                    <a:pt x="399" y="23"/>
                    <a:pt x="360" y="16"/>
                    <a:pt x="322" y="16"/>
                  </a:cubicBezTo>
                  <a:cubicBezTo>
                    <a:pt x="269" y="8"/>
                    <a:pt x="215" y="0"/>
                    <a:pt x="161" y="0"/>
                  </a:cubicBezTo>
                  <a:close/>
                </a:path>
              </a:pathLst>
            </a:custGeom>
            <a:solidFill>
              <a:srgbClr val="F686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88" name="Google Shape;688;p47"/>
            <p:cNvSpPr/>
            <p:nvPr/>
          </p:nvSpPr>
          <p:spPr>
            <a:xfrm flipH="1">
              <a:off x="7382253" y="223329"/>
              <a:ext cx="91717" cy="42230"/>
            </a:xfrm>
            <a:custGeom>
              <a:avLst/>
              <a:gdLst/>
              <a:ahLst/>
              <a:cxnLst/>
              <a:rect l="l" t="t" r="r" b="b"/>
              <a:pathLst>
                <a:path w="1049" h="483" extrusionOk="0">
                  <a:moveTo>
                    <a:pt x="682" y="0"/>
                  </a:moveTo>
                  <a:cubicBezTo>
                    <a:pt x="628" y="0"/>
                    <a:pt x="582" y="8"/>
                    <a:pt x="536" y="23"/>
                  </a:cubicBezTo>
                  <a:cubicBezTo>
                    <a:pt x="482" y="39"/>
                    <a:pt x="437" y="54"/>
                    <a:pt x="383" y="84"/>
                  </a:cubicBezTo>
                  <a:cubicBezTo>
                    <a:pt x="230" y="161"/>
                    <a:pt x="100" y="284"/>
                    <a:pt x="0" y="429"/>
                  </a:cubicBezTo>
                  <a:cubicBezTo>
                    <a:pt x="0" y="437"/>
                    <a:pt x="0" y="444"/>
                    <a:pt x="0" y="452"/>
                  </a:cubicBezTo>
                  <a:cubicBezTo>
                    <a:pt x="0" y="460"/>
                    <a:pt x="8" y="467"/>
                    <a:pt x="15" y="475"/>
                  </a:cubicBezTo>
                  <a:cubicBezTo>
                    <a:pt x="23" y="483"/>
                    <a:pt x="31" y="483"/>
                    <a:pt x="38" y="483"/>
                  </a:cubicBezTo>
                  <a:cubicBezTo>
                    <a:pt x="46" y="483"/>
                    <a:pt x="61" y="475"/>
                    <a:pt x="69" y="460"/>
                  </a:cubicBezTo>
                  <a:lnTo>
                    <a:pt x="92" y="429"/>
                  </a:lnTo>
                  <a:lnTo>
                    <a:pt x="100" y="414"/>
                  </a:lnTo>
                  <a:cubicBezTo>
                    <a:pt x="146" y="360"/>
                    <a:pt x="192" y="314"/>
                    <a:pt x="245" y="276"/>
                  </a:cubicBezTo>
                  <a:cubicBezTo>
                    <a:pt x="306" y="230"/>
                    <a:pt x="375" y="192"/>
                    <a:pt x="444" y="161"/>
                  </a:cubicBezTo>
                  <a:cubicBezTo>
                    <a:pt x="490" y="138"/>
                    <a:pt x="536" y="123"/>
                    <a:pt x="590" y="115"/>
                  </a:cubicBezTo>
                  <a:lnTo>
                    <a:pt x="704" y="115"/>
                  </a:lnTo>
                  <a:cubicBezTo>
                    <a:pt x="773" y="123"/>
                    <a:pt x="835" y="161"/>
                    <a:pt x="873" y="222"/>
                  </a:cubicBezTo>
                  <a:cubicBezTo>
                    <a:pt x="896" y="253"/>
                    <a:pt x="919" y="284"/>
                    <a:pt x="934" y="322"/>
                  </a:cubicBezTo>
                  <a:lnTo>
                    <a:pt x="949" y="360"/>
                  </a:lnTo>
                  <a:cubicBezTo>
                    <a:pt x="949" y="368"/>
                    <a:pt x="957" y="383"/>
                    <a:pt x="972" y="391"/>
                  </a:cubicBezTo>
                  <a:cubicBezTo>
                    <a:pt x="980" y="391"/>
                    <a:pt x="988" y="398"/>
                    <a:pt x="995" y="398"/>
                  </a:cubicBezTo>
                  <a:lnTo>
                    <a:pt x="1011" y="398"/>
                  </a:lnTo>
                  <a:cubicBezTo>
                    <a:pt x="1018" y="391"/>
                    <a:pt x="1034" y="383"/>
                    <a:pt x="1041" y="368"/>
                  </a:cubicBezTo>
                  <a:cubicBezTo>
                    <a:pt x="1041" y="360"/>
                    <a:pt x="1049" y="345"/>
                    <a:pt x="1041" y="337"/>
                  </a:cubicBezTo>
                  <a:cubicBezTo>
                    <a:pt x="1034" y="268"/>
                    <a:pt x="1011" y="215"/>
                    <a:pt x="972" y="161"/>
                  </a:cubicBezTo>
                  <a:cubicBezTo>
                    <a:pt x="942" y="107"/>
                    <a:pt x="904" y="69"/>
                    <a:pt x="850" y="46"/>
                  </a:cubicBezTo>
                  <a:cubicBezTo>
                    <a:pt x="806" y="21"/>
                    <a:pt x="756" y="6"/>
                    <a:pt x="710" y="6"/>
                  </a:cubicBezTo>
                  <a:cubicBezTo>
                    <a:pt x="700" y="6"/>
                    <a:pt x="691" y="7"/>
                    <a:pt x="682" y="8"/>
                  </a:cubicBezTo>
                  <a:lnTo>
                    <a:pt x="682" y="0"/>
                  </a:lnTo>
                  <a:close/>
                </a:path>
              </a:pathLst>
            </a:custGeom>
            <a:solidFill>
              <a:srgbClr val="C94E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Google Shape;759;p49"/>
          <p:cNvSpPr txBox="1">
            <a:spLocks noGrp="1"/>
          </p:cNvSpPr>
          <p:nvPr>
            <p:ph type="title" idx="4294967295"/>
          </p:nvPr>
        </p:nvSpPr>
        <p:spPr>
          <a:xfrm>
            <a:off x="475785" y="670389"/>
            <a:ext cx="4899103" cy="84296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latin typeface="Cambria" panose="02040503050406030204" pitchFamily="18" charset="0"/>
                <a:ea typeface="Cambria" panose="02040503050406030204" pitchFamily="18" charset="0"/>
              </a:rPr>
              <a:t>Bằng sự chuẩn bị ở nhà.</a:t>
            </a:r>
            <a:endParaRPr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60" name="Google Shape;760;p49"/>
          <p:cNvSpPr txBox="1">
            <a:spLocks noGrp="1"/>
          </p:cNvSpPr>
          <p:nvPr>
            <p:ph type="subTitle" idx="4294967295"/>
          </p:nvPr>
        </p:nvSpPr>
        <p:spPr>
          <a:xfrm>
            <a:off x="959586" y="1598186"/>
            <a:ext cx="4251751" cy="162823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latin typeface="Cambria" panose="02040503050406030204" pitchFamily="18" charset="0"/>
                <a:ea typeface="Cambria" panose="02040503050406030204" pitchFamily="18" charset="0"/>
              </a:rPr>
              <a:t>Em hãy xem lại phiếu học tập chủ đề số 2 và trình bày trước lớp về nội dung mà em có.</a:t>
            </a:r>
            <a:endParaRPr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D6BE2006-565E-44E8-AF73-A54100C143B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2977"/>
          <a:stretch>
            <a:fillRect/>
          </a:stretch>
        </p:blipFill>
        <p:spPr>
          <a:xfrm>
            <a:off x="5652252" y="148682"/>
            <a:ext cx="3491748" cy="4846136"/>
          </a:xfrm>
          <a:custGeom>
            <a:avLst/>
            <a:gdLst>
              <a:gd name="connsiteX0" fmla="*/ 581970 w 3491748"/>
              <a:gd name="connsiteY0" fmla="*/ 0 h 4846136"/>
              <a:gd name="connsiteX1" fmla="*/ 2909778 w 3491748"/>
              <a:gd name="connsiteY1" fmla="*/ 0 h 4846136"/>
              <a:gd name="connsiteX2" fmla="*/ 3491748 w 3491748"/>
              <a:gd name="connsiteY2" fmla="*/ 581970 h 4846136"/>
              <a:gd name="connsiteX3" fmla="*/ 3491748 w 3491748"/>
              <a:gd name="connsiteY3" fmla="*/ 4264166 h 4846136"/>
              <a:gd name="connsiteX4" fmla="*/ 2909778 w 3491748"/>
              <a:gd name="connsiteY4" fmla="*/ 4846136 h 4846136"/>
              <a:gd name="connsiteX5" fmla="*/ 581970 w 3491748"/>
              <a:gd name="connsiteY5" fmla="*/ 4846136 h 4846136"/>
              <a:gd name="connsiteX6" fmla="*/ 0 w 3491748"/>
              <a:gd name="connsiteY6" fmla="*/ 4264166 h 4846136"/>
              <a:gd name="connsiteX7" fmla="*/ 0 w 3491748"/>
              <a:gd name="connsiteY7" fmla="*/ 581970 h 4846136"/>
              <a:gd name="connsiteX8" fmla="*/ 581970 w 3491748"/>
              <a:gd name="connsiteY8" fmla="*/ 0 h 4846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91748" h="4846136">
                <a:moveTo>
                  <a:pt x="581970" y="0"/>
                </a:moveTo>
                <a:lnTo>
                  <a:pt x="2909778" y="0"/>
                </a:lnTo>
                <a:cubicBezTo>
                  <a:pt x="3231191" y="0"/>
                  <a:pt x="3491748" y="260557"/>
                  <a:pt x="3491748" y="581970"/>
                </a:cubicBezTo>
                <a:lnTo>
                  <a:pt x="3491748" y="4264166"/>
                </a:lnTo>
                <a:cubicBezTo>
                  <a:pt x="3491748" y="4585579"/>
                  <a:pt x="3231191" y="4846136"/>
                  <a:pt x="2909778" y="4846136"/>
                </a:cubicBezTo>
                <a:lnTo>
                  <a:pt x="581970" y="4846136"/>
                </a:lnTo>
                <a:cubicBezTo>
                  <a:pt x="260557" y="4846136"/>
                  <a:pt x="0" y="4585579"/>
                  <a:pt x="0" y="4264166"/>
                </a:cubicBezTo>
                <a:lnTo>
                  <a:pt x="0" y="581970"/>
                </a:lnTo>
                <a:cubicBezTo>
                  <a:pt x="0" y="260557"/>
                  <a:pt x="260557" y="0"/>
                  <a:pt x="581970" y="0"/>
                </a:cubicBezTo>
                <a:close/>
              </a:path>
            </a:pathLst>
          </a:custGeom>
        </p:spPr>
      </p:pic>
    </p:spTree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" name="Google Shape;803;p5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>
                <a:latin typeface="Cambria" panose="02040503050406030204" pitchFamily="18" charset="0"/>
                <a:ea typeface="Cambria" panose="02040503050406030204" pitchFamily="18" charset="0"/>
              </a:rPr>
              <a:t>a. Các văn bản.</a:t>
            </a:r>
            <a:endParaRPr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04" name="Google Shape;804;p51"/>
          <p:cNvSpPr txBox="1">
            <a:spLocks noGrp="1"/>
          </p:cNvSpPr>
          <p:nvPr>
            <p:ph type="body" idx="1"/>
          </p:nvPr>
        </p:nvSpPr>
        <p:spPr>
          <a:xfrm>
            <a:off x="1093925" y="1152475"/>
            <a:ext cx="3967664" cy="341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Văn</a:t>
            </a:r>
            <a:r>
              <a:rPr lang="en-US" sz="1800" b="1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1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bản</a:t>
            </a:r>
            <a:r>
              <a:rPr lang="en-US" sz="1800" b="1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1: </a:t>
            </a:r>
            <a:r>
              <a:rPr lang="en-US" sz="1800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1800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dao</a:t>
            </a:r>
            <a:r>
              <a:rPr lang="en-US" sz="1800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mùa</a:t>
            </a:r>
            <a:r>
              <a:rPr lang="en-US" sz="1800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xuân</a:t>
            </a:r>
            <a:r>
              <a:rPr lang="en-US" sz="1800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1800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Nguyễn</a:t>
            </a:r>
            <a:r>
              <a:rPr lang="en-US" sz="1800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Khoa </a:t>
            </a:r>
            <a:r>
              <a:rPr lang="en-US" sz="1800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Điềm</a:t>
            </a:r>
            <a:r>
              <a:rPr lang="en-US" sz="1800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).</a:t>
            </a: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Văn</a:t>
            </a:r>
            <a:r>
              <a:rPr lang="en-US" sz="1800" b="1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1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bản</a:t>
            </a:r>
            <a:r>
              <a:rPr lang="en-US" sz="1800" b="1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2: </a:t>
            </a:r>
            <a:r>
              <a:rPr lang="en-US" sz="1800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Gặp</a:t>
            </a:r>
            <a:r>
              <a:rPr lang="en-US" sz="1800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lá</a:t>
            </a:r>
            <a:r>
              <a:rPr lang="en-US" sz="1800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cơm</a:t>
            </a:r>
            <a:r>
              <a:rPr lang="en-US" sz="1800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nếp</a:t>
            </a:r>
            <a:r>
              <a:rPr lang="en-US" sz="1800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(Thanh </a:t>
            </a:r>
            <a:r>
              <a:rPr lang="en-US" sz="1800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Thảo</a:t>
            </a:r>
            <a:r>
              <a:rPr lang="en-US" sz="1800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).</a:t>
            </a: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Văn</a:t>
            </a:r>
            <a:r>
              <a:rPr lang="en-US" sz="1800" b="1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1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bản</a:t>
            </a:r>
            <a:r>
              <a:rPr lang="en-US" sz="1800" b="1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3: </a:t>
            </a:r>
            <a:r>
              <a:rPr lang="en-US" sz="1800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Trở</a:t>
            </a:r>
            <a:r>
              <a:rPr lang="en-US" sz="1800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gió</a:t>
            </a:r>
            <a:r>
              <a:rPr lang="en-US" sz="1800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1800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Nguyễn</a:t>
            </a:r>
            <a:r>
              <a:rPr lang="en-US" sz="1800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Ngọc</a:t>
            </a:r>
            <a:r>
              <a:rPr lang="en-US" sz="1800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Tư</a:t>
            </a:r>
            <a:r>
              <a:rPr lang="en-US" sz="1800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  <p:grpSp>
        <p:nvGrpSpPr>
          <p:cNvPr id="805" name="Google Shape;805;p51"/>
          <p:cNvGrpSpPr/>
          <p:nvPr/>
        </p:nvGrpSpPr>
        <p:grpSpPr>
          <a:xfrm>
            <a:off x="4415935" y="1289414"/>
            <a:ext cx="1505736" cy="1060911"/>
            <a:chOff x="7156993" y="1924347"/>
            <a:chExt cx="1484654" cy="1046057"/>
          </a:xfrm>
        </p:grpSpPr>
        <p:sp>
          <p:nvSpPr>
            <p:cNvPr id="806" name="Google Shape;806;p51"/>
            <p:cNvSpPr/>
            <p:nvPr/>
          </p:nvSpPr>
          <p:spPr>
            <a:xfrm rot="10800000">
              <a:off x="7156993" y="1924347"/>
              <a:ext cx="1484654" cy="1046057"/>
            </a:xfrm>
            <a:custGeom>
              <a:avLst/>
              <a:gdLst/>
              <a:ahLst/>
              <a:cxnLst/>
              <a:rect l="l" t="t" r="r" b="b"/>
              <a:pathLst>
                <a:path w="21009" h="14802" extrusionOk="0">
                  <a:moveTo>
                    <a:pt x="6310" y="0"/>
                  </a:moveTo>
                  <a:cubicBezTo>
                    <a:pt x="4925" y="0"/>
                    <a:pt x="3630" y="870"/>
                    <a:pt x="3155" y="2253"/>
                  </a:cubicBezTo>
                  <a:lnTo>
                    <a:pt x="2879" y="3072"/>
                  </a:lnTo>
                  <a:cubicBezTo>
                    <a:pt x="2114" y="2942"/>
                    <a:pt x="1218" y="2360"/>
                    <a:pt x="636" y="599"/>
                  </a:cubicBezTo>
                  <a:lnTo>
                    <a:pt x="636" y="599"/>
                  </a:lnTo>
                  <a:cubicBezTo>
                    <a:pt x="636" y="599"/>
                    <a:pt x="1" y="2965"/>
                    <a:pt x="2435" y="4366"/>
                  </a:cubicBezTo>
                  <a:lnTo>
                    <a:pt x="1654" y="6670"/>
                  </a:lnTo>
                  <a:cubicBezTo>
                    <a:pt x="1065" y="8408"/>
                    <a:pt x="1999" y="10299"/>
                    <a:pt x="3737" y="10897"/>
                  </a:cubicBezTo>
                  <a:lnTo>
                    <a:pt x="14700" y="14625"/>
                  </a:lnTo>
                  <a:cubicBezTo>
                    <a:pt x="15054" y="14745"/>
                    <a:pt x="15413" y="14802"/>
                    <a:pt x="15767" y="14802"/>
                  </a:cubicBezTo>
                  <a:cubicBezTo>
                    <a:pt x="17154" y="14802"/>
                    <a:pt x="18451" y="13929"/>
                    <a:pt x="18926" y="12550"/>
                  </a:cubicBezTo>
                  <a:lnTo>
                    <a:pt x="20427" y="8133"/>
                  </a:lnTo>
                  <a:cubicBezTo>
                    <a:pt x="21009" y="6395"/>
                    <a:pt x="20083" y="4511"/>
                    <a:pt x="18352" y="3914"/>
                  </a:cubicBezTo>
                  <a:lnTo>
                    <a:pt x="7381" y="178"/>
                  </a:lnTo>
                  <a:cubicBezTo>
                    <a:pt x="7026" y="58"/>
                    <a:pt x="6665" y="0"/>
                    <a:pt x="63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07" name="Google Shape;807;p51"/>
            <p:cNvSpPr/>
            <p:nvPr/>
          </p:nvSpPr>
          <p:spPr>
            <a:xfrm rot="10800000">
              <a:off x="7448069" y="2134097"/>
              <a:ext cx="912247" cy="627762"/>
            </a:xfrm>
            <a:custGeom>
              <a:avLst/>
              <a:gdLst/>
              <a:ahLst/>
              <a:cxnLst/>
              <a:rect l="l" t="t" r="r" b="b"/>
              <a:pathLst>
                <a:path w="12909" h="8883" extrusionOk="0">
                  <a:moveTo>
                    <a:pt x="3683" y="1101"/>
                  </a:moveTo>
                  <a:lnTo>
                    <a:pt x="3683" y="1101"/>
                  </a:lnTo>
                  <a:cubicBezTo>
                    <a:pt x="3676" y="1170"/>
                    <a:pt x="3668" y="1231"/>
                    <a:pt x="3653" y="1277"/>
                  </a:cubicBezTo>
                  <a:cubicBezTo>
                    <a:pt x="3622" y="1461"/>
                    <a:pt x="3538" y="1629"/>
                    <a:pt x="3415" y="1767"/>
                  </a:cubicBezTo>
                  <a:cubicBezTo>
                    <a:pt x="3346" y="1844"/>
                    <a:pt x="3262" y="1913"/>
                    <a:pt x="3178" y="1966"/>
                  </a:cubicBezTo>
                  <a:cubicBezTo>
                    <a:pt x="3048" y="2050"/>
                    <a:pt x="2910" y="2119"/>
                    <a:pt x="2772" y="2165"/>
                  </a:cubicBezTo>
                  <a:cubicBezTo>
                    <a:pt x="2657" y="2203"/>
                    <a:pt x="2550" y="2226"/>
                    <a:pt x="2435" y="2249"/>
                  </a:cubicBezTo>
                  <a:lnTo>
                    <a:pt x="2451" y="2219"/>
                  </a:lnTo>
                  <a:lnTo>
                    <a:pt x="2489" y="2142"/>
                  </a:lnTo>
                  <a:cubicBezTo>
                    <a:pt x="2565" y="1981"/>
                    <a:pt x="2673" y="1828"/>
                    <a:pt x="2795" y="1690"/>
                  </a:cubicBezTo>
                  <a:cubicBezTo>
                    <a:pt x="2910" y="1560"/>
                    <a:pt x="3048" y="1445"/>
                    <a:pt x="3193" y="1346"/>
                  </a:cubicBezTo>
                  <a:cubicBezTo>
                    <a:pt x="3346" y="1246"/>
                    <a:pt x="3507" y="1162"/>
                    <a:pt x="3683" y="1101"/>
                  </a:cubicBezTo>
                  <a:close/>
                  <a:moveTo>
                    <a:pt x="2812" y="233"/>
                  </a:moveTo>
                  <a:cubicBezTo>
                    <a:pt x="2898" y="233"/>
                    <a:pt x="2985" y="242"/>
                    <a:pt x="3071" y="259"/>
                  </a:cubicBezTo>
                  <a:cubicBezTo>
                    <a:pt x="3117" y="266"/>
                    <a:pt x="3155" y="274"/>
                    <a:pt x="3201" y="289"/>
                  </a:cubicBezTo>
                  <a:cubicBezTo>
                    <a:pt x="3232" y="305"/>
                    <a:pt x="3262" y="312"/>
                    <a:pt x="3293" y="328"/>
                  </a:cubicBezTo>
                  <a:cubicBezTo>
                    <a:pt x="3346" y="358"/>
                    <a:pt x="3400" y="389"/>
                    <a:pt x="3446" y="427"/>
                  </a:cubicBezTo>
                  <a:cubicBezTo>
                    <a:pt x="3522" y="496"/>
                    <a:pt x="3584" y="588"/>
                    <a:pt x="3614" y="688"/>
                  </a:cubicBezTo>
                  <a:cubicBezTo>
                    <a:pt x="3637" y="749"/>
                    <a:pt x="3645" y="810"/>
                    <a:pt x="3653" y="871"/>
                  </a:cubicBezTo>
                  <a:cubicBezTo>
                    <a:pt x="3377" y="963"/>
                    <a:pt x="3117" y="1101"/>
                    <a:pt x="2887" y="1285"/>
                  </a:cubicBezTo>
                  <a:cubicBezTo>
                    <a:pt x="2634" y="1484"/>
                    <a:pt x="2428" y="1736"/>
                    <a:pt x="2282" y="2027"/>
                  </a:cubicBezTo>
                  <a:cubicBezTo>
                    <a:pt x="2236" y="2112"/>
                    <a:pt x="2198" y="2203"/>
                    <a:pt x="2167" y="2295"/>
                  </a:cubicBezTo>
                  <a:lnTo>
                    <a:pt x="2121" y="2295"/>
                  </a:lnTo>
                  <a:lnTo>
                    <a:pt x="2014" y="2311"/>
                  </a:lnTo>
                  <a:cubicBezTo>
                    <a:pt x="1911" y="2314"/>
                    <a:pt x="1809" y="2316"/>
                    <a:pt x="1708" y="2316"/>
                  </a:cubicBezTo>
                  <a:cubicBezTo>
                    <a:pt x="1607" y="2316"/>
                    <a:pt x="1505" y="2314"/>
                    <a:pt x="1402" y="2311"/>
                  </a:cubicBezTo>
                  <a:lnTo>
                    <a:pt x="1379" y="2272"/>
                  </a:lnTo>
                  <a:lnTo>
                    <a:pt x="1348" y="2226"/>
                  </a:lnTo>
                  <a:cubicBezTo>
                    <a:pt x="1279" y="2127"/>
                    <a:pt x="1226" y="2020"/>
                    <a:pt x="1187" y="1913"/>
                  </a:cubicBezTo>
                  <a:cubicBezTo>
                    <a:pt x="1157" y="1821"/>
                    <a:pt x="1141" y="1736"/>
                    <a:pt x="1134" y="1645"/>
                  </a:cubicBezTo>
                  <a:cubicBezTo>
                    <a:pt x="1126" y="1560"/>
                    <a:pt x="1134" y="1476"/>
                    <a:pt x="1149" y="1392"/>
                  </a:cubicBezTo>
                  <a:cubicBezTo>
                    <a:pt x="1164" y="1300"/>
                    <a:pt x="1203" y="1208"/>
                    <a:pt x="1241" y="1124"/>
                  </a:cubicBezTo>
                  <a:cubicBezTo>
                    <a:pt x="1295" y="1032"/>
                    <a:pt x="1356" y="940"/>
                    <a:pt x="1425" y="856"/>
                  </a:cubicBezTo>
                  <a:lnTo>
                    <a:pt x="1425" y="864"/>
                  </a:lnTo>
                  <a:cubicBezTo>
                    <a:pt x="1524" y="749"/>
                    <a:pt x="1639" y="657"/>
                    <a:pt x="1762" y="573"/>
                  </a:cubicBezTo>
                  <a:cubicBezTo>
                    <a:pt x="1907" y="481"/>
                    <a:pt x="2068" y="397"/>
                    <a:pt x="2236" y="343"/>
                  </a:cubicBezTo>
                  <a:cubicBezTo>
                    <a:pt x="2389" y="289"/>
                    <a:pt x="2550" y="251"/>
                    <a:pt x="2711" y="236"/>
                  </a:cubicBezTo>
                  <a:lnTo>
                    <a:pt x="2726" y="236"/>
                  </a:lnTo>
                  <a:cubicBezTo>
                    <a:pt x="2755" y="234"/>
                    <a:pt x="2784" y="233"/>
                    <a:pt x="2812" y="233"/>
                  </a:cubicBezTo>
                  <a:close/>
                  <a:moveTo>
                    <a:pt x="7140" y="437"/>
                  </a:moveTo>
                  <a:cubicBezTo>
                    <a:pt x="7284" y="437"/>
                    <a:pt x="7429" y="452"/>
                    <a:pt x="7565" y="481"/>
                  </a:cubicBezTo>
                  <a:cubicBezTo>
                    <a:pt x="7680" y="504"/>
                    <a:pt x="7787" y="534"/>
                    <a:pt x="7894" y="565"/>
                  </a:cubicBezTo>
                  <a:cubicBezTo>
                    <a:pt x="8009" y="611"/>
                    <a:pt x="8124" y="657"/>
                    <a:pt x="8231" y="711"/>
                  </a:cubicBezTo>
                  <a:cubicBezTo>
                    <a:pt x="8476" y="833"/>
                    <a:pt x="8706" y="986"/>
                    <a:pt x="8912" y="1170"/>
                  </a:cubicBezTo>
                  <a:lnTo>
                    <a:pt x="8928" y="1170"/>
                  </a:lnTo>
                  <a:cubicBezTo>
                    <a:pt x="9104" y="1331"/>
                    <a:pt x="9257" y="1514"/>
                    <a:pt x="9395" y="1713"/>
                  </a:cubicBezTo>
                  <a:cubicBezTo>
                    <a:pt x="9410" y="1744"/>
                    <a:pt x="9433" y="1767"/>
                    <a:pt x="9448" y="1798"/>
                  </a:cubicBezTo>
                  <a:cubicBezTo>
                    <a:pt x="9379" y="1821"/>
                    <a:pt x="9318" y="1844"/>
                    <a:pt x="9257" y="1867"/>
                  </a:cubicBezTo>
                  <a:cubicBezTo>
                    <a:pt x="9073" y="1951"/>
                    <a:pt x="8905" y="2058"/>
                    <a:pt x="8744" y="2173"/>
                  </a:cubicBezTo>
                  <a:cubicBezTo>
                    <a:pt x="8598" y="2288"/>
                    <a:pt x="8461" y="2410"/>
                    <a:pt x="8346" y="2556"/>
                  </a:cubicBezTo>
                  <a:cubicBezTo>
                    <a:pt x="8300" y="2602"/>
                    <a:pt x="8262" y="2648"/>
                    <a:pt x="8231" y="2701"/>
                  </a:cubicBezTo>
                  <a:cubicBezTo>
                    <a:pt x="8170" y="2701"/>
                    <a:pt x="8108" y="2709"/>
                    <a:pt x="8047" y="2716"/>
                  </a:cubicBezTo>
                  <a:cubicBezTo>
                    <a:pt x="7991" y="2714"/>
                    <a:pt x="7936" y="2713"/>
                    <a:pt x="7881" y="2713"/>
                  </a:cubicBezTo>
                  <a:cubicBezTo>
                    <a:pt x="7750" y="2713"/>
                    <a:pt x="7623" y="2719"/>
                    <a:pt x="7504" y="2724"/>
                  </a:cubicBezTo>
                  <a:cubicBezTo>
                    <a:pt x="7496" y="2693"/>
                    <a:pt x="7488" y="2663"/>
                    <a:pt x="7481" y="2632"/>
                  </a:cubicBezTo>
                  <a:cubicBezTo>
                    <a:pt x="7351" y="2272"/>
                    <a:pt x="7151" y="1951"/>
                    <a:pt x="6884" y="1675"/>
                  </a:cubicBezTo>
                  <a:cubicBezTo>
                    <a:pt x="6631" y="1407"/>
                    <a:pt x="6332" y="1185"/>
                    <a:pt x="6003" y="1024"/>
                  </a:cubicBezTo>
                  <a:lnTo>
                    <a:pt x="5873" y="963"/>
                  </a:lnTo>
                  <a:lnTo>
                    <a:pt x="5873" y="956"/>
                  </a:lnTo>
                  <a:lnTo>
                    <a:pt x="5881" y="956"/>
                  </a:lnTo>
                  <a:cubicBezTo>
                    <a:pt x="5965" y="864"/>
                    <a:pt x="6057" y="787"/>
                    <a:pt x="6156" y="718"/>
                  </a:cubicBezTo>
                  <a:cubicBezTo>
                    <a:pt x="6271" y="642"/>
                    <a:pt x="6401" y="580"/>
                    <a:pt x="6539" y="534"/>
                  </a:cubicBezTo>
                  <a:cubicBezTo>
                    <a:pt x="6684" y="488"/>
                    <a:pt x="6838" y="450"/>
                    <a:pt x="6991" y="443"/>
                  </a:cubicBezTo>
                  <a:cubicBezTo>
                    <a:pt x="7040" y="439"/>
                    <a:pt x="7090" y="437"/>
                    <a:pt x="7140" y="437"/>
                  </a:cubicBezTo>
                  <a:close/>
                  <a:moveTo>
                    <a:pt x="2106" y="2517"/>
                  </a:moveTo>
                  <a:cubicBezTo>
                    <a:pt x="2068" y="2640"/>
                    <a:pt x="2045" y="2762"/>
                    <a:pt x="2030" y="2885"/>
                  </a:cubicBezTo>
                  <a:lnTo>
                    <a:pt x="2022" y="2877"/>
                  </a:lnTo>
                  <a:cubicBezTo>
                    <a:pt x="1930" y="2808"/>
                    <a:pt x="1838" y="2739"/>
                    <a:pt x="1754" y="2663"/>
                  </a:cubicBezTo>
                  <a:cubicBezTo>
                    <a:pt x="1700" y="2617"/>
                    <a:pt x="1654" y="2571"/>
                    <a:pt x="1608" y="2525"/>
                  </a:cubicBezTo>
                  <a:lnTo>
                    <a:pt x="1608" y="2525"/>
                  </a:lnTo>
                  <a:cubicBezTo>
                    <a:pt x="1673" y="2531"/>
                    <a:pt x="1736" y="2533"/>
                    <a:pt x="1799" y="2533"/>
                  </a:cubicBezTo>
                  <a:cubicBezTo>
                    <a:pt x="1901" y="2533"/>
                    <a:pt x="2002" y="2527"/>
                    <a:pt x="2106" y="2517"/>
                  </a:cubicBezTo>
                  <a:close/>
                  <a:moveTo>
                    <a:pt x="9548" y="2004"/>
                  </a:moveTo>
                  <a:cubicBezTo>
                    <a:pt x="9594" y="2104"/>
                    <a:pt x="9640" y="2203"/>
                    <a:pt x="9678" y="2303"/>
                  </a:cubicBezTo>
                  <a:lnTo>
                    <a:pt x="9686" y="2311"/>
                  </a:lnTo>
                  <a:lnTo>
                    <a:pt x="9686" y="2326"/>
                  </a:lnTo>
                  <a:cubicBezTo>
                    <a:pt x="9747" y="2525"/>
                    <a:pt x="9785" y="2732"/>
                    <a:pt x="9808" y="2938"/>
                  </a:cubicBezTo>
                  <a:cubicBezTo>
                    <a:pt x="9801" y="2938"/>
                    <a:pt x="9793" y="2931"/>
                    <a:pt x="9785" y="2931"/>
                  </a:cubicBezTo>
                  <a:cubicBezTo>
                    <a:pt x="9556" y="2854"/>
                    <a:pt x="9318" y="2793"/>
                    <a:pt x="9081" y="2755"/>
                  </a:cubicBezTo>
                  <a:cubicBezTo>
                    <a:pt x="8889" y="2724"/>
                    <a:pt x="8698" y="2709"/>
                    <a:pt x="8507" y="2701"/>
                  </a:cubicBezTo>
                  <a:lnTo>
                    <a:pt x="8514" y="2701"/>
                  </a:lnTo>
                  <a:lnTo>
                    <a:pt x="8537" y="2678"/>
                  </a:lnTo>
                  <a:lnTo>
                    <a:pt x="8560" y="2648"/>
                  </a:lnTo>
                  <a:cubicBezTo>
                    <a:pt x="8683" y="2510"/>
                    <a:pt x="8821" y="2395"/>
                    <a:pt x="8974" y="2295"/>
                  </a:cubicBezTo>
                  <a:cubicBezTo>
                    <a:pt x="9157" y="2173"/>
                    <a:pt x="9349" y="2081"/>
                    <a:pt x="9548" y="2004"/>
                  </a:cubicBezTo>
                  <a:close/>
                  <a:moveTo>
                    <a:pt x="4632" y="927"/>
                  </a:moveTo>
                  <a:cubicBezTo>
                    <a:pt x="4816" y="927"/>
                    <a:pt x="4998" y="944"/>
                    <a:pt x="5176" y="978"/>
                  </a:cubicBezTo>
                  <a:lnTo>
                    <a:pt x="5169" y="986"/>
                  </a:lnTo>
                  <a:cubicBezTo>
                    <a:pt x="5283" y="1009"/>
                    <a:pt x="5406" y="1040"/>
                    <a:pt x="5521" y="1078"/>
                  </a:cubicBezTo>
                  <a:lnTo>
                    <a:pt x="5505" y="1086"/>
                  </a:lnTo>
                  <a:lnTo>
                    <a:pt x="5498" y="1101"/>
                  </a:lnTo>
                  <a:cubicBezTo>
                    <a:pt x="5383" y="1323"/>
                    <a:pt x="5283" y="1553"/>
                    <a:pt x="5207" y="1790"/>
                  </a:cubicBezTo>
                  <a:cubicBezTo>
                    <a:pt x="5138" y="1981"/>
                    <a:pt x="5069" y="2173"/>
                    <a:pt x="4985" y="2357"/>
                  </a:cubicBezTo>
                  <a:cubicBezTo>
                    <a:pt x="4916" y="2494"/>
                    <a:pt x="4824" y="2632"/>
                    <a:pt x="4724" y="2747"/>
                  </a:cubicBezTo>
                  <a:cubicBezTo>
                    <a:pt x="4548" y="2954"/>
                    <a:pt x="4311" y="3099"/>
                    <a:pt x="4058" y="3183"/>
                  </a:cubicBezTo>
                  <a:cubicBezTo>
                    <a:pt x="3890" y="3237"/>
                    <a:pt x="3714" y="3275"/>
                    <a:pt x="3538" y="3283"/>
                  </a:cubicBezTo>
                  <a:cubicBezTo>
                    <a:pt x="3484" y="3287"/>
                    <a:pt x="3430" y="3289"/>
                    <a:pt x="3376" y="3289"/>
                  </a:cubicBezTo>
                  <a:cubicBezTo>
                    <a:pt x="3221" y="3289"/>
                    <a:pt x="3063" y="3273"/>
                    <a:pt x="2910" y="3245"/>
                  </a:cubicBezTo>
                  <a:cubicBezTo>
                    <a:pt x="2803" y="3222"/>
                    <a:pt x="2696" y="3191"/>
                    <a:pt x="2588" y="3153"/>
                  </a:cubicBezTo>
                  <a:cubicBezTo>
                    <a:pt x="2481" y="3122"/>
                    <a:pt x="2382" y="3076"/>
                    <a:pt x="2290" y="3030"/>
                  </a:cubicBezTo>
                  <a:lnTo>
                    <a:pt x="2244" y="3007"/>
                  </a:lnTo>
                  <a:cubicBezTo>
                    <a:pt x="2252" y="2931"/>
                    <a:pt x="2267" y="2854"/>
                    <a:pt x="2275" y="2785"/>
                  </a:cubicBezTo>
                  <a:cubicBezTo>
                    <a:pt x="2297" y="2686"/>
                    <a:pt x="2320" y="2586"/>
                    <a:pt x="2351" y="2494"/>
                  </a:cubicBezTo>
                  <a:cubicBezTo>
                    <a:pt x="2550" y="2464"/>
                    <a:pt x="2742" y="2418"/>
                    <a:pt x="2933" y="2349"/>
                  </a:cubicBezTo>
                  <a:cubicBezTo>
                    <a:pt x="3147" y="2272"/>
                    <a:pt x="3346" y="2150"/>
                    <a:pt x="3515" y="1989"/>
                  </a:cubicBezTo>
                  <a:cubicBezTo>
                    <a:pt x="3683" y="1828"/>
                    <a:pt x="3806" y="1622"/>
                    <a:pt x="3859" y="1400"/>
                  </a:cubicBezTo>
                  <a:cubicBezTo>
                    <a:pt x="3890" y="1277"/>
                    <a:pt x="3905" y="1147"/>
                    <a:pt x="3905" y="1017"/>
                  </a:cubicBezTo>
                  <a:cubicBezTo>
                    <a:pt x="4081" y="971"/>
                    <a:pt x="4257" y="948"/>
                    <a:pt x="4441" y="933"/>
                  </a:cubicBezTo>
                  <a:lnTo>
                    <a:pt x="4449" y="933"/>
                  </a:lnTo>
                  <a:cubicBezTo>
                    <a:pt x="4510" y="929"/>
                    <a:pt x="4571" y="927"/>
                    <a:pt x="4632" y="927"/>
                  </a:cubicBezTo>
                  <a:close/>
                  <a:moveTo>
                    <a:pt x="5743" y="1147"/>
                  </a:moveTo>
                  <a:lnTo>
                    <a:pt x="5758" y="1155"/>
                  </a:lnTo>
                  <a:lnTo>
                    <a:pt x="5773" y="1155"/>
                  </a:lnTo>
                  <a:lnTo>
                    <a:pt x="5911" y="1223"/>
                  </a:lnTo>
                  <a:cubicBezTo>
                    <a:pt x="6141" y="1338"/>
                    <a:pt x="6348" y="1476"/>
                    <a:pt x="6539" y="1645"/>
                  </a:cubicBezTo>
                  <a:lnTo>
                    <a:pt x="6547" y="1652"/>
                  </a:lnTo>
                  <a:cubicBezTo>
                    <a:pt x="6723" y="1805"/>
                    <a:pt x="6876" y="1989"/>
                    <a:pt x="7006" y="2180"/>
                  </a:cubicBezTo>
                  <a:cubicBezTo>
                    <a:pt x="7113" y="2341"/>
                    <a:pt x="7197" y="2510"/>
                    <a:pt x="7259" y="2693"/>
                  </a:cubicBezTo>
                  <a:lnTo>
                    <a:pt x="7274" y="2739"/>
                  </a:lnTo>
                  <a:cubicBezTo>
                    <a:pt x="7021" y="2755"/>
                    <a:pt x="6776" y="2793"/>
                    <a:pt x="6524" y="2839"/>
                  </a:cubicBezTo>
                  <a:cubicBezTo>
                    <a:pt x="6171" y="2915"/>
                    <a:pt x="5827" y="3015"/>
                    <a:pt x="5490" y="3153"/>
                  </a:cubicBezTo>
                  <a:cubicBezTo>
                    <a:pt x="5169" y="3291"/>
                    <a:pt x="4855" y="3467"/>
                    <a:pt x="4571" y="3673"/>
                  </a:cubicBezTo>
                  <a:cubicBezTo>
                    <a:pt x="4288" y="3872"/>
                    <a:pt x="4035" y="4110"/>
                    <a:pt x="3821" y="4378"/>
                  </a:cubicBezTo>
                  <a:cubicBezTo>
                    <a:pt x="3599" y="4638"/>
                    <a:pt x="3423" y="4929"/>
                    <a:pt x="3300" y="5251"/>
                  </a:cubicBezTo>
                  <a:cubicBezTo>
                    <a:pt x="3216" y="5465"/>
                    <a:pt x="3163" y="5702"/>
                    <a:pt x="3147" y="5940"/>
                  </a:cubicBezTo>
                  <a:cubicBezTo>
                    <a:pt x="3032" y="5809"/>
                    <a:pt x="2925" y="5679"/>
                    <a:pt x="2833" y="5534"/>
                  </a:cubicBezTo>
                  <a:cubicBezTo>
                    <a:pt x="2757" y="5419"/>
                    <a:pt x="2688" y="5304"/>
                    <a:pt x="2627" y="5174"/>
                  </a:cubicBezTo>
                  <a:cubicBezTo>
                    <a:pt x="2565" y="5044"/>
                    <a:pt x="2512" y="4914"/>
                    <a:pt x="2466" y="4776"/>
                  </a:cubicBezTo>
                  <a:cubicBezTo>
                    <a:pt x="2343" y="4401"/>
                    <a:pt x="2259" y="4018"/>
                    <a:pt x="2229" y="3627"/>
                  </a:cubicBezTo>
                  <a:lnTo>
                    <a:pt x="2221" y="3635"/>
                  </a:lnTo>
                  <a:lnTo>
                    <a:pt x="2221" y="3252"/>
                  </a:lnTo>
                  <a:cubicBezTo>
                    <a:pt x="2313" y="3298"/>
                    <a:pt x="2405" y="3337"/>
                    <a:pt x="2504" y="3367"/>
                  </a:cubicBezTo>
                  <a:lnTo>
                    <a:pt x="2512" y="3367"/>
                  </a:lnTo>
                  <a:cubicBezTo>
                    <a:pt x="2650" y="3413"/>
                    <a:pt x="2795" y="3451"/>
                    <a:pt x="2941" y="3482"/>
                  </a:cubicBezTo>
                  <a:cubicBezTo>
                    <a:pt x="3089" y="3508"/>
                    <a:pt x="3240" y="3521"/>
                    <a:pt x="3392" y="3521"/>
                  </a:cubicBezTo>
                  <a:cubicBezTo>
                    <a:pt x="3554" y="3521"/>
                    <a:pt x="3716" y="3506"/>
                    <a:pt x="3875" y="3474"/>
                  </a:cubicBezTo>
                  <a:cubicBezTo>
                    <a:pt x="4189" y="3413"/>
                    <a:pt x="4472" y="3275"/>
                    <a:pt x="4717" y="3076"/>
                  </a:cubicBezTo>
                  <a:cubicBezTo>
                    <a:pt x="4839" y="2977"/>
                    <a:pt x="4954" y="2854"/>
                    <a:pt x="5046" y="2716"/>
                  </a:cubicBezTo>
                  <a:cubicBezTo>
                    <a:pt x="5138" y="2571"/>
                    <a:pt x="5214" y="2418"/>
                    <a:pt x="5283" y="2257"/>
                  </a:cubicBezTo>
                  <a:cubicBezTo>
                    <a:pt x="5337" y="2127"/>
                    <a:pt x="5383" y="1997"/>
                    <a:pt x="5429" y="1874"/>
                  </a:cubicBezTo>
                  <a:lnTo>
                    <a:pt x="5429" y="1859"/>
                  </a:lnTo>
                  <a:cubicBezTo>
                    <a:pt x="5490" y="1668"/>
                    <a:pt x="5559" y="1484"/>
                    <a:pt x="5651" y="1300"/>
                  </a:cubicBezTo>
                  <a:cubicBezTo>
                    <a:pt x="5674" y="1246"/>
                    <a:pt x="5704" y="1193"/>
                    <a:pt x="5743" y="1147"/>
                  </a:cubicBezTo>
                  <a:close/>
                  <a:moveTo>
                    <a:pt x="8331" y="2954"/>
                  </a:moveTo>
                  <a:cubicBezTo>
                    <a:pt x="8637" y="2977"/>
                    <a:pt x="8943" y="3015"/>
                    <a:pt x="9249" y="3076"/>
                  </a:cubicBezTo>
                  <a:cubicBezTo>
                    <a:pt x="9441" y="3115"/>
                    <a:pt x="9632" y="3160"/>
                    <a:pt x="9808" y="3214"/>
                  </a:cubicBezTo>
                  <a:cubicBezTo>
                    <a:pt x="9801" y="3360"/>
                    <a:pt x="9785" y="3497"/>
                    <a:pt x="9762" y="3643"/>
                  </a:cubicBezTo>
                  <a:cubicBezTo>
                    <a:pt x="9701" y="3911"/>
                    <a:pt x="9609" y="4171"/>
                    <a:pt x="9494" y="4416"/>
                  </a:cubicBezTo>
                  <a:cubicBezTo>
                    <a:pt x="9333" y="4722"/>
                    <a:pt x="9142" y="4998"/>
                    <a:pt x="8920" y="5251"/>
                  </a:cubicBezTo>
                  <a:cubicBezTo>
                    <a:pt x="8675" y="5519"/>
                    <a:pt x="8399" y="5756"/>
                    <a:pt x="8101" y="5955"/>
                  </a:cubicBezTo>
                  <a:lnTo>
                    <a:pt x="8124" y="5955"/>
                  </a:lnTo>
                  <a:lnTo>
                    <a:pt x="8063" y="5986"/>
                  </a:lnTo>
                  <a:lnTo>
                    <a:pt x="7886" y="6100"/>
                  </a:lnTo>
                  <a:cubicBezTo>
                    <a:pt x="7932" y="5825"/>
                    <a:pt x="7963" y="5542"/>
                    <a:pt x="7971" y="5266"/>
                  </a:cubicBezTo>
                  <a:cubicBezTo>
                    <a:pt x="7978" y="5136"/>
                    <a:pt x="7978" y="5013"/>
                    <a:pt x="7986" y="4883"/>
                  </a:cubicBezTo>
                  <a:lnTo>
                    <a:pt x="7986" y="4845"/>
                  </a:lnTo>
                  <a:lnTo>
                    <a:pt x="7986" y="4791"/>
                  </a:lnTo>
                  <a:cubicBezTo>
                    <a:pt x="7994" y="4607"/>
                    <a:pt x="8001" y="4408"/>
                    <a:pt x="8009" y="4202"/>
                  </a:cubicBezTo>
                  <a:cubicBezTo>
                    <a:pt x="8024" y="4018"/>
                    <a:pt x="8047" y="3834"/>
                    <a:pt x="8086" y="3658"/>
                  </a:cubicBezTo>
                  <a:cubicBezTo>
                    <a:pt x="8124" y="3451"/>
                    <a:pt x="8185" y="3252"/>
                    <a:pt x="8277" y="3061"/>
                  </a:cubicBezTo>
                  <a:cubicBezTo>
                    <a:pt x="8292" y="3023"/>
                    <a:pt x="8308" y="2992"/>
                    <a:pt x="8331" y="2954"/>
                  </a:cubicBezTo>
                  <a:close/>
                  <a:moveTo>
                    <a:pt x="8101" y="2946"/>
                  </a:moveTo>
                  <a:cubicBezTo>
                    <a:pt x="8093" y="2954"/>
                    <a:pt x="8078" y="2961"/>
                    <a:pt x="8078" y="2977"/>
                  </a:cubicBezTo>
                  <a:cubicBezTo>
                    <a:pt x="7940" y="3275"/>
                    <a:pt x="7856" y="3597"/>
                    <a:pt x="7825" y="3926"/>
                  </a:cubicBezTo>
                  <a:cubicBezTo>
                    <a:pt x="7787" y="4240"/>
                    <a:pt x="7772" y="4569"/>
                    <a:pt x="7772" y="4814"/>
                  </a:cubicBezTo>
                  <a:lnTo>
                    <a:pt x="7772" y="4967"/>
                  </a:lnTo>
                  <a:cubicBezTo>
                    <a:pt x="7772" y="5105"/>
                    <a:pt x="7756" y="5312"/>
                    <a:pt x="7741" y="5511"/>
                  </a:cubicBezTo>
                  <a:cubicBezTo>
                    <a:pt x="7733" y="5695"/>
                    <a:pt x="7710" y="5871"/>
                    <a:pt x="7680" y="6039"/>
                  </a:cubicBezTo>
                  <a:cubicBezTo>
                    <a:pt x="7664" y="6108"/>
                    <a:pt x="7649" y="6177"/>
                    <a:pt x="7626" y="6238"/>
                  </a:cubicBezTo>
                  <a:lnTo>
                    <a:pt x="7596" y="6261"/>
                  </a:lnTo>
                  <a:lnTo>
                    <a:pt x="7557" y="6277"/>
                  </a:lnTo>
                  <a:cubicBezTo>
                    <a:pt x="7550" y="6261"/>
                    <a:pt x="7542" y="6238"/>
                    <a:pt x="7534" y="6223"/>
                  </a:cubicBezTo>
                  <a:lnTo>
                    <a:pt x="7519" y="6177"/>
                  </a:lnTo>
                  <a:lnTo>
                    <a:pt x="7511" y="6177"/>
                  </a:lnTo>
                  <a:lnTo>
                    <a:pt x="7511" y="6169"/>
                  </a:lnTo>
                  <a:cubicBezTo>
                    <a:pt x="7450" y="5993"/>
                    <a:pt x="7419" y="5817"/>
                    <a:pt x="7404" y="5633"/>
                  </a:cubicBezTo>
                  <a:cubicBezTo>
                    <a:pt x="7389" y="5289"/>
                    <a:pt x="7404" y="4944"/>
                    <a:pt x="7465" y="4600"/>
                  </a:cubicBezTo>
                  <a:cubicBezTo>
                    <a:pt x="7473" y="4516"/>
                    <a:pt x="7488" y="4439"/>
                    <a:pt x="7496" y="4362"/>
                  </a:cubicBezTo>
                  <a:cubicBezTo>
                    <a:pt x="7534" y="4110"/>
                    <a:pt x="7573" y="3865"/>
                    <a:pt x="7596" y="3612"/>
                  </a:cubicBezTo>
                  <a:cubicBezTo>
                    <a:pt x="7611" y="3421"/>
                    <a:pt x="7603" y="3237"/>
                    <a:pt x="7573" y="3046"/>
                  </a:cubicBezTo>
                  <a:cubicBezTo>
                    <a:pt x="7733" y="3000"/>
                    <a:pt x="7894" y="2961"/>
                    <a:pt x="8055" y="2946"/>
                  </a:cubicBezTo>
                  <a:close/>
                  <a:moveTo>
                    <a:pt x="7358" y="3122"/>
                  </a:moveTo>
                  <a:cubicBezTo>
                    <a:pt x="7358" y="3153"/>
                    <a:pt x="7358" y="3183"/>
                    <a:pt x="7358" y="3214"/>
                  </a:cubicBezTo>
                  <a:lnTo>
                    <a:pt x="7358" y="3237"/>
                  </a:lnTo>
                  <a:lnTo>
                    <a:pt x="7366" y="3222"/>
                  </a:lnTo>
                  <a:lnTo>
                    <a:pt x="7366" y="3222"/>
                  </a:lnTo>
                  <a:cubicBezTo>
                    <a:pt x="7366" y="3543"/>
                    <a:pt x="7343" y="3865"/>
                    <a:pt x="7289" y="4179"/>
                  </a:cubicBezTo>
                  <a:lnTo>
                    <a:pt x="7266" y="4309"/>
                  </a:lnTo>
                  <a:lnTo>
                    <a:pt x="7266" y="4324"/>
                  </a:lnTo>
                  <a:cubicBezTo>
                    <a:pt x="7220" y="4615"/>
                    <a:pt x="7182" y="4906"/>
                    <a:pt x="7167" y="5205"/>
                  </a:cubicBezTo>
                  <a:cubicBezTo>
                    <a:pt x="7144" y="5503"/>
                    <a:pt x="7167" y="5809"/>
                    <a:pt x="7243" y="6100"/>
                  </a:cubicBezTo>
                  <a:cubicBezTo>
                    <a:pt x="7266" y="6192"/>
                    <a:pt x="7297" y="6284"/>
                    <a:pt x="7335" y="6368"/>
                  </a:cubicBezTo>
                  <a:cubicBezTo>
                    <a:pt x="7190" y="6422"/>
                    <a:pt x="7083" y="6460"/>
                    <a:pt x="6991" y="6499"/>
                  </a:cubicBezTo>
                  <a:cubicBezTo>
                    <a:pt x="6585" y="6636"/>
                    <a:pt x="6164" y="6721"/>
                    <a:pt x="5735" y="6759"/>
                  </a:cubicBezTo>
                  <a:lnTo>
                    <a:pt x="5750" y="6751"/>
                  </a:lnTo>
                  <a:cubicBezTo>
                    <a:pt x="5712" y="6675"/>
                    <a:pt x="5682" y="6598"/>
                    <a:pt x="5659" y="6537"/>
                  </a:cubicBezTo>
                  <a:cubicBezTo>
                    <a:pt x="5605" y="6361"/>
                    <a:pt x="5567" y="6177"/>
                    <a:pt x="5551" y="5993"/>
                  </a:cubicBezTo>
                  <a:cubicBezTo>
                    <a:pt x="5536" y="5771"/>
                    <a:pt x="5544" y="5549"/>
                    <a:pt x="5590" y="5335"/>
                  </a:cubicBezTo>
                  <a:cubicBezTo>
                    <a:pt x="5643" y="5082"/>
                    <a:pt x="5727" y="4837"/>
                    <a:pt x="5842" y="4607"/>
                  </a:cubicBezTo>
                  <a:cubicBezTo>
                    <a:pt x="5965" y="4347"/>
                    <a:pt x="6126" y="4110"/>
                    <a:pt x="6317" y="3895"/>
                  </a:cubicBezTo>
                  <a:cubicBezTo>
                    <a:pt x="6501" y="3689"/>
                    <a:pt x="6707" y="3505"/>
                    <a:pt x="6929" y="3352"/>
                  </a:cubicBezTo>
                  <a:cubicBezTo>
                    <a:pt x="7067" y="3268"/>
                    <a:pt x="7213" y="3191"/>
                    <a:pt x="7358" y="3122"/>
                  </a:cubicBezTo>
                  <a:close/>
                  <a:moveTo>
                    <a:pt x="7174" y="2969"/>
                  </a:moveTo>
                  <a:lnTo>
                    <a:pt x="7174" y="2969"/>
                  </a:lnTo>
                  <a:cubicBezTo>
                    <a:pt x="7029" y="3030"/>
                    <a:pt x="6891" y="3107"/>
                    <a:pt x="6769" y="3191"/>
                  </a:cubicBezTo>
                  <a:cubicBezTo>
                    <a:pt x="6508" y="3375"/>
                    <a:pt x="6271" y="3589"/>
                    <a:pt x="6072" y="3827"/>
                  </a:cubicBezTo>
                  <a:cubicBezTo>
                    <a:pt x="5666" y="4309"/>
                    <a:pt x="5406" y="4898"/>
                    <a:pt x="5329" y="5526"/>
                  </a:cubicBezTo>
                  <a:cubicBezTo>
                    <a:pt x="5291" y="5832"/>
                    <a:pt x="5314" y="6139"/>
                    <a:pt x="5391" y="6437"/>
                  </a:cubicBezTo>
                  <a:cubicBezTo>
                    <a:pt x="5421" y="6552"/>
                    <a:pt x="5459" y="6659"/>
                    <a:pt x="5505" y="6766"/>
                  </a:cubicBezTo>
                  <a:cubicBezTo>
                    <a:pt x="5476" y="6767"/>
                    <a:pt x="5446" y="6768"/>
                    <a:pt x="5416" y="6768"/>
                  </a:cubicBezTo>
                  <a:cubicBezTo>
                    <a:pt x="5155" y="6768"/>
                    <a:pt x="4895" y="6738"/>
                    <a:pt x="4640" y="6690"/>
                  </a:cubicBezTo>
                  <a:cubicBezTo>
                    <a:pt x="4495" y="6659"/>
                    <a:pt x="4357" y="6629"/>
                    <a:pt x="4219" y="6575"/>
                  </a:cubicBezTo>
                  <a:lnTo>
                    <a:pt x="4212" y="6575"/>
                  </a:lnTo>
                  <a:cubicBezTo>
                    <a:pt x="4089" y="6537"/>
                    <a:pt x="3967" y="6483"/>
                    <a:pt x="3852" y="6430"/>
                  </a:cubicBezTo>
                  <a:cubicBezTo>
                    <a:pt x="3676" y="6345"/>
                    <a:pt x="3515" y="6238"/>
                    <a:pt x="3362" y="6123"/>
                  </a:cubicBezTo>
                  <a:cubicBezTo>
                    <a:pt x="3362" y="5978"/>
                    <a:pt x="3377" y="5832"/>
                    <a:pt x="3400" y="5695"/>
                  </a:cubicBezTo>
                  <a:cubicBezTo>
                    <a:pt x="3446" y="5488"/>
                    <a:pt x="3515" y="5289"/>
                    <a:pt x="3607" y="5097"/>
                  </a:cubicBezTo>
                  <a:cubicBezTo>
                    <a:pt x="3737" y="4845"/>
                    <a:pt x="3898" y="4615"/>
                    <a:pt x="4089" y="4401"/>
                  </a:cubicBezTo>
                  <a:cubicBezTo>
                    <a:pt x="4311" y="4156"/>
                    <a:pt x="4564" y="3934"/>
                    <a:pt x="4839" y="3750"/>
                  </a:cubicBezTo>
                  <a:cubicBezTo>
                    <a:pt x="5161" y="3543"/>
                    <a:pt x="5513" y="3367"/>
                    <a:pt x="5881" y="3245"/>
                  </a:cubicBezTo>
                  <a:cubicBezTo>
                    <a:pt x="6302" y="3107"/>
                    <a:pt x="6730" y="3007"/>
                    <a:pt x="7174" y="2969"/>
                  </a:cubicBezTo>
                  <a:close/>
                  <a:moveTo>
                    <a:pt x="10030" y="3275"/>
                  </a:moveTo>
                  <a:lnTo>
                    <a:pt x="10068" y="3291"/>
                  </a:lnTo>
                  <a:cubicBezTo>
                    <a:pt x="10160" y="3321"/>
                    <a:pt x="10245" y="3360"/>
                    <a:pt x="10329" y="3390"/>
                  </a:cubicBezTo>
                  <a:cubicBezTo>
                    <a:pt x="10597" y="3520"/>
                    <a:pt x="10842" y="3689"/>
                    <a:pt x="11064" y="3888"/>
                  </a:cubicBezTo>
                  <a:cubicBezTo>
                    <a:pt x="11225" y="4026"/>
                    <a:pt x="11362" y="4186"/>
                    <a:pt x="11485" y="4362"/>
                  </a:cubicBezTo>
                  <a:cubicBezTo>
                    <a:pt x="11577" y="4500"/>
                    <a:pt x="11646" y="4653"/>
                    <a:pt x="11707" y="4807"/>
                  </a:cubicBezTo>
                  <a:cubicBezTo>
                    <a:pt x="11753" y="4952"/>
                    <a:pt x="11783" y="5105"/>
                    <a:pt x="11799" y="5258"/>
                  </a:cubicBezTo>
                  <a:cubicBezTo>
                    <a:pt x="11814" y="5427"/>
                    <a:pt x="11799" y="5587"/>
                    <a:pt x="11768" y="5756"/>
                  </a:cubicBezTo>
                  <a:cubicBezTo>
                    <a:pt x="11730" y="5947"/>
                    <a:pt x="11669" y="6139"/>
                    <a:pt x="11577" y="6315"/>
                  </a:cubicBezTo>
                  <a:cubicBezTo>
                    <a:pt x="11416" y="6644"/>
                    <a:pt x="11171" y="6920"/>
                    <a:pt x="10872" y="7119"/>
                  </a:cubicBezTo>
                  <a:cubicBezTo>
                    <a:pt x="10712" y="7218"/>
                    <a:pt x="10543" y="7302"/>
                    <a:pt x="10367" y="7371"/>
                  </a:cubicBezTo>
                  <a:cubicBezTo>
                    <a:pt x="10153" y="7440"/>
                    <a:pt x="9931" y="7486"/>
                    <a:pt x="9709" y="7501"/>
                  </a:cubicBezTo>
                  <a:cubicBezTo>
                    <a:pt x="9673" y="7503"/>
                    <a:pt x="9637" y="7503"/>
                    <a:pt x="9601" y="7503"/>
                  </a:cubicBezTo>
                  <a:cubicBezTo>
                    <a:pt x="9420" y="7503"/>
                    <a:pt x="9237" y="7487"/>
                    <a:pt x="9058" y="7456"/>
                  </a:cubicBezTo>
                  <a:cubicBezTo>
                    <a:pt x="8951" y="7433"/>
                    <a:pt x="8851" y="7410"/>
                    <a:pt x="8752" y="7371"/>
                  </a:cubicBezTo>
                  <a:lnTo>
                    <a:pt x="8752" y="7379"/>
                  </a:lnTo>
                  <a:cubicBezTo>
                    <a:pt x="8660" y="7341"/>
                    <a:pt x="8568" y="7302"/>
                    <a:pt x="8476" y="7264"/>
                  </a:cubicBezTo>
                  <a:cubicBezTo>
                    <a:pt x="8315" y="7180"/>
                    <a:pt x="8162" y="7080"/>
                    <a:pt x="8024" y="6958"/>
                  </a:cubicBezTo>
                  <a:cubicBezTo>
                    <a:pt x="7909" y="6858"/>
                    <a:pt x="7810" y="6744"/>
                    <a:pt x="7726" y="6621"/>
                  </a:cubicBezTo>
                  <a:cubicBezTo>
                    <a:pt x="7756" y="6552"/>
                    <a:pt x="7779" y="6476"/>
                    <a:pt x="7802" y="6399"/>
                  </a:cubicBezTo>
                  <a:cubicBezTo>
                    <a:pt x="8185" y="6200"/>
                    <a:pt x="8537" y="5955"/>
                    <a:pt x="8843" y="5656"/>
                  </a:cubicBezTo>
                  <a:cubicBezTo>
                    <a:pt x="9349" y="5189"/>
                    <a:pt x="9716" y="4600"/>
                    <a:pt x="9923" y="3949"/>
                  </a:cubicBezTo>
                  <a:cubicBezTo>
                    <a:pt x="9984" y="3727"/>
                    <a:pt x="10023" y="3505"/>
                    <a:pt x="10030" y="3275"/>
                  </a:cubicBezTo>
                  <a:close/>
                  <a:moveTo>
                    <a:pt x="7435" y="6560"/>
                  </a:moveTo>
                  <a:cubicBezTo>
                    <a:pt x="7442" y="6590"/>
                    <a:pt x="7458" y="6613"/>
                    <a:pt x="7473" y="6636"/>
                  </a:cubicBezTo>
                  <a:lnTo>
                    <a:pt x="7465" y="6644"/>
                  </a:lnTo>
                  <a:lnTo>
                    <a:pt x="7458" y="6659"/>
                  </a:lnTo>
                  <a:cubicBezTo>
                    <a:pt x="7442" y="6682"/>
                    <a:pt x="7435" y="6713"/>
                    <a:pt x="7419" y="6736"/>
                  </a:cubicBezTo>
                  <a:cubicBezTo>
                    <a:pt x="7305" y="6966"/>
                    <a:pt x="7159" y="7188"/>
                    <a:pt x="6983" y="7379"/>
                  </a:cubicBezTo>
                  <a:cubicBezTo>
                    <a:pt x="6853" y="7524"/>
                    <a:pt x="6715" y="7647"/>
                    <a:pt x="6554" y="7762"/>
                  </a:cubicBezTo>
                  <a:lnTo>
                    <a:pt x="6516" y="7731"/>
                  </a:lnTo>
                  <a:cubicBezTo>
                    <a:pt x="6485" y="7701"/>
                    <a:pt x="6447" y="7670"/>
                    <a:pt x="6409" y="7639"/>
                  </a:cubicBezTo>
                  <a:cubicBezTo>
                    <a:pt x="6225" y="7471"/>
                    <a:pt x="6064" y="7287"/>
                    <a:pt x="5934" y="7088"/>
                  </a:cubicBezTo>
                  <a:lnTo>
                    <a:pt x="5926" y="7096"/>
                  </a:lnTo>
                  <a:cubicBezTo>
                    <a:pt x="5896" y="7042"/>
                    <a:pt x="5873" y="7004"/>
                    <a:pt x="5850" y="6966"/>
                  </a:cubicBezTo>
                  <a:cubicBezTo>
                    <a:pt x="6294" y="6927"/>
                    <a:pt x="6738" y="6828"/>
                    <a:pt x="7159" y="6675"/>
                  </a:cubicBezTo>
                  <a:cubicBezTo>
                    <a:pt x="7251" y="6636"/>
                    <a:pt x="7343" y="6606"/>
                    <a:pt x="7435" y="6560"/>
                  </a:cubicBezTo>
                  <a:close/>
                  <a:moveTo>
                    <a:pt x="3392" y="6407"/>
                  </a:moveTo>
                  <a:lnTo>
                    <a:pt x="3392" y="6407"/>
                  </a:lnTo>
                  <a:cubicBezTo>
                    <a:pt x="3408" y="6422"/>
                    <a:pt x="3431" y="6437"/>
                    <a:pt x="3454" y="6453"/>
                  </a:cubicBezTo>
                  <a:cubicBezTo>
                    <a:pt x="3660" y="6590"/>
                    <a:pt x="3890" y="6705"/>
                    <a:pt x="4135" y="6782"/>
                  </a:cubicBezTo>
                  <a:cubicBezTo>
                    <a:pt x="4487" y="6904"/>
                    <a:pt x="4855" y="6966"/>
                    <a:pt x="5230" y="6981"/>
                  </a:cubicBezTo>
                  <a:lnTo>
                    <a:pt x="5613" y="6981"/>
                  </a:lnTo>
                  <a:cubicBezTo>
                    <a:pt x="5636" y="7042"/>
                    <a:pt x="5674" y="7103"/>
                    <a:pt x="5712" y="7165"/>
                  </a:cubicBezTo>
                  <a:cubicBezTo>
                    <a:pt x="5888" y="7440"/>
                    <a:pt x="6110" y="7685"/>
                    <a:pt x="6371" y="7892"/>
                  </a:cubicBezTo>
                  <a:cubicBezTo>
                    <a:pt x="6233" y="7976"/>
                    <a:pt x="6080" y="8037"/>
                    <a:pt x="5934" y="8099"/>
                  </a:cubicBezTo>
                  <a:cubicBezTo>
                    <a:pt x="5766" y="8152"/>
                    <a:pt x="5597" y="8183"/>
                    <a:pt x="5429" y="8198"/>
                  </a:cubicBezTo>
                  <a:cubicBezTo>
                    <a:pt x="5395" y="8200"/>
                    <a:pt x="5360" y="8201"/>
                    <a:pt x="5326" y="8201"/>
                  </a:cubicBezTo>
                  <a:cubicBezTo>
                    <a:pt x="5215" y="8201"/>
                    <a:pt x="5104" y="8191"/>
                    <a:pt x="4992" y="8168"/>
                  </a:cubicBezTo>
                  <a:cubicBezTo>
                    <a:pt x="4847" y="8137"/>
                    <a:pt x="4709" y="8091"/>
                    <a:pt x="4571" y="8030"/>
                  </a:cubicBezTo>
                  <a:cubicBezTo>
                    <a:pt x="4426" y="7953"/>
                    <a:pt x="4288" y="7854"/>
                    <a:pt x="4158" y="7746"/>
                  </a:cubicBezTo>
                  <a:cubicBezTo>
                    <a:pt x="3997" y="7601"/>
                    <a:pt x="3859" y="7433"/>
                    <a:pt x="3737" y="7249"/>
                  </a:cubicBezTo>
                  <a:cubicBezTo>
                    <a:pt x="3630" y="7088"/>
                    <a:pt x="3545" y="6912"/>
                    <a:pt x="3477" y="6721"/>
                  </a:cubicBezTo>
                  <a:cubicBezTo>
                    <a:pt x="3438" y="6621"/>
                    <a:pt x="3408" y="6514"/>
                    <a:pt x="3392" y="6407"/>
                  </a:cubicBezTo>
                  <a:close/>
                  <a:moveTo>
                    <a:pt x="11661" y="4217"/>
                  </a:moveTo>
                  <a:cubicBezTo>
                    <a:pt x="11860" y="4416"/>
                    <a:pt x="12044" y="4630"/>
                    <a:pt x="12197" y="4860"/>
                  </a:cubicBezTo>
                  <a:cubicBezTo>
                    <a:pt x="12319" y="5044"/>
                    <a:pt x="12411" y="5235"/>
                    <a:pt x="12488" y="5434"/>
                  </a:cubicBezTo>
                  <a:cubicBezTo>
                    <a:pt x="12541" y="5603"/>
                    <a:pt x="12580" y="5787"/>
                    <a:pt x="12595" y="5963"/>
                  </a:cubicBezTo>
                  <a:cubicBezTo>
                    <a:pt x="12603" y="6146"/>
                    <a:pt x="12595" y="6322"/>
                    <a:pt x="12557" y="6506"/>
                  </a:cubicBezTo>
                  <a:cubicBezTo>
                    <a:pt x="12518" y="6705"/>
                    <a:pt x="12450" y="6897"/>
                    <a:pt x="12358" y="7088"/>
                  </a:cubicBezTo>
                  <a:cubicBezTo>
                    <a:pt x="12365" y="7088"/>
                    <a:pt x="12365" y="7080"/>
                    <a:pt x="12373" y="7080"/>
                  </a:cubicBezTo>
                  <a:cubicBezTo>
                    <a:pt x="12266" y="7264"/>
                    <a:pt x="12143" y="7440"/>
                    <a:pt x="12005" y="7609"/>
                  </a:cubicBezTo>
                  <a:lnTo>
                    <a:pt x="11998" y="7616"/>
                  </a:lnTo>
                  <a:cubicBezTo>
                    <a:pt x="11845" y="7785"/>
                    <a:pt x="11669" y="7930"/>
                    <a:pt x="11485" y="8060"/>
                  </a:cubicBezTo>
                  <a:lnTo>
                    <a:pt x="11470" y="8068"/>
                  </a:lnTo>
                  <a:cubicBezTo>
                    <a:pt x="11240" y="8214"/>
                    <a:pt x="10987" y="8336"/>
                    <a:pt x="10727" y="8428"/>
                  </a:cubicBezTo>
                  <a:lnTo>
                    <a:pt x="10719" y="8436"/>
                  </a:lnTo>
                  <a:lnTo>
                    <a:pt x="10727" y="8436"/>
                  </a:lnTo>
                  <a:cubicBezTo>
                    <a:pt x="10375" y="8543"/>
                    <a:pt x="10007" y="8612"/>
                    <a:pt x="9640" y="8635"/>
                  </a:cubicBezTo>
                  <a:cubicBezTo>
                    <a:pt x="9529" y="8642"/>
                    <a:pt x="9418" y="8646"/>
                    <a:pt x="9306" y="8646"/>
                  </a:cubicBezTo>
                  <a:cubicBezTo>
                    <a:pt x="8986" y="8646"/>
                    <a:pt x="8664" y="8615"/>
                    <a:pt x="8346" y="8558"/>
                  </a:cubicBezTo>
                  <a:cubicBezTo>
                    <a:pt x="8139" y="8512"/>
                    <a:pt x="7932" y="8458"/>
                    <a:pt x="7733" y="8390"/>
                  </a:cubicBezTo>
                  <a:cubicBezTo>
                    <a:pt x="7557" y="8328"/>
                    <a:pt x="7381" y="8252"/>
                    <a:pt x="7205" y="8175"/>
                  </a:cubicBezTo>
                  <a:cubicBezTo>
                    <a:pt x="7052" y="8091"/>
                    <a:pt x="6899" y="8007"/>
                    <a:pt x="6753" y="7907"/>
                  </a:cubicBezTo>
                  <a:cubicBezTo>
                    <a:pt x="7006" y="7716"/>
                    <a:pt x="7228" y="7494"/>
                    <a:pt x="7404" y="7234"/>
                  </a:cubicBezTo>
                  <a:cubicBezTo>
                    <a:pt x="7488" y="7111"/>
                    <a:pt x="7565" y="6981"/>
                    <a:pt x="7626" y="6851"/>
                  </a:cubicBezTo>
                  <a:cubicBezTo>
                    <a:pt x="7894" y="7188"/>
                    <a:pt x="8254" y="7440"/>
                    <a:pt x="8660" y="7578"/>
                  </a:cubicBezTo>
                  <a:lnTo>
                    <a:pt x="8698" y="7593"/>
                  </a:lnTo>
                  <a:lnTo>
                    <a:pt x="8690" y="7593"/>
                  </a:lnTo>
                  <a:cubicBezTo>
                    <a:pt x="8973" y="7688"/>
                    <a:pt x="9269" y="7737"/>
                    <a:pt x="9566" y="7737"/>
                  </a:cubicBezTo>
                  <a:cubicBezTo>
                    <a:pt x="9726" y="7737"/>
                    <a:pt x="9887" y="7722"/>
                    <a:pt x="10045" y="7693"/>
                  </a:cubicBezTo>
                  <a:cubicBezTo>
                    <a:pt x="10513" y="7609"/>
                    <a:pt x="10949" y="7394"/>
                    <a:pt x="11301" y="7073"/>
                  </a:cubicBezTo>
                  <a:cubicBezTo>
                    <a:pt x="11477" y="6904"/>
                    <a:pt x="11630" y="6713"/>
                    <a:pt x="11745" y="6491"/>
                  </a:cubicBezTo>
                  <a:cubicBezTo>
                    <a:pt x="11875" y="6254"/>
                    <a:pt x="11967" y="5993"/>
                    <a:pt x="12005" y="5725"/>
                  </a:cubicBezTo>
                  <a:cubicBezTo>
                    <a:pt x="12051" y="5473"/>
                    <a:pt x="12044" y="5212"/>
                    <a:pt x="11990" y="4967"/>
                  </a:cubicBezTo>
                  <a:cubicBezTo>
                    <a:pt x="11937" y="4722"/>
                    <a:pt x="11837" y="4500"/>
                    <a:pt x="11707" y="4294"/>
                  </a:cubicBezTo>
                  <a:cubicBezTo>
                    <a:pt x="11692" y="4271"/>
                    <a:pt x="11676" y="4248"/>
                    <a:pt x="11661" y="4217"/>
                  </a:cubicBezTo>
                  <a:close/>
                  <a:moveTo>
                    <a:pt x="2833" y="1"/>
                  </a:moveTo>
                  <a:cubicBezTo>
                    <a:pt x="2765" y="1"/>
                    <a:pt x="2696" y="5"/>
                    <a:pt x="2627" y="14"/>
                  </a:cubicBezTo>
                  <a:cubicBezTo>
                    <a:pt x="2435" y="37"/>
                    <a:pt x="2252" y="90"/>
                    <a:pt x="2068" y="159"/>
                  </a:cubicBezTo>
                  <a:cubicBezTo>
                    <a:pt x="1884" y="236"/>
                    <a:pt x="1716" y="328"/>
                    <a:pt x="1555" y="450"/>
                  </a:cubicBezTo>
                  <a:cubicBezTo>
                    <a:pt x="1402" y="557"/>
                    <a:pt x="1264" y="695"/>
                    <a:pt x="1157" y="856"/>
                  </a:cubicBezTo>
                  <a:cubicBezTo>
                    <a:pt x="1103" y="933"/>
                    <a:pt x="1057" y="1017"/>
                    <a:pt x="1019" y="1101"/>
                  </a:cubicBezTo>
                  <a:cubicBezTo>
                    <a:pt x="981" y="1185"/>
                    <a:pt x="950" y="1277"/>
                    <a:pt x="935" y="1377"/>
                  </a:cubicBezTo>
                  <a:cubicBezTo>
                    <a:pt x="904" y="1568"/>
                    <a:pt x="919" y="1759"/>
                    <a:pt x="981" y="1951"/>
                  </a:cubicBezTo>
                  <a:cubicBezTo>
                    <a:pt x="1019" y="2066"/>
                    <a:pt x="1065" y="2173"/>
                    <a:pt x="1134" y="2280"/>
                  </a:cubicBezTo>
                  <a:lnTo>
                    <a:pt x="1034" y="2265"/>
                  </a:lnTo>
                  <a:lnTo>
                    <a:pt x="889" y="2234"/>
                  </a:lnTo>
                  <a:cubicBezTo>
                    <a:pt x="743" y="2203"/>
                    <a:pt x="598" y="2165"/>
                    <a:pt x="452" y="2119"/>
                  </a:cubicBezTo>
                  <a:cubicBezTo>
                    <a:pt x="353" y="2089"/>
                    <a:pt x="261" y="2043"/>
                    <a:pt x="169" y="1997"/>
                  </a:cubicBezTo>
                  <a:lnTo>
                    <a:pt x="154" y="1997"/>
                  </a:lnTo>
                  <a:cubicBezTo>
                    <a:pt x="146" y="1993"/>
                    <a:pt x="137" y="1991"/>
                    <a:pt x="127" y="1991"/>
                  </a:cubicBezTo>
                  <a:cubicBezTo>
                    <a:pt x="117" y="1991"/>
                    <a:pt x="108" y="1993"/>
                    <a:pt x="100" y="1997"/>
                  </a:cubicBezTo>
                  <a:cubicBezTo>
                    <a:pt x="70" y="1997"/>
                    <a:pt x="47" y="2020"/>
                    <a:pt x="24" y="2043"/>
                  </a:cubicBezTo>
                  <a:cubicBezTo>
                    <a:pt x="8" y="2066"/>
                    <a:pt x="1" y="2096"/>
                    <a:pt x="8" y="2127"/>
                  </a:cubicBezTo>
                  <a:cubicBezTo>
                    <a:pt x="16" y="2158"/>
                    <a:pt x="31" y="2180"/>
                    <a:pt x="54" y="2203"/>
                  </a:cubicBezTo>
                  <a:cubicBezTo>
                    <a:pt x="161" y="2257"/>
                    <a:pt x="276" y="2303"/>
                    <a:pt x="391" y="2341"/>
                  </a:cubicBezTo>
                  <a:cubicBezTo>
                    <a:pt x="468" y="2364"/>
                    <a:pt x="560" y="2395"/>
                    <a:pt x="659" y="2418"/>
                  </a:cubicBezTo>
                  <a:cubicBezTo>
                    <a:pt x="873" y="2471"/>
                    <a:pt x="1088" y="2510"/>
                    <a:pt x="1310" y="2525"/>
                  </a:cubicBezTo>
                  <a:cubicBezTo>
                    <a:pt x="1325" y="2548"/>
                    <a:pt x="1333" y="2563"/>
                    <a:pt x="1356" y="2579"/>
                  </a:cubicBezTo>
                  <a:cubicBezTo>
                    <a:pt x="1455" y="2693"/>
                    <a:pt x="1562" y="2801"/>
                    <a:pt x="1685" y="2900"/>
                  </a:cubicBezTo>
                  <a:cubicBezTo>
                    <a:pt x="1785" y="2992"/>
                    <a:pt x="1892" y="3076"/>
                    <a:pt x="2014" y="3145"/>
                  </a:cubicBezTo>
                  <a:cubicBezTo>
                    <a:pt x="1991" y="3413"/>
                    <a:pt x="2007" y="3689"/>
                    <a:pt x="2045" y="3957"/>
                  </a:cubicBezTo>
                  <a:cubicBezTo>
                    <a:pt x="2091" y="4294"/>
                    <a:pt x="2175" y="4623"/>
                    <a:pt x="2290" y="4944"/>
                  </a:cubicBezTo>
                  <a:cubicBezTo>
                    <a:pt x="2343" y="5105"/>
                    <a:pt x="2412" y="5266"/>
                    <a:pt x="2497" y="5419"/>
                  </a:cubicBezTo>
                  <a:cubicBezTo>
                    <a:pt x="2573" y="5564"/>
                    <a:pt x="2665" y="5702"/>
                    <a:pt x="2765" y="5840"/>
                  </a:cubicBezTo>
                  <a:cubicBezTo>
                    <a:pt x="2879" y="5986"/>
                    <a:pt x="3010" y="6123"/>
                    <a:pt x="3147" y="6246"/>
                  </a:cubicBezTo>
                  <a:cubicBezTo>
                    <a:pt x="3163" y="6407"/>
                    <a:pt x="3193" y="6575"/>
                    <a:pt x="3239" y="6736"/>
                  </a:cubicBezTo>
                  <a:cubicBezTo>
                    <a:pt x="3293" y="6912"/>
                    <a:pt x="3369" y="7080"/>
                    <a:pt x="3461" y="7241"/>
                  </a:cubicBezTo>
                  <a:cubicBezTo>
                    <a:pt x="3645" y="7570"/>
                    <a:pt x="3890" y="7854"/>
                    <a:pt x="4189" y="8076"/>
                  </a:cubicBezTo>
                  <a:cubicBezTo>
                    <a:pt x="4319" y="8168"/>
                    <a:pt x="4457" y="8244"/>
                    <a:pt x="4610" y="8305"/>
                  </a:cubicBezTo>
                  <a:cubicBezTo>
                    <a:pt x="4640" y="8321"/>
                    <a:pt x="4671" y="8336"/>
                    <a:pt x="4702" y="8344"/>
                  </a:cubicBezTo>
                  <a:cubicBezTo>
                    <a:pt x="4809" y="8382"/>
                    <a:pt x="4924" y="8413"/>
                    <a:pt x="5038" y="8428"/>
                  </a:cubicBezTo>
                  <a:cubicBezTo>
                    <a:pt x="5129" y="8440"/>
                    <a:pt x="5221" y="8446"/>
                    <a:pt x="5313" y="8446"/>
                  </a:cubicBezTo>
                  <a:cubicBezTo>
                    <a:pt x="5514" y="8446"/>
                    <a:pt x="5716" y="8417"/>
                    <a:pt x="5911" y="8359"/>
                  </a:cubicBezTo>
                  <a:cubicBezTo>
                    <a:pt x="6141" y="8290"/>
                    <a:pt x="6363" y="8191"/>
                    <a:pt x="6562" y="8060"/>
                  </a:cubicBezTo>
                  <a:cubicBezTo>
                    <a:pt x="6623" y="8106"/>
                    <a:pt x="6692" y="8152"/>
                    <a:pt x="6769" y="8198"/>
                  </a:cubicBezTo>
                  <a:cubicBezTo>
                    <a:pt x="7044" y="8367"/>
                    <a:pt x="7343" y="8512"/>
                    <a:pt x="7657" y="8612"/>
                  </a:cubicBezTo>
                  <a:cubicBezTo>
                    <a:pt x="7833" y="8673"/>
                    <a:pt x="8017" y="8726"/>
                    <a:pt x="8200" y="8765"/>
                  </a:cubicBezTo>
                  <a:cubicBezTo>
                    <a:pt x="8555" y="8843"/>
                    <a:pt x="8914" y="8882"/>
                    <a:pt x="9274" y="8882"/>
                  </a:cubicBezTo>
                  <a:cubicBezTo>
                    <a:pt x="9441" y="8882"/>
                    <a:pt x="9609" y="8874"/>
                    <a:pt x="9778" y="8857"/>
                  </a:cubicBezTo>
                  <a:cubicBezTo>
                    <a:pt x="10283" y="8818"/>
                    <a:pt x="10780" y="8681"/>
                    <a:pt x="11232" y="8451"/>
                  </a:cubicBezTo>
                  <a:cubicBezTo>
                    <a:pt x="11676" y="8244"/>
                    <a:pt x="12059" y="7923"/>
                    <a:pt x="12342" y="7532"/>
                  </a:cubicBezTo>
                  <a:cubicBezTo>
                    <a:pt x="12495" y="7325"/>
                    <a:pt x="12610" y="7088"/>
                    <a:pt x="12695" y="6851"/>
                  </a:cubicBezTo>
                  <a:cubicBezTo>
                    <a:pt x="12794" y="6552"/>
                    <a:pt x="12840" y="6246"/>
                    <a:pt x="12817" y="5932"/>
                  </a:cubicBezTo>
                  <a:cubicBezTo>
                    <a:pt x="12794" y="5641"/>
                    <a:pt x="12717" y="5365"/>
                    <a:pt x="12595" y="5097"/>
                  </a:cubicBezTo>
                  <a:cubicBezTo>
                    <a:pt x="12465" y="4829"/>
                    <a:pt x="12304" y="4585"/>
                    <a:pt x="12105" y="4362"/>
                  </a:cubicBezTo>
                  <a:cubicBezTo>
                    <a:pt x="11906" y="4133"/>
                    <a:pt x="11676" y="3926"/>
                    <a:pt x="11424" y="3742"/>
                  </a:cubicBezTo>
                  <a:cubicBezTo>
                    <a:pt x="11179" y="3559"/>
                    <a:pt x="10911" y="3405"/>
                    <a:pt x="10635" y="3275"/>
                  </a:cubicBezTo>
                  <a:cubicBezTo>
                    <a:pt x="10566" y="3237"/>
                    <a:pt x="10490" y="3206"/>
                    <a:pt x="10413" y="3176"/>
                  </a:cubicBezTo>
                  <a:cubicBezTo>
                    <a:pt x="10290" y="3115"/>
                    <a:pt x="10168" y="3061"/>
                    <a:pt x="10038" y="3007"/>
                  </a:cubicBezTo>
                  <a:cubicBezTo>
                    <a:pt x="10038" y="2992"/>
                    <a:pt x="10038" y="2969"/>
                    <a:pt x="10038" y="2954"/>
                  </a:cubicBezTo>
                  <a:cubicBezTo>
                    <a:pt x="10015" y="2602"/>
                    <a:pt x="9923" y="2257"/>
                    <a:pt x="9778" y="1943"/>
                  </a:cubicBezTo>
                  <a:cubicBezTo>
                    <a:pt x="9946" y="1897"/>
                    <a:pt x="10122" y="1867"/>
                    <a:pt x="10298" y="1859"/>
                  </a:cubicBezTo>
                  <a:lnTo>
                    <a:pt x="10313" y="1859"/>
                  </a:lnTo>
                  <a:cubicBezTo>
                    <a:pt x="10403" y="1852"/>
                    <a:pt x="10492" y="1849"/>
                    <a:pt x="10581" y="1849"/>
                  </a:cubicBezTo>
                  <a:cubicBezTo>
                    <a:pt x="10798" y="1849"/>
                    <a:pt x="11013" y="1869"/>
                    <a:pt x="11225" y="1913"/>
                  </a:cubicBezTo>
                  <a:cubicBezTo>
                    <a:pt x="11347" y="1935"/>
                    <a:pt x="11477" y="1974"/>
                    <a:pt x="11600" y="2012"/>
                  </a:cubicBezTo>
                  <a:cubicBezTo>
                    <a:pt x="11699" y="2043"/>
                    <a:pt x="11799" y="2089"/>
                    <a:pt x="11891" y="2135"/>
                  </a:cubicBezTo>
                  <a:cubicBezTo>
                    <a:pt x="12044" y="2211"/>
                    <a:pt x="12189" y="2303"/>
                    <a:pt x="12319" y="2418"/>
                  </a:cubicBezTo>
                  <a:cubicBezTo>
                    <a:pt x="12404" y="2502"/>
                    <a:pt x="12488" y="2594"/>
                    <a:pt x="12557" y="2701"/>
                  </a:cubicBezTo>
                  <a:cubicBezTo>
                    <a:pt x="12610" y="2770"/>
                    <a:pt x="12649" y="2847"/>
                    <a:pt x="12679" y="2931"/>
                  </a:cubicBezTo>
                  <a:cubicBezTo>
                    <a:pt x="12695" y="2954"/>
                    <a:pt x="12717" y="2977"/>
                    <a:pt x="12748" y="2984"/>
                  </a:cubicBezTo>
                  <a:cubicBezTo>
                    <a:pt x="12763" y="2988"/>
                    <a:pt x="12779" y="2990"/>
                    <a:pt x="12793" y="2990"/>
                  </a:cubicBezTo>
                  <a:cubicBezTo>
                    <a:pt x="12807" y="2990"/>
                    <a:pt x="12821" y="2988"/>
                    <a:pt x="12832" y="2984"/>
                  </a:cubicBezTo>
                  <a:cubicBezTo>
                    <a:pt x="12886" y="2954"/>
                    <a:pt x="12909" y="2885"/>
                    <a:pt x="12886" y="2831"/>
                  </a:cubicBezTo>
                  <a:cubicBezTo>
                    <a:pt x="12825" y="2693"/>
                    <a:pt x="12748" y="2563"/>
                    <a:pt x="12656" y="2448"/>
                  </a:cubicBezTo>
                  <a:cubicBezTo>
                    <a:pt x="12564" y="2334"/>
                    <a:pt x="12457" y="2226"/>
                    <a:pt x="12335" y="2142"/>
                  </a:cubicBezTo>
                  <a:cubicBezTo>
                    <a:pt x="12212" y="2050"/>
                    <a:pt x="12082" y="1974"/>
                    <a:pt x="11944" y="1913"/>
                  </a:cubicBezTo>
                  <a:cubicBezTo>
                    <a:pt x="11852" y="1867"/>
                    <a:pt x="11768" y="1828"/>
                    <a:pt x="11676" y="1798"/>
                  </a:cubicBezTo>
                  <a:cubicBezTo>
                    <a:pt x="11623" y="1782"/>
                    <a:pt x="11569" y="1767"/>
                    <a:pt x="11515" y="1752"/>
                  </a:cubicBezTo>
                  <a:cubicBezTo>
                    <a:pt x="11202" y="1668"/>
                    <a:pt x="10888" y="1622"/>
                    <a:pt x="10566" y="1622"/>
                  </a:cubicBezTo>
                  <a:cubicBezTo>
                    <a:pt x="10260" y="1622"/>
                    <a:pt x="9961" y="1660"/>
                    <a:pt x="9663" y="1736"/>
                  </a:cubicBezTo>
                  <a:cubicBezTo>
                    <a:pt x="9548" y="1530"/>
                    <a:pt x="9395" y="1331"/>
                    <a:pt x="9226" y="1162"/>
                  </a:cubicBezTo>
                  <a:cubicBezTo>
                    <a:pt x="8997" y="925"/>
                    <a:pt x="8736" y="726"/>
                    <a:pt x="8453" y="573"/>
                  </a:cubicBezTo>
                  <a:cubicBezTo>
                    <a:pt x="8300" y="488"/>
                    <a:pt x="8139" y="420"/>
                    <a:pt x="7971" y="358"/>
                  </a:cubicBezTo>
                  <a:lnTo>
                    <a:pt x="7963" y="358"/>
                  </a:lnTo>
                  <a:cubicBezTo>
                    <a:pt x="7700" y="263"/>
                    <a:pt x="7423" y="216"/>
                    <a:pt x="7145" y="216"/>
                  </a:cubicBezTo>
                  <a:cubicBezTo>
                    <a:pt x="6955" y="216"/>
                    <a:pt x="6764" y="238"/>
                    <a:pt x="6577" y="282"/>
                  </a:cubicBezTo>
                  <a:cubicBezTo>
                    <a:pt x="6363" y="343"/>
                    <a:pt x="6156" y="443"/>
                    <a:pt x="5972" y="573"/>
                  </a:cubicBezTo>
                  <a:cubicBezTo>
                    <a:pt x="5850" y="657"/>
                    <a:pt x="5743" y="764"/>
                    <a:pt x="5651" y="879"/>
                  </a:cubicBezTo>
                  <a:lnTo>
                    <a:pt x="5628" y="871"/>
                  </a:lnTo>
                  <a:cubicBezTo>
                    <a:pt x="5414" y="795"/>
                    <a:pt x="5192" y="741"/>
                    <a:pt x="4962" y="718"/>
                  </a:cubicBezTo>
                  <a:cubicBezTo>
                    <a:pt x="4851" y="706"/>
                    <a:pt x="4740" y="700"/>
                    <a:pt x="4629" y="700"/>
                  </a:cubicBezTo>
                  <a:cubicBezTo>
                    <a:pt x="4378" y="700"/>
                    <a:pt x="4127" y="731"/>
                    <a:pt x="3882" y="795"/>
                  </a:cubicBezTo>
                  <a:cubicBezTo>
                    <a:pt x="3882" y="756"/>
                    <a:pt x="3875" y="718"/>
                    <a:pt x="3867" y="680"/>
                  </a:cubicBezTo>
                  <a:cubicBezTo>
                    <a:pt x="3844" y="596"/>
                    <a:pt x="3813" y="519"/>
                    <a:pt x="3767" y="443"/>
                  </a:cubicBezTo>
                  <a:cubicBezTo>
                    <a:pt x="3722" y="366"/>
                    <a:pt x="3668" y="297"/>
                    <a:pt x="3599" y="243"/>
                  </a:cubicBezTo>
                  <a:cubicBezTo>
                    <a:pt x="3507" y="167"/>
                    <a:pt x="3408" y="106"/>
                    <a:pt x="3293" y="67"/>
                  </a:cubicBezTo>
                  <a:cubicBezTo>
                    <a:pt x="3255" y="60"/>
                    <a:pt x="3216" y="44"/>
                    <a:pt x="3170" y="37"/>
                  </a:cubicBezTo>
                  <a:cubicBezTo>
                    <a:pt x="3060" y="13"/>
                    <a:pt x="2947" y="1"/>
                    <a:pt x="28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808" name="Google Shape;808;p51"/>
          <p:cNvGrpSpPr/>
          <p:nvPr/>
        </p:nvGrpSpPr>
        <p:grpSpPr>
          <a:xfrm rot="9441354">
            <a:off x="583248" y="-164081"/>
            <a:ext cx="981049" cy="1559326"/>
            <a:chOff x="2388332" y="354875"/>
            <a:chExt cx="981064" cy="1559350"/>
          </a:xfrm>
        </p:grpSpPr>
        <p:sp>
          <p:nvSpPr>
            <p:cNvPr id="809" name="Google Shape;809;p51"/>
            <p:cNvSpPr/>
            <p:nvPr/>
          </p:nvSpPr>
          <p:spPr>
            <a:xfrm>
              <a:off x="2828677" y="354875"/>
              <a:ext cx="540719" cy="945344"/>
            </a:xfrm>
            <a:custGeom>
              <a:avLst/>
              <a:gdLst/>
              <a:ahLst/>
              <a:cxnLst/>
              <a:rect l="l" t="t" r="r" b="b"/>
              <a:pathLst>
                <a:path w="16556" h="28945" extrusionOk="0">
                  <a:moveTo>
                    <a:pt x="13535" y="1"/>
                  </a:moveTo>
                  <a:cubicBezTo>
                    <a:pt x="13331" y="1"/>
                    <a:pt x="13134" y="15"/>
                    <a:pt x="12929" y="37"/>
                  </a:cubicBezTo>
                  <a:cubicBezTo>
                    <a:pt x="12681" y="66"/>
                    <a:pt x="12441" y="103"/>
                    <a:pt x="12200" y="161"/>
                  </a:cubicBezTo>
                  <a:cubicBezTo>
                    <a:pt x="11689" y="278"/>
                    <a:pt x="11186" y="439"/>
                    <a:pt x="10704" y="636"/>
                  </a:cubicBezTo>
                  <a:cubicBezTo>
                    <a:pt x="10252" y="825"/>
                    <a:pt x="9807" y="1037"/>
                    <a:pt x="9391" y="1292"/>
                  </a:cubicBezTo>
                  <a:cubicBezTo>
                    <a:pt x="9114" y="1453"/>
                    <a:pt x="8858" y="1628"/>
                    <a:pt x="8661" y="1759"/>
                  </a:cubicBezTo>
                  <a:cubicBezTo>
                    <a:pt x="8384" y="1949"/>
                    <a:pt x="8114" y="2146"/>
                    <a:pt x="7851" y="2350"/>
                  </a:cubicBezTo>
                  <a:cubicBezTo>
                    <a:pt x="7341" y="2744"/>
                    <a:pt x="6859" y="3175"/>
                    <a:pt x="6399" y="3627"/>
                  </a:cubicBezTo>
                  <a:cubicBezTo>
                    <a:pt x="5473" y="4539"/>
                    <a:pt x="4641" y="5553"/>
                    <a:pt x="3919" y="6633"/>
                  </a:cubicBezTo>
                  <a:cubicBezTo>
                    <a:pt x="3196" y="7735"/>
                    <a:pt x="2569" y="8902"/>
                    <a:pt x="2051" y="10113"/>
                  </a:cubicBezTo>
                  <a:cubicBezTo>
                    <a:pt x="1533" y="11339"/>
                    <a:pt x="1110" y="12601"/>
                    <a:pt x="803" y="13900"/>
                  </a:cubicBezTo>
                  <a:cubicBezTo>
                    <a:pt x="650" y="14505"/>
                    <a:pt x="519" y="15147"/>
                    <a:pt x="402" y="15862"/>
                  </a:cubicBezTo>
                  <a:cubicBezTo>
                    <a:pt x="285" y="16548"/>
                    <a:pt x="198" y="17219"/>
                    <a:pt x="147" y="17861"/>
                  </a:cubicBezTo>
                  <a:cubicBezTo>
                    <a:pt x="23" y="19182"/>
                    <a:pt x="1" y="20517"/>
                    <a:pt x="74" y="21845"/>
                  </a:cubicBezTo>
                  <a:cubicBezTo>
                    <a:pt x="147" y="23137"/>
                    <a:pt x="315" y="24428"/>
                    <a:pt x="584" y="25697"/>
                  </a:cubicBezTo>
                  <a:cubicBezTo>
                    <a:pt x="789" y="26668"/>
                    <a:pt x="1051" y="27616"/>
                    <a:pt x="1387" y="28550"/>
                  </a:cubicBezTo>
                  <a:lnTo>
                    <a:pt x="1387" y="28557"/>
                  </a:lnTo>
                  <a:cubicBezTo>
                    <a:pt x="1445" y="28689"/>
                    <a:pt x="1504" y="28813"/>
                    <a:pt x="1555" y="28944"/>
                  </a:cubicBezTo>
                  <a:cubicBezTo>
                    <a:pt x="1606" y="28930"/>
                    <a:pt x="1642" y="28893"/>
                    <a:pt x="1672" y="28857"/>
                  </a:cubicBezTo>
                  <a:cubicBezTo>
                    <a:pt x="1737" y="28718"/>
                    <a:pt x="1810" y="28587"/>
                    <a:pt x="1883" y="28455"/>
                  </a:cubicBezTo>
                  <a:lnTo>
                    <a:pt x="1993" y="28273"/>
                  </a:lnTo>
                  <a:cubicBezTo>
                    <a:pt x="2109" y="28061"/>
                    <a:pt x="2226" y="27850"/>
                    <a:pt x="2343" y="27645"/>
                  </a:cubicBezTo>
                  <a:cubicBezTo>
                    <a:pt x="2569" y="27237"/>
                    <a:pt x="2802" y="26843"/>
                    <a:pt x="3036" y="26442"/>
                  </a:cubicBezTo>
                  <a:cubicBezTo>
                    <a:pt x="3481" y="25683"/>
                    <a:pt x="3963" y="24888"/>
                    <a:pt x="4473" y="24078"/>
                  </a:cubicBezTo>
                  <a:cubicBezTo>
                    <a:pt x="5320" y="22735"/>
                    <a:pt x="6246" y="21305"/>
                    <a:pt x="7508" y="19459"/>
                  </a:cubicBezTo>
                  <a:cubicBezTo>
                    <a:pt x="7997" y="18737"/>
                    <a:pt x="8486" y="18022"/>
                    <a:pt x="8982" y="17300"/>
                  </a:cubicBezTo>
                  <a:cubicBezTo>
                    <a:pt x="9537" y="16497"/>
                    <a:pt x="10084" y="15695"/>
                    <a:pt x="10631" y="14885"/>
                  </a:cubicBezTo>
                  <a:lnTo>
                    <a:pt x="10989" y="14367"/>
                  </a:lnTo>
                  <a:cubicBezTo>
                    <a:pt x="11302" y="13900"/>
                    <a:pt x="11623" y="13418"/>
                    <a:pt x="11952" y="12951"/>
                  </a:cubicBezTo>
                  <a:lnTo>
                    <a:pt x="12273" y="12499"/>
                  </a:lnTo>
                  <a:cubicBezTo>
                    <a:pt x="12594" y="12039"/>
                    <a:pt x="12915" y="11572"/>
                    <a:pt x="13229" y="11113"/>
                  </a:cubicBezTo>
                  <a:cubicBezTo>
                    <a:pt x="13732" y="10383"/>
                    <a:pt x="14148" y="9726"/>
                    <a:pt x="14513" y="9114"/>
                  </a:cubicBezTo>
                  <a:cubicBezTo>
                    <a:pt x="14921" y="8428"/>
                    <a:pt x="15293" y="7720"/>
                    <a:pt x="15622" y="6998"/>
                  </a:cubicBezTo>
                  <a:cubicBezTo>
                    <a:pt x="15928" y="6312"/>
                    <a:pt x="16169" y="5604"/>
                    <a:pt x="16337" y="4882"/>
                  </a:cubicBezTo>
                  <a:cubicBezTo>
                    <a:pt x="16497" y="4196"/>
                    <a:pt x="16556" y="3488"/>
                    <a:pt x="16504" y="2788"/>
                  </a:cubicBezTo>
                  <a:cubicBezTo>
                    <a:pt x="16446" y="2153"/>
                    <a:pt x="16293" y="1635"/>
                    <a:pt x="16030" y="1219"/>
                  </a:cubicBezTo>
                  <a:cubicBezTo>
                    <a:pt x="15782" y="833"/>
                    <a:pt x="15439" y="519"/>
                    <a:pt x="15031" y="315"/>
                  </a:cubicBezTo>
                  <a:cubicBezTo>
                    <a:pt x="14819" y="220"/>
                    <a:pt x="14607" y="139"/>
                    <a:pt x="14381" y="96"/>
                  </a:cubicBezTo>
                  <a:cubicBezTo>
                    <a:pt x="14155" y="45"/>
                    <a:pt x="13914" y="8"/>
                    <a:pt x="136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10" name="Google Shape;810;p51"/>
            <p:cNvSpPr/>
            <p:nvPr/>
          </p:nvSpPr>
          <p:spPr>
            <a:xfrm>
              <a:off x="2388332" y="1021124"/>
              <a:ext cx="876954" cy="417885"/>
            </a:xfrm>
            <a:custGeom>
              <a:avLst/>
              <a:gdLst/>
              <a:ahLst/>
              <a:cxnLst/>
              <a:rect l="l" t="t" r="r" b="b"/>
              <a:pathLst>
                <a:path w="26851" h="12795" extrusionOk="0">
                  <a:moveTo>
                    <a:pt x="3598" y="1"/>
                  </a:moveTo>
                  <a:cubicBezTo>
                    <a:pt x="3599" y="1"/>
                    <a:pt x="3600" y="1"/>
                    <a:pt x="3602" y="1"/>
                  </a:cubicBezTo>
                  <a:lnTo>
                    <a:pt x="3602" y="1"/>
                  </a:lnTo>
                  <a:cubicBezTo>
                    <a:pt x="3603" y="1"/>
                    <a:pt x="3604" y="1"/>
                    <a:pt x="3605" y="1"/>
                  </a:cubicBezTo>
                  <a:close/>
                  <a:moveTo>
                    <a:pt x="3602" y="1"/>
                  </a:moveTo>
                  <a:cubicBezTo>
                    <a:pt x="3471" y="1"/>
                    <a:pt x="3334" y="8"/>
                    <a:pt x="3196" y="15"/>
                  </a:cubicBezTo>
                  <a:cubicBezTo>
                    <a:pt x="2766" y="37"/>
                    <a:pt x="2350" y="132"/>
                    <a:pt x="1949" y="292"/>
                  </a:cubicBezTo>
                  <a:cubicBezTo>
                    <a:pt x="1526" y="475"/>
                    <a:pt x="1153" y="737"/>
                    <a:pt x="840" y="1073"/>
                  </a:cubicBezTo>
                  <a:cubicBezTo>
                    <a:pt x="212" y="1759"/>
                    <a:pt x="1" y="2729"/>
                    <a:pt x="293" y="3612"/>
                  </a:cubicBezTo>
                  <a:cubicBezTo>
                    <a:pt x="424" y="4028"/>
                    <a:pt x="628" y="4407"/>
                    <a:pt x="905" y="4743"/>
                  </a:cubicBezTo>
                  <a:cubicBezTo>
                    <a:pt x="1190" y="5100"/>
                    <a:pt x="1511" y="5414"/>
                    <a:pt x="1868" y="5691"/>
                  </a:cubicBezTo>
                  <a:cubicBezTo>
                    <a:pt x="2233" y="5976"/>
                    <a:pt x="2620" y="6231"/>
                    <a:pt x="3021" y="6458"/>
                  </a:cubicBezTo>
                  <a:cubicBezTo>
                    <a:pt x="3364" y="6655"/>
                    <a:pt x="3744" y="6844"/>
                    <a:pt x="4174" y="7034"/>
                  </a:cubicBezTo>
                  <a:cubicBezTo>
                    <a:pt x="4568" y="7209"/>
                    <a:pt x="4969" y="7370"/>
                    <a:pt x="5341" y="7508"/>
                  </a:cubicBezTo>
                  <a:cubicBezTo>
                    <a:pt x="5743" y="7669"/>
                    <a:pt x="6144" y="7822"/>
                    <a:pt x="6553" y="7975"/>
                  </a:cubicBezTo>
                  <a:lnTo>
                    <a:pt x="6625" y="8004"/>
                  </a:lnTo>
                  <a:cubicBezTo>
                    <a:pt x="7530" y="8347"/>
                    <a:pt x="8406" y="8683"/>
                    <a:pt x="9289" y="9077"/>
                  </a:cubicBezTo>
                  <a:cubicBezTo>
                    <a:pt x="10047" y="9405"/>
                    <a:pt x="10792" y="9792"/>
                    <a:pt x="11507" y="10222"/>
                  </a:cubicBezTo>
                  <a:cubicBezTo>
                    <a:pt x="12265" y="10682"/>
                    <a:pt x="12958" y="11236"/>
                    <a:pt x="13586" y="11871"/>
                  </a:cubicBezTo>
                  <a:cubicBezTo>
                    <a:pt x="13841" y="12148"/>
                    <a:pt x="14075" y="12433"/>
                    <a:pt x="14294" y="12739"/>
                  </a:cubicBezTo>
                  <a:cubicBezTo>
                    <a:pt x="14319" y="12777"/>
                    <a:pt x="14357" y="12795"/>
                    <a:pt x="14396" y="12795"/>
                  </a:cubicBezTo>
                  <a:cubicBezTo>
                    <a:pt x="14448" y="12795"/>
                    <a:pt x="14499" y="12764"/>
                    <a:pt x="14520" y="12710"/>
                  </a:cubicBezTo>
                  <a:cubicBezTo>
                    <a:pt x="14556" y="12725"/>
                    <a:pt x="14593" y="12732"/>
                    <a:pt x="14629" y="12732"/>
                  </a:cubicBezTo>
                  <a:cubicBezTo>
                    <a:pt x="14673" y="12732"/>
                    <a:pt x="14717" y="12718"/>
                    <a:pt x="14746" y="12681"/>
                  </a:cubicBezTo>
                  <a:cubicBezTo>
                    <a:pt x="15643" y="11747"/>
                    <a:pt x="16636" y="10901"/>
                    <a:pt x="17701" y="10164"/>
                  </a:cubicBezTo>
                  <a:lnTo>
                    <a:pt x="17681" y="10164"/>
                  </a:lnTo>
                  <a:cubicBezTo>
                    <a:pt x="18635" y="9501"/>
                    <a:pt x="19638" y="8881"/>
                    <a:pt x="20605" y="8282"/>
                  </a:cubicBezTo>
                  <a:cubicBezTo>
                    <a:pt x="21203" y="7902"/>
                    <a:pt x="21874" y="7486"/>
                    <a:pt x="22502" y="7078"/>
                  </a:cubicBezTo>
                  <a:cubicBezTo>
                    <a:pt x="23333" y="6545"/>
                    <a:pt x="24129" y="5969"/>
                    <a:pt x="24895" y="5356"/>
                  </a:cubicBezTo>
                  <a:cubicBezTo>
                    <a:pt x="25245" y="5079"/>
                    <a:pt x="25573" y="4772"/>
                    <a:pt x="25872" y="4444"/>
                  </a:cubicBezTo>
                  <a:cubicBezTo>
                    <a:pt x="26128" y="4159"/>
                    <a:pt x="26347" y="3846"/>
                    <a:pt x="26522" y="3510"/>
                  </a:cubicBezTo>
                  <a:cubicBezTo>
                    <a:pt x="26602" y="3357"/>
                    <a:pt x="26668" y="3203"/>
                    <a:pt x="26726" y="3043"/>
                  </a:cubicBezTo>
                  <a:cubicBezTo>
                    <a:pt x="26770" y="2890"/>
                    <a:pt x="26806" y="2737"/>
                    <a:pt x="26828" y="2583"/>
                  </a:cubicBezTo>
                  <a:cubicBezTo>
                    <a:pt x="26843" y="2459"/>
                    <a:pt x="26850" y="2335"/>
                    <a:pt x="26843" y="2204"/>
                  </a:cubicBezTo>
                  <a:cubicBezTo>
                    <a:pt x="26836" y="2073"/>
                    <a:pt x="26806" y="1949"/>
                    <a:pt x="26770" y="1825"/>
                  </a:cubicBezTo>
                  <a:cubicBezTo>
                    <a:pt x="26733" y="1708"/>
                    <a:pt x="26682" y="1591"/>
                    <a:pt x="26609" y="1489"/>
                  </a:cubicBezTo>
                  <a:cubicBezTo>
                    <a:pt x="26573" y="1431"/>
                    <a:pt x="26529" y="1379"/>
                    <a:pt x="26485" y="1328"/>
                  </a:cubicBezTo>
                  <a:cubicBezTo>
                    <a:pt x="26442" y="1277"/>
                    <a:pt x="26383" y="1226"/>
                    <a:pt x="26325" y="1182"/>
                  </a:cubicBezTo>
                  <a:cubicBezTo>
                    <a:pt x="26121" y="1022"/>
                    <a:pt x="25880" y="913"/>
                    <a:pt x="25624" y="869"/>
                  </a:cubicBezTo>
                  <a:cubicBezTo>
                    <a:pt x="25464" y="840"/>
                    <a:pt x="25303" y="825"/>
                    <a:pt x="25150" y="825"/>
                  </a:cubicBezTo>
                  <a:cubicBezTo>
                    <a:pt x="24960" y="825"/>
                    <a:pt x="24778" y="840"/>
                    <a:pt x="24596" y="869"/>
                  </a:cubicBezTo>
                  <a:cubicBezTo>
                    <a:pt x="24158" y="942"/>
                    <a:pt x="23735" y="1066"/>
                    <a:pt x="23319" y="1234"/>
                  </a:cubicBezTo>
                  <a:cubicBezTo>
                    <a:pt x="22524" y="1547"/>
                    <a:pt x="21772" y="1949"/>
                    <a:pt x="21072" y="2445"/>
                  </a:cubicBezTo>
                  <a:cubicBezTo>
                    <a:pt x="20721" y="2685"/>
                    <a:pt x="20371" y="2955"/>
                    <a:pt x="20043" y="3233"/>
                  </a:cubicBezTo>
                  <a:cubicBezTo>
                    <a:pt x="19729" y="3503"/>
                    <a:pt x="19423" y="3794"/>
                    <a:pt x="19102" y="4130"/>
                  </a:cubicBezTo>
                  <a:cubicBezTo>
                    <a:pt x="18489" y="4758"/>
                    <a:pt x="17934" y="5443"/>
                    <a:pt x="17431" y="6166"/>
                  </a:cubicBezTo>
                  <a:cubicBezTo>
                    <a:pt x="16431" y="7596"/>
                    <a:pt x="15622" y="9157"/>
                    <a:pt x="15031" y="10799"/>
                  </a:cubicBezTo>
                  <a:cubicBezTo>
                    <a:pt x="14855" y="11266"/>
                    <a:pt x="14702" y="11754"/>
                    <a:pt x="14556" y="12243"/>
                  </a:cubicBezTo>
                  <a:lnTo>
                    <a:pt x="14454" y="11981"/>
                  </a:lnTo>
                  <a:cubicBezTo>
                    <a:pt x="14403" y="11864"/>
                    <a:pt x="14352" y="11754"/>
                    <a:pt x="14308" y="11638"/>
                  </a:cubicBezTo>
                  <a:cubicBezTo>
                    <a:pt x="14177" y="11331"/>
                    <a:pt x="14038" y="11032"/>
                    <a:pt x="13907" y="10726"/>
                  </a:cubicBezTo>
                  <a:cubicBezTo>
                    <a:pt x="13557" y="9960"/>
                    <a:pt x="13258" y="9318"/>
                    <a:pt x="12958" y="8727"/>
                  </a:cubicBezTo>
                  <a:cubicBezTo>
                    <a:pt x="12127" y="7056"/>
                    <a:pt x="11339" y="5728"/>
                    <a:pt x="10485" y="4539"/>
                  </a:cubicBezTo>
                  <a:cubicBezTo>
                    <a:pt x="10011" y="3882"/>
                    <a:pt x="9500" y="3262"/>
                    <a:pt x="8938" y="2678"/>
                  </a:cubicBezTo>
                  <a:cubicBezTo>
                    <a:pt x="8428" y="2138"/>
                    <a:pt x="7859" y="1649"/>
                    <a:pt x="7246" y="1226"/>
                  </a:cubicBezTo>
                  <a:cubicBezTo>
                    <a:pt x="6662" y="818"/>
                    <a:pt x="6020" y="497"/>
                    <a:pt x="5334" y="278"/>
                  </a:cubicBezTo>
                  <a:cubicBezTo>
                    <a:pt x="4998" y="168"/>
                    <a:pt x="4648" y="88"/>
                    <a:pt x="4291" y="44"/>
                  </a:cubicBezTo>
                  <a:cubicBezTo>
                    <a:pt x="4066" y="15"/>
                    <a:pt x="3834" y="1"/>
                    <a:pt x="36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11" name="Google Shape;811;p51"/>
            <p:cNvSpPr/>
            <p:nvPr/>
          </p:nvSpPr>
          <p:spPr>
            <a:xfrm>
              <a:off x="2511784" y="1411892"/>
              <a:ext cx="349103" cy="221663"/>
            </a:xfrm>
            <a:custGeom>
              <a:avLst/>
              <a:gdLst/>
              <a:ahLst/>
              <a:cxnLst/>
              <a:rect l="l" t="t" r="r" b="b"/>
              <a:pathLst>
                <a:path w="10689" h="6787" extrusionOk="0">
                  <a:moveTo>
                    <a:pt x="3465" y="0"/>
                  </a:moveTo>
                  <a:cubicBezTo>
                    <a:pt x="3436" y="0"/>
                    <a:pt x="3407" y="0"/>
                    <a:pt x="3378" y="1"/>
                  </a:cubicBezTo>
                  <a:lnTo>
                    <a:pt x="3210" y="1"/>
                  </a:lnTo>
                  <a:cubicBezTo>
                    <a:pt x="2802" y="8"/>
                    <a:pt x="2400" y="74"/>
                    <a:pt x="2014" y="183"/>
                  </a:cubicBezTo>
                  <a:cubicBezTo>
                    <a:pt x="1350" y="373"/>
                    <a:pt x="795" y="731"/>
                    <a:pt x="445" y="1212"/>
                  </a:cubicBezTo>
                  <a:cubicBezTo>
                    <a:pt x="277" y="1438"/>
                    <a:pt x="153" y="1694"/>
                    <a:pt x="80" y="1971"/>
                  </a:cubicBezTo>
                  <a:cubicBezTo>
                    <a:pt x="15" y="2219"/>
                    <a:pt x="0" y="2482"/>
                    <a:pt x="29" y="2744"/>
                  </a:cubicBezTo>
                  <a:cubicBezTo>
                    <a:pt x="58" y="3007"/>
                    <a:pt x="139" y="3270"/>
                    <a:pt x="255" y="3510"/>
                  </a:cubicBezTo>
                  <a:cubicBezTo>
                    <a:pt x="321" y="3642"/>
                    <a:pt x="401" y="3766"/>
                    <a:pt x="489" y="3883"/>
                  </a:cubicBezTo>
                  <a:cubicBezTo>
                    <a:pt x="576" y="4007"/>
                    <a:pt x="679" y="4123"/>
                    <a:pt x="788" y="4233"/>
                  </a:cubicBezTo>
                  <a:cubicBezTo>
                    <a:pt x="1226" y="4678"/>
                    <a:pt x="1853" y="5006"/>
                    <a:pt x="2583" y="5181"/>
                  </a:cubicBezTo>
                  <a:cubicBezTo>
                    <a:pt x="2824" y="5240"/>
                    <a:pt x="3064" y="5283"/>
                    <a:pt x="3291" y="5320"/>
                  </a:cubicBezTo>
                  <a:cubicBezTo>
                    <a:pt x="3400" y="5334"/>
                    <a:pt x="3517" y="5356"/>
                    <a:pt x="3626" y="5371"/>
                  </a:cubicBezTo>
                  <a:cubicBezTo>
                    <a:pt x="4334" y="5422"/>
                    <a:pt x="5042" y="5466"/>
                    <a:pt x="5742" y="5546"/>
                  </a:cubicBezTo>
                  <a:lnTo>
                    <a:pt x="6472" y="5626"/>
                  </a:lnTo>
                  <a:cubicBezTo>
                    <a:pt x="6705" y="5648"/>
                    <a:pt x="6939" y="5677"/>
                    <a:pt x="7179" y="5707"/>
                  </a:cubicBezTo>
                  <a:cubicBezTo>
                    <a:pt x="7646" y="5758"/>
                    <a:pt x="8121" y="5838"/>
                    <a:pt x="8580" y="5940"/>
                  </a:cubicBezTo>
                  <a:cubicBezTo>
                    <a:pt x="9040" y="6042"/>
                    <a:pt x="9478" y="6188"/>
                    <a:pt x="9908" y="6370"/>
                  </a:cubicBezTo>
                  <a:cubicBezTo>
                    <a:pt x="10127" y="6465"/>
                    <a:pt x="10331" y="6575"/>
                    <a:pt x="10536" y="6699"/>
                  </a:cubicBezTo>
                  <a:lnTo>
                    <a:pt x="10681" y="6786"/>
                  </a:lnTo>
                  <a:cubicBezTo>
                    <a:pt x="10689" y="6743"/>
                    <a:pt x="10689" y="6691"/>
                    <a:pt x="10674" y="6648"/>
                  </a:cubicBezTo>
                  <a:cubicBezTo>
                    <a:pt x="10426" y="5925"/>
                    <a:pt x="10112" y="5225"/>
                    <a:pt x="9748" y="4554"/>
                  </a:cubicBezTo>
                  <a:cubicBezTo>
                    <a:pt x="9361" y="3853"/>
                    <a:pt x="8901" y="3204"/>
                    <a:pt x="8376" y="2598"/>
                  </a:cubicBezTo>
                  <a:cubicBezTo>
                    <a:pt x="8099" y="2285"/>
                    <a:pt x="7807" y="1993"/>
                    <a:pt x="7500" y="1716"/>
                  </a:cubicBezTo>
                  <a:cubicBezTo>
                    <a:pt x="7209" y="1453"/>
                    <a:pt x="6895" y="1219"/>
                    <a:pt x="6574" y="1008"/>
                  </a:cubicBezTo>
                  <a:cubicBezTo>
                    <a:pt x="6245" y="789"/>
                    <a:pt x="5895" y="599"/>
                    <a:pt x="5538" y="446"/>
                  </a:cubicBezTo>
                  <a:cubicBezTo>
                    <a:pt x="5173" y="286"/>
                    <a:pt x="4794" y="169"/>
                    <a:pt x="4407" y="96"/>
                  </a:cubicBezTo>
                  <a:cubicBezTo>
                    <a:pt x="4100" y="36"/>
                    <a:pt x="3780" y="0"/>
                    <a:pt x="34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12" name="Google Shape;812;p51"/>
            <p:cNvSpPr/>
            <p:nvPr/>
          </p:nvSpPr>
          <p:spPr>
            <a:xfrm>
              <a:off x="2871819" y="1548669"/>
              <a:ext cx="33" cy="1731"/>
            </a:xfrm>
            <a:custGeom>
              <a:avLst/>
              <a:gdLst/>
              <a:ahLst/>
              <a:cxnLst/>
              <a:rect l="l" t="t" r="r" b="b"/>
              <a:pathLst>
                <a:path w="1" h="53" extrusionOk="0">
                  <a:moveTo>
                    <a:pt x="0" y="52"/>
                  </a:moveTo>
                  <a:lnTo>
                    <a:pt x="0" y="1"/>
                  </a:lnTo>
                  <a:lnTo>
                    <a:pt x="0" y="30"/>
                  </a:lnTo>
                  <a:cubicBezTo>
                    <a:pt x="0" y="37"/>
                    <a:pt x="0" y="45"/>
                    <a:pt x="0" y="52"/>
                  </a:cubicBezTo>
                  <a:close/>
                </a:path>
              </a:pathLst>
            </a:custGeom>
            <a:solidFill>
              <a:srgbClr val="8ACD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13" name="Google Shape;813;p51"/>
            <p:cNvSpPr/>
            <p:nvPr/>
          </p:nvSpPr>
          <p:spPr>
            <a:xfrm>
              <a:off x="3147758" y="569577"/>
              <a:ext cx="490" cy="751"/>
            </a:xfrm>
            <a:custGeom>
              <a:avLst/>
              <a:gdLst/>
              <a:ahLst/>
              <a:cxnLst/>
              <a:rect l="l" t="t" r="r" b="b"/>
              <a:pathLst>
                <a:path w="15" h="23" extrusionOk="0">
                  <a:moveTo>
                    <a:pt x="15" y="1"/>
                  </a:moveTo>
                  <a:lnTo>
                    <a:pt x="7" y="8"/>
                  </a:lnTo>
                  <a:lnTo>
                    <a:pt x="0" y="22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8ACD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14" name="Google Shape;814;p51"/>
            <p:cNvSpPr/>
            <p:nvPr/>
          </p:nvSpPr>
          <p:spPr>
            <a:xfrm>
              <a:off x="2469588" y="429469"/>
              <a:ext cx="761370" cy="1484756"/>
            </a:xfrm>
            <a:custGeom>
              <a:avLst/>
              <a:gdLst/>
              <a:ahLst/>
              <a:cxnLst/>
              <a:rect l="l" t="t" r="r" b="b"/>
              <a:pathLst>
                <a:path w="23312" h="45461" extrusionOk="0">
                  <a:moveTo>
                    <a:pt x="23217" y="0"/>
                  </a:moveTo>
                  <a:cubicBezTo>
                    <a:pt x="23195" y="0"/>
                    <a:pt x="23166" y="15"/>
                    <a:pt x="23151" y="37"/>
                  </a:cubicBezTo>
                  <a:cubicBezTo>
                    <a:pt x="22458" y="1139"/>
                    <a:pt x="21765" y="2255"/>
                    <a:pt x="21086" y="3379"/>
                  </a:cubicBezTo>
                  <a:cubicBezTo>
                    <a:pt x="20430" y="4480"/>
                    <a:pt x="19788" y="5604"/>
                    <a:pt x="19167" y="6735"/>
                  </a:cubicBezTo>
                  <a:cubicBezTo>
                    <a:pt x="17912" y="9011"/>
                    <a:pt x="16774" y="11346"/>
                    <a:pt x="15753" y="13739"/>
                  </a:cubicBezTo>
                  <a:cubicBezTo>
                    <a:pt x="15249" y="14935"/>
                    <a:pt x="14790" y="16147"/>
                    <a:pt x="14359" y="17365"/>
                  </a:cubicBezTo>
                  <a:cubicBezTo>
                    <a:pt x="13921" y="18583"/>
                    <a:pt x="13542" y="19824"/>
                    <a:pt x="13214" y="21071"/>
                  </a:cubicBezTo>
                  <a:cubicBezTo>
                    <a:pt x="13039" y="21699"/>
                    <a:pt x="12878" y="22334"/>
                    <a:pt x="12740" y="22968"/>
                  </a:cubicBezTo>
                  <a:cubicBezTo>
                    <a:pt x="12594" y="23603"/>
                    <a:pt x="12455" y="24245"/>
                    <a:pt x="12338" y="24887"/>
                  </a:cubicBezTo>
                  <a:cubicBezTo>
                    <a:pt x="12222" y="25537"/>
                    <a:pt x="12119" y="26186"/>
                    <a:pt x="12032" y="26835"/>
                  </a:cubicBezTo>
                  <a:cubicBezTo>
                    <a:pt x="11937" y="27507"/>
                    <a:pt x="11871" y="28185"/>
                    <a:pt x="11820" y="28864"/>
                  </a:cubicBezTo>
                  <a:cubicBezTo>
                    <a:pt x="11791" y="29185"/>
                    <a:pt x="11769" y="29506"/>
                    <a:pt x="11747" y="29827"/>
                  </a:cubicBezTo>
                  <a:cubicBezTo>
                    <a:pt x="11565" y="29557"/>
                    <a:pt x="11390" y="29294"/>
                    <a:pt x="11207" y="29031"/>
                  </a:cubicBezTo>
                  <a:cubicBezTo>
                    <a:pt x="10799" y="28470"/>
                    <a:pt x="10361" y="27930"/>
                    <a:pt x="9894" y="27412"/>
                  </a:cubicBezTo>
                  <a:cubicBezTo>
                    <a:pt x="9668" y="27164"/>
                    <a:pt x="9434" y="26923"/>
                    <a:pt x="9201" y="26682"/>
                  </a:cubicBezTo>
                  <a:cubicBezTo>
                    <a:pt x="8982" y="26463"/>
                    <a:pt x="8756" y="26252"/>
                    <a:pt x="8530" y="26033"/>
                  </a:cubicBezTo>
                  <a:cubicBezTo>
                    <a:pt x="8107" y="25624"/>
                    <a:pt x="7669" y="25216"/>
                    <a:pt x="7231" y="24814"/>
                  </a:cubicBezTo>
                  <a:cubicBezTo>
                    <a:pt x="7005" y="24610"/>
                    <a:pt x="6779" y="24398"/>
                    <a:pt x="6545" y="24194"/>
                  </a:cubicBezTo>
                  <a:cubicBezTo>
                    <a:pt x="6312" y="23990"/>
                    <a:pt x="6071" y="23778"/>
                    <a:pt x="5830" y="23574"/>
                  </a:cubicBezTo>
                  <a:cubicBezTo>
                    <a:pt x="5349" y="23165"/>
                    <a:pt x="4852" y="22771"/>
                    <a:pt x="4349" y="22392"/>
                  </a:cubicBezTo>
                  <a:cubicBezTo>
                    <a:pt x="3371" y="21670"/>
                    <a:pt x="2328" y="21028"/>
                    <a:pt x="1204" y="20561"/>
                  </a:cubicBezTo>
                  <a:cubicBezTo>
                    <a:pt x="869" y="20422"/>
                    <a:pt x="519" y="20298"/>
                    <a:pt x="161" y="20196"/>
                  </a:cubicBezTo>
                  <a:lnTo>
                    <a:pt x="139" y="20196"/>
                  </a:lnTo>
                  <a:cubicBezTo>
                    <a:pt x="23" y="20196"/>
                    <a:pt x="1" y="20356"/>
                    <a:pt x="110" y="20393"/>
                  </a:cubicBezTo>
                  <a:cubicBezTo>
                    <a:pt x="475" y="20495"/>
                    <a:pt x="840" y="20626"/>
                    <a:pt x="1190" y="20780"/>
                  </a:cubicBezTo>
                  <a:lnTo>
                    <a:pt x="1197" y="20780"/>
                  </a:lnTo>
                  <a:lnTo>
                    <a:pt x="1219" y="20787"/>
                  </a:lnTo>
                  <a:lnTo>
                    <a:pt x="1204" y="20780"/>
                  </a:lnTo>
                  <a:lnTo>
                    <a:pt x="1204" y="20780"/>
                  </a:lnTo>
                  <a:cubicBezTo>
                    <a:pt x="2343" y="21276"/>
                    <a:pt x="3393" y="21969"/>
                    <a:pt x="4364" y="22735"/>
                  </a:cubicBezTo>
                  <a:cubicBezTo>
                    <a:pt x="4852" y="23122"/>
                    <a:pt x="5319" y="23523"/>
                    <a:pt x="5772" y="23946"/>
                  </a:cubicBezTo>
                  <a:cubicBezTo>
                    <a:pt x="6231" y="24369"/>
                    <a:pt x="6669" y="24807"/>
                    <a:pt x="7100" y="25252"/>
                  </a:cubicBezTo>
                  <a:cubicBezTo>
                    <a:pt x="7311" y="25464"/>
                    <a:pt x="7508" y="25690"/>
                    <a:pt x="7720" y="25909"/>
                  </a:cubicBezTo>
                  <a:cubicBezTo>
                    <a:pt x="7924" y="26128"/>
                    <a:pt x="8107" y="26332"/>
                    <a:pt x="8304" y="26543"/>
                  </a:cubicBezTo>
                  <a:cubicBezTo>
                    <a:pt x="8749" y="27032"/>
                    <a:pt x="9172" y="27550"/>
                    <a:pt x="9580" y="28061"/>
                  </a:cubicBezTo>
                  <a:cubicBezTo>
                    <a:pt x="9799" y="28338"/>
                    <a:pt x="10011" y="28616"/>
                    <a:pt x="10215" y="28893"/>
                  </a:cubicBezTo>
                  <a:cubicBezTo>
                    <a:pt x="10463" y="29228"/>
                    <a:pt x="10711" y="29571"/>
                    <a:pt x="10945" y="29914"/>
                  </a:cubicBezTo>
                  <a:cubicBezTo>
                    <a:pt x="11076" y="30104"/>
                    <a:pt x="11200" y="30294"/>
                    <a:pt x="11331" y="30483"/>
                  </a:cubicBezTo>
                  <a:lnTo>
                    <a:pt x="11507" y="30761"/>
                  </a:lnTo>
                  <a:cubicBezTo>
                    <a:pt x="11565" y="30841"/>
                    <a:pt x="11623" y="30921"/>
                    <a:pt x="11674" y="31001"/>
                  </a:cubicBezTo>
                  <a:cubicBezTo>
                    <a:pt x="11594" y="32679"/>
                    <a:pt x="11594" y="34350"/>
                    <a:pt x="11674" y="36021"/>
                  </a:cubicBezTo>
                  <a:cubicBezTo>
                    <a:pt x="11514" y="35839"/>
                    <a:pt x="11339" y="35671"/>
                    <a:pt x="11164" y="35503"/>
                  </a:cubicBezTo>
                  <a:cubicBezTo>
                    <a:pt x="10777" y="35145"/>
                    <a:pt x="10361" y="34817"/>
                    <a:pt x="9931" y="34511"/>
                  </a:cubicBezTo>
                  <a:cubicBezTo>
                    <a:pt x="9500" y="34204"/>
                    <a:pt x="9062" y="33927"/>
                    <a:pt x="8610" y="33672"/>
                  </a:cubicBezTo>
                  <a:cubicBezTo>
                    <a:pt x="8158" y="33409"/>
                    <a:pt x="7691" y="33176"/>
                    <a:pt x="7209" y="32964"/>
                  </a:cubicBezTo>
                  <a:cubicBezTo>
                    <a:pt x="5903" y="32388"/>
                    <a:pt x="4524" y="31986"/>
                    <a:pt x="3116" y="31775"/>
                  </a:cubicBezTo>
                  <a:lnTo>
                    <a:pt x="3109" y="31775"/>
                  </a:lnTo>
                  <a:cubicBezTo>
                    <a:pt x="3072" y="31782"/>
                    <a:pt x="3050" y="31804"/>
                    <a:pt x="3043" y="31840"/>
                  </a:cubicBezTo>
                  <a:cubicBezTo>
                    <a:pt x="3043" y="31877"/>
                    <a:pt x="3072" y="31906"/>
                    <a:pt x="3109" y="31913"/>
                  </a:cubicBezTo>
                  <a:lnTo>
                    <a:pt x="3204" y="31921"/>
                  </a:lnTo>
                  <a:lnTo>
                    <a:pt x="3189" y="31921"/>
                  </a:lnTo>
                  <a:cubicBezTo>
                    <a:pt x="4327" y="32103"/>
                    <a:pt x="5436" y="32424"/>
                    <a:pt x="6494" y="32884"/>
                  </a:cubicBezTo>
                  <a:lnTo>
                    <a:pt x="6472" y="32869"/>
                  </a:lnTo>
                  <a:lnTo>
                    <a:pt x="6472" y="32869"/>
                  </a:lnTo>
                  <a:cubicBezTo>
                    <a:pt x="6990" y="33095"/>
                    <a:pt x="7494" y="33351"/>
                    <a:pt x="7983" y="33635"/>
                  </a:cubicBezTo>
                  <a:cubicBezTo>
                    <a:pt x="8457" y="33912"/>
                    <a:pt x="8916" y="34219"/>
                    <a:pt x="9354" y="34562"/>
                  </a:cubicBezTo>
                  <a:lnTo>
                    <a:pt x="9398" y="34598"/>
                  </a:lnTo>
                  <a:cubicBezTo>
                    <a:pt x="9843" y="34948"/>
                    <a:pt x="10259" y="35328"/>
                    <a:pt x="10660" y="35736"/>
                  </a:cubicBezTo>
                  <a:cubicBezTo>
                    <a:pt x="11032" y="36123"/>
                    <a:pt x="11390" y="36539"/>
                    <a:pt x="11725" y="36962"/>
                  </a:cubicBezTo>
                  <a:cubicBezTo>
                    <a:pt x="11725" y="36999"/>
                    <a:pt x="11725" y="37035"/>
                    <a:pt x="11733" y="37072"/>
                  </a:cubicBezTo>
                  <a:cubicBezTo>
                    <a:pt x="11908" y="39800"/>
                    <a:pt x="12353" y="42507"/>
                    <a:pt x="13061" y="45156"/>
                  </a:cubicBezTo>
                  <a:cubicBezTo>
                    <a:pt x="13068" y="45178"/>
                    <a:pt x="13075" y="45214"/>
                    <a:pt x="13082" y="45243"/>
                  </a:cubicBezTo>
                  <a:cubicBezTo>
                    <a:pt x="13112" y="45302"/>
                    <a:pt x="13148" y="45353"/>
                    <a:pt x="13199" y="45389"/>
                  </a:cubicBezTo>
                  <a:cubicBezTo>
                    <a:pt x="13262" y="45437"/>
                    <a:pt x="13337" y="45461"/>
                    <a:pt x="13411" y="45461"/>
                  </a:cubicBezTo>
                  <a:cubicBezTo>
                    <a:pt x="13516" y="45461"/>
                    <a:pt x="13619" y="45413"/>
                    <a:pt x="13688" y="45323"/>
                  </a:cubicBezTo>
                  <a:cubicBezTo>
                    <a:pt x="13746" y="45250"/>
                    <a:pt x="13776" y="45148"/>
                    <a:pt x="13761" y="45053"/>
                  </a:cubicBezTo>
                  <a:cubicBezTo>
                    <a:pt x="13287" y="43295"/>
                    <a:pt x="12929" y="41500"/>
                    <a:pt x="12696" y="39691"/>
                  </a:cubicBezTo>
                  <a:cubicBezTo>
                    <a:pt x="12462" y="37911"/>
                    <a:pt x="12338" y="36116"/>
                    <a:pt x="12316" y="34321"/>
                  </a:cubicBezTo>
                  <a:cubicBezTo>
                    <a:pt x="12316" y="34314"/>
                    <a:pt x="12316" y="34306"/>
                    <a:pt x="12316" y="34299"/>
                  </a:cubicBezTo>
                  <a:lnTo>
                    <a:pt x="12316" y="34263"/>
                  </a:lnTo>
                  <a:cubicBezTo>
                    <a:pt x="12302" y="33124"/>
                    <a:pt x="12324" y="31986"/>
                    <a:pt x="12382" y="30848"/>
                  </a:cubicBezTo>
                  <a:cubicBezTo>
                    <a:pt x="12382" y="30848"/>
                    <a:pt x="12389" y="30841"/>
                    <a:pt x="12389" y="30834"/>
                  </a:cubicBezTo>
                  <a:cubicBezTo>
                    <a:pt x="12426" y="30768"/>
                    <a:pt x="12455" y="30702"/>
                    <a:pt x="12491" y="30637"/>
                  </a:cubicBezTo>
                  <a:cubicBezTo>
                    <a:pt x="12557" y="30498"/>
                    <a:pt x="12630" y="30352"/>
                    <a:pt x="12703" y="30213"/>
                  </a:cubicBezTo>
                  <a:cubicBezTo>
                    <a:pt x="12849" y="29943"/>
                    <a:pt x="12995" y="29666"/>
                    <a:pt x="13148" y="29396"/>
                  </a:cubicBezTo>
                  <a:cubicBezTo>
                    <a:pt x="13389" y="28980"/>
                    <a:pt x="13637" y="28579"/>
                    <a:pt x="13900" y="28178"/>
                  </a:cubicBezTo>
                  <a:cubicBezTo>
                    <a:pt x="14184" y="27747"/>
                    <a:pt x="14476" y="27317"/>
                    <a:pt x="14782" y="26901"/>
                  </a:cubicBezTo>
                  <a:cubicBezTo>
                    <a:pt x="15410" y="26047"/>
                    <a:pt x="16088" y="25237"/>
                    <a:pt x="16818" y="24471"/>
                  </a:cubicBezTo>
                  <a:cubicBezTo>
                    <a:pt x="16898" y="24391"/>
                    <a:pt x="16978" y="24304"/>
                    <a:pt x="17059" y="24223"/>
                  </a:cubicBezTo>
                  <a:lnTo>
                    <a:pt x="17059" y="24223"/>
                  </a:lnTo>
                  <a:lnTo>
                    <a:pt x="17066" y="24216"/>
                  </a:lnTo>
                  <a:lnTo>
                    <a:pt x="17081" y="24201"/>
                  </a:lnTo>
                  <a:lnTo>
                    <a:pt x="17124" y="24158"/>
                  </a:lnTo>
                  <a:lnTo>
                    <a:pt x="17146" y="24136"/>
                  </a:lnTo>
                  <a:lnTo>
                    <a:pt x="17154" y="24128"/>
                  </a:lnTo>
                  <a:lnTo>
                    <a:pt x="17373" y="23910"/>
                  </a:lnTo>
                  <a:cubicBezTo>
                    <a:pt x="18474" y="22808"/>
                    <a:pt x="19707" y="21859"/>
                    <a:pt x="21042" y="21079"/>
                  </a:cubicBezTo>
                  <a:cubicBezTo>
                    <a:pt x="21218" y="20977"/>
                    <a:pt x="21393" y="20882"/>
                    <a:pt x="21575" y="20787"/>
                  </a:cubicBezTo>
                  <a:cubicBezTo>
                    <a:pt x="21604" y="20772"/>
                    <a:pt x="21619" y="20736"/>
                    <a:pt x="21612" y="20707"/>
                  </a:cubicBezTo>
                  <a:cubicBezTo>
                    <a:pt x="21597" y="20677"/>
                    <a:pt x="21575" y="20663"/>
                    <a:pt x="21553" y="20663"/>
                  </a:cubicBezTo>
                  <a:cubicBezTo>
                    <a:pt x="21539" y="20663"/>
                    <a:pt x="21531" y="20670"/>
                    <a:pt x="21524" y="20670"/>
                  </a:cubicBezTo>
                  <a:cubicBezTo>
                    <a:pt x="20692" y="21108"/>
                    <a:pt x="19890" y="21597"/>
                    <a:pt x="19131" y="22151"/>
                  </a:cubicBezTo>
                  <a:cubicBezTo>
                    <a:pt x="18715" y="22450"/>
                    <a:pt x="18314" y="22757"/>
                    <a:pt x="17905" y="23071"/>
                  </a:cubicBezTo>
                  <a:cubicBezTo>
                    <a:pt x="17504" y="23384"/>
                    <a:pt x="17088" y="23727"/>
                    <a:pt x="16701" y="24070"/>
                  </a:cubicBezTo>
                  <a:cubicBezTo>
                    <a:pt x="15899" y="24785"/>
                    <a:pt x="15133" y="25537"/>
                    <a:pt x="14418" y="26332"/>
                  </a:cubicBezTo>
                  <a:cubicBezTo>
                    <a:pt x="14075" y="26719"/>
                    <a:pt x="13746" y="27127"/>
                    <a:pt x="13440" y="27543"/>
                  </a:cubicBezTo>
                  <a:cubicBezTo>
                    <a:pt x="13141" y="27944"/>
                    <a:pt x="12871" y="28367"/>
                    <a:pt x="12616" y="28798"/>
                  </a:cubicBezTo>
                  <a:cubicBezTo>
                    <a:pt x="12579" y="28856"/>
                    <a:pt x="12550" y="28915"/>
                    <a:pt x="12513" y="28980"/>
                  </a:cubicBezTo>
                  <a:cubicBezTo>
                    <a:pt x="12564" y="28375"/>
                    <a:pt x="12623" y="27762"/>
                    <a:pt x="12696" y="27149"/>
                  </a:cubicBezTo>
                  <a:cubicBezTo>
                    <a:pt x="12937" y="24931"/>
                    <a:pt x="13331" y="22735"/>
                    <a:pt x="13878" y="20568"/>
                  </a:cubicBezTo>
                  <a:cubicBezTo>
                    <a:pt x="14038" y="19948"/>
                    <a:pt x="14213" y="19335"/>
                    <a:pt x="14396" y="18722"/>
                  </a:cubicBezTo>
                  <a:cubicBezTo>
                    <a:pt x="14578" y="18102"/>
                    <a:pt x="14775" y="17482"/>
                    <a:pt x="14979" y="16862"/>
                  </a:cubicBezTo>
                  <a:cubicBezTo>
                    <a:pt x="15388" y="15636"/>
                    <a:pt x="15848" y="14425"/>
                    <a:pt x="16344" y="13228"/>
                  </a:cubicBezTo>
                  <a:cubicBezTo>
                    <a:pt x="17351" y="10835"/>
                    <a:pt x="18474" y="8486"/>
                    <a:pt x="19722" y="6209"/>
                  </a:cubicBezTo>
                  <a:cubicBezTo>
                    <a:pt x="20065" y="5567"/>
                    <a:pt x="20415" y="4940"/>
                    <a:pt x="20772" y="4312"/>
                  </a:cubicBezTo>
                  <a:cubicBezTo>
                    <a:pt x="20772" y="4305"/>
                    <a:pt x="20780" y="4305"/>
                    <a:pt x="20780" y="4298"/>
                  </a:cubicBezTo>
                  <a:cubicBezTo>
                    <a:pt x="20780" y="4298"/>
                    <a:pt x="20780" y="4291"/>
                    <a:pt x="20787" y="4291"/>
                  </a:cubicBezTo>
                  <a:cubicBezTo>
                    <a:pt x="21590" y="2890"/>
                    <a:pt x="22421" y="1503"/>
                    <a:pt x="23290" y="139"/>
                  </a:cubicBezTo>
                  <a:cubicBezTo>
                    <a:pt x="23312" y="103"/>
                    <a:pt x="23304" y="52"/>
                    <a:pt x="23268" y="22"/>
                  </a:cubicBezTo>
                  <a:cubicBezTo>
                    <a:pt x="23253" y="8"/>
                    <a:pt x="23239" y="0"/>
                    <a:pt x="232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15" name="Google Shape;815;p51"/>
            <p:cNvSpPr/>
            <p:nvPr/>
          </p:nvSpPr>
          <p:spPr>
            <a:xfrm>
              <a:off x="3026755" y="1220084"/>
              <a:ext cx="229" cy="229"/>
            </a:xfrm>
            <a:custGeom>
              <a:avLst/>
              <a:gdLst/>
              <a:ahLst/>
              <a:cxnLst/>
              <a:rect l="l" t="t" r="r" b="b"/>
              <a:pathLst>
                <a:path w="7" h="7" extrusionOk="0">
                  <a:moveTo>
                    <a:pt x="6" y="1"/>
                  </a:moveTo>
                  <a:lnTo>
                    <a:pt x="0" y="7"/>
                  </a:lnTo>
                  <a:lnTo>
                    <a:pt x="6" y="1"/>
                  </a:lnTo>
                  <a:close/>
                </a:path>
              </a:pathLst>
            </a:custGeom>
            <a:solidFill>
              <a:srgbClr val="8ACD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16" name="Google Shape;816;p51"/>
            <p:cNvSpPr/>
            <p:nvPr/>
          </p:nvSpPr>
          <p:spPr>
            <a:xfrm>
              <a:off x="2469588" y="429469"/>
              <a:ext cx="761370" cy="1484756"/>
            </a:xfrm>
            <a:custGeom>
              <a:avLst/>
              <a:gdLst/>
              <a:ahLst/>
              <a:cxnLst/>
              <a:rect l="l" t="t" r="r" b="b"/>
              <a:pathLst>
                <a:path w="23312" h="45461" extrusionOk="0">
                  <a:moveTo>
                    <a:pt x="23217" y="0"/>
                  </a:moveTo>
                  <a:cubicBezTo>
                    <a:pt x="23195" y="0"/>
                    <a:pt x="23166" y="15"/>
                    <a:pt x="23151" y="37"/>
                  </a:cubicBezTo>
                  <a:cubicBezTo>
                    <a:pt x="22458" y="1139"/>
                    <a:pt x="21765" y="2255"/>
                    <a:pt x="21086" y="3379"/>
                  </a:cubicBezTo>
                  <a:cubicBezTo>
                    <a:pt x="20430" y="4480"/>
                    <a:pt x="19788" y="5604"/>
                    <a:pt x="19167" y="6735"/>
                  </a:cubicBezTo>
                  <a:cubicBezTo>
                    <a:pt x="17912" y="9011"/>
                    <a:pt x="16774" y="11346"/>
                    <a:pt x="15753" y="13739"/>
                  </a:cubicBezTo>
                  <a:cubicBezTo>
                    <a:pt x="15249" y="14935"/>
                    <a:pt x="14790" y="16147"/>
                    <a:pt x="14359" y="17365"/>
                  </a:cubicBezTo>
                  <a:cubicBezTo>
                    <a:pt x="13921" y="18583"/>
                    <a:pt x="13542" y="19824"/>
                    <a:pt x="13214" y="21071"/>
                  </a:cubicBezTo>
                  <a:cubicBezTo>
                    <a:pt x="13039" y="21699"/>
                    <a:pt x="12878" y="22334"/>
                    <a:pt x="12740" y="22968"/>
                  </a:cubicBezTo>
                  <a:cubicBezTo>
                    <a:pt x="12594" y="23603"/>
                    <a:pt x="12455" y="24245"/>
                    <a:pt x="12338" y="24887"/>
                  </a:cubicBezTo>
                  <a:cubicBezTo>
                    <a:pt x="12222" y="25537"/>
                    <a:pt x="12119" y="26186"/>
                    <a:pt x="12032" y="26835"/>
                  </a:cubicBezTo>
                  <a:cubicBezTo>
                    <a:pt x="11937" y="27507"/>
                    <a:pt x="11871" y="28185"/>
                    <a:pt x="11820" y="28864"/>
                  </a:cubicBezTo>
                  <a:cubicBezTo>
                    <a:pt x="11791" y="29185"/>
                    <a:pt x="11769" y="29506"/>
                    <a:pt x="11747" y="29827"/>
                  </a:cubicBezTo>
                  <a:cubicBezTo>
                    <a:pt x="11565" y="29557"/>
                    <a:pt x="11390" y="29294"/>
                    <a:pt x="11207" y="29031"/>
                  </a:cubicBezTo>
                  <a:cubicBezTo>
                    <a:pt x="10799" y="28470"/>
                    <a:pt x="10361" y="27930"/>
                    <a:pt x="9894" y="27412"/>
                  </a:cubicBezTo>
                  <a:cubicBezTo>
                    <a:pt x="9668" y="27164"/>
                    <a:pt x="9434" y="26923"/>
                    <a:pt x="9201" y="26682"/>
                  </a:cubicBezTo>
                  <a:cubicBezTo>
                    <a:pt x="8982" y="26463"/>
                    <a:pt x="8756" y="26252"/>
                    <a:pt x="8530" y="26033"/>
                  </a:cubicBezTo>
                  <a:cubicBezTo>
                    <a:pt x="8107" y="25624"/>
                    <a:pt x="7669" y="25216"/>
                    <a:pt x="7231" y="24814"/>
                  </a:cubicBezTo>
                  <a:cubicBezTo>
                    <a:pt x="7005" y="24610"/>
                    <a:pt x="6779" y="24398"/>
                    <a:pt x="6545" y="24194"/>
                  </a:cubicBezTo>
                  <a:cubicBezTo>
                    <a:pt x="6312" y="23990"/>
                    <a:pt x="6071" y="23778"/>
                    <a:pt x="5830" y="23574"/>
                  </a:cubicBezTo>
                  <a:cubicBezTo>
                    <a:pt x="5349" y="23165"/>
                    <a:pt x="4852" y="22771"/>
                    <a:pt x="4349" y="22392"/>
                  </a:cubicBezTo>
                  <a:cubicBezTo>
                    <a:pt x="3371" y="21670"/>
                    <a:pt x="2328" y="21028"/>
                    <a:pt x="1204" y="20561"/>
                  </a:cubicBezTo>
                  <a:cubicBezTo>
                    <a:pt x="869" y="20422"/>
                    <a:pt x="519" y="20298"/>
                    <a:pt x="161" y="20196"/>
                  </a:cubicBezTo>
                  <a:lnTo>
                    <a:pt x="139" y="20196"/>
                  </a:lnTo>
                  <a:cubicBezTo>
                    <a:pt x="23" y="20196"/>
                    <a:pt x="1" y="20356"/>
                    <a:pt x="110" y="20393"/>
                  </a:cubicBezTo>
                  <a:cubicBezTo>
                    <a:pt x="475" y="20495"/>
                    <a:pt x="840" y="20626"/>
                    <a:pt x="1190" y="20780"/>
                  </a:cubicBezTo>
                  <a:lnTo>
                    <a:pt x="1197" y="20780"/>
                  </a:lnTo>
                  <a:lnTo>
                    <a:pt x="1219" y="20787"/>
                  </a:lnTo>
                  <a:lnTo>
                    <a:pt x="1204" y="20780"/>
                  </a:lnTo>
                  <a:lnTo>
                    <a:pt x="1204" y="20780"/>
                  </a:lnTo>
                  <a:cubicBezTo>
                    <a:pt x="2343" y="21276"/>
                    <a:pt x="3393" y="21969"/>
                    <a:pt x="4364" y="22735"/>
                  </a:cubicBezTo>
                  <a:cubicBezTo>
                    <a:pt x="4852" y="23122"/>
                    <a:pt x="5319" y="23523"/>
                    <a:pt x="5772" y="23946"/>
                  </a:cubicBezTo>
                  <a:cubicBezTo>
                    <a:pt x="6231" y="24369"/>
                    <a:pt x="6669" y="24807"/>
                    <a:pt x="7100" y="25252"/>
                  </a:cubicBezTo>
                  <a:cubicBezTo>
                    <a:pt x="7311" y="25464"/>
                    <a:pt x="7508" y="25690"/>
                    <a:pt x="7720" y="25909"/>
                  </a:cubicBezTo>
                  <a:cubicBezTo>
                    <a:pt x="7924" y="26128"/>
                    <a:pt x="8107" y="26332"/>
                    <a:pt x="8304" y="26543"/>
                  </a:cubicBezTo>
                  <a:cubicBezTo>
                    <a:pt x="8749" y="27032"/>
                    <a:pt x="9172" y="27550"/>
                    <a:pt x="9580" y="28061"/>
                  </a:cubicBezTo>
                  <a:cubicBezTo>
                    <a:pt x="9799" y="28338"/>
                    <a:pt x="10011" y="28616"/>
                    <a:pt x="10215" y="28893"/>
                  </a:cubicBezTo>
                  <a:cubicBezTo>
                    <a:pt x="10463" y="29228"/>
                    <a:pt x="10711" y="29571"/>
                    <a:pt x="10945" y="29914"/>
                  </a:cubicBezTo>
                  <a:cubicBezTo>
                    <a:pt x="11076" y="30104"/>
                    <a:pt x="11200" y="30294"/>
                    <a:pt x="11331" y="30483"/>
                  </a:cubicBezTo>
                  <a:lnTo>
                    <a:pt x="11507" y="30761"/>
                  </a:lnTo>
                  <a:cubicBezTo>
                    <a:pt x="11565" y="30841"/>
                    <a:pt x="11623" y="30921"/>
                    <a:pt x="11674" y="31001"/>
                  </a:cubicBezTo>
                  <a:cubicBezTo>
                    <a:pt x="11594" y="32679"/>
                    <a:pt x="11594" y="34350"/>
                    <a:pt x="11674" y="36021"/>
                  </a:cubicBezTo>
                  <a:cubicBezTo>
                    <a:pt x="11514" y="35839"/>
                    <a:pt x="11339" y="35671"/>
                    <a:pt x="11164" y="35503"/>
                  </a:cubicBezTo>
                  <a:cubicBezTo>
                    <a:pt x="10777" y="35145"/>
                    <a:pt x="10361" y="34817"/>
                    <a:pt x="9931" y="34511"/>
                  </a:cubicBezTo>
                  <a:cubicBezTo>
                    <a:pt x="9500" y="34204"/>
                    <a:pt x="9062" y="33927"/>
                    <a:pt x="8610" y="33672"/>
                  </a:cubicBezTo>
                  <a:cubicBezTo>
                    <a:pt x="8158" y="33409"/>
                    <a:pt x="7691" y="33176"/>
                    <a:pt x="7209" y="32964"/>
                  </a:cubicBezTo>
                  <a:cubicBezTo>
                    <a:pt x="5903" y="32388"/>
                    <a:pt x="4524" y="31986"/>
                    <a:pt x="3116" y="31775"/>
                  </a:cubicBezTo>
                  <a:lnTo>
                    <a:pt x="3109" y="31775"/>
                  </a:lnTo>
                  <a:cubicBezTo>
                    <a:pt x="3072" y="31782"/>
                    <a:pt x="3050" y="31804"/>
                    <a:pt x="3043" y="31840"/>
                  </a:cubicBezTo>
                  <a:cubicBezTo>
                    <a:pt x="3043" y="31877"/>
                    <a:pt x="3072" y="31906"/>
                    <a:pt x="3109" y="31913"/>
                  </a:cubicBezTo>
                  <a:lnTo>
                    <a:pt x="3204" y="31921"/>
                  </a:lnTo>
                  <a:lnTo>
                    <a:pt x="3189" y="31921"/>
                  </a:lnTo>
                  <a:cubicBezTo>
                    <a:pt x="4327" y="32103"/>
                    <a:pt x="5436" y="32424"/>
                    <a:pt x="6494" y="32884"/>
                  </a:cubicBezTo>
                  <a:lnTo>
                    <a:pt x="6472" y="32869"/>
                  </a:lnTo>
                  <a:lnTo>
                    <a:pt x="6472" y="32869"/>
                  </a:lnTo>
                  <a:cubicBezTo>
                    <a:pt x="6990" y="33095"/>
                    <a:pt x="7494" y="33351"/>
                    <a:pt x="7983" y="33635"/>
                  </a:cubicBezTo>
                  <a:cubicBezTo>
                    <a:pt x="8457" y="33912"/>
                    <a:pt x="8916" y="34219"/>
                    <a:pt x="9354" y="34562"/>
                  </a:cubicBezTo>
                  <a:lnTo>
                    <a:pt x="9398" y="34598"/>
                  </a:lnTo>
                  <a:cubicBezTo>
                    <a:pt x="9843" y="34948"/>
                    <a:pt x="10259" y="35328"/>
                    <a:pt x="10660" y="35736"/>
                  </a:cubicBezTo>
                  <a:cubicBezTo>
                    <a:pt x="11032" y="36123"/>
                    <a:pt x="11390" y="36539"/>
                    <a:pt x="11725" y="36962"/>
                  </a:cubicBezTo>
                  <a:cubicBezTo>
                    <a:pt x="11725" y="36999"/>
                    <a:pt x="11725" y="37035"/>
                    <a:pt x="11733" y="37072"/>
                  </a:cubicBezTo>
                  <a:cubicBezTo>
                    <a:pt x="11908" y="39800"/>
                    <a:pt x="12353" y="42507"/>
                    <a:pt x="13061" y="45156"/>
                  </a:cubicBezTo>
                  <a:cubicBezTo>
                    <a:pt x="13068" y="45178"/>
                    <a:pt x="13075" y="45214"/>
                    <a:pt x="13082" y="45243"/>
                  </a:cubicBezTo>
                  <a:cubicBezTo>
                    <a:pt x="13112" y="45302"/>
                    <a:pt x="13148" y="45353"/>
                    <a:pt x="13199" y="45389"/>
                  </a:cubicBezTo>
                  <a:cubicBezTo>
                    <a:pt x="13262" y="45437"/>
                    <a:pt x="13337" y="45461"/>
                    <a:pt x="13411" y="45461"/>
                  </a:cubicBezTo>
                  <a:cubicBezTo>
                    <a:pt x="13516" y="45461"/>
                    <a:pt x="13619" y="45413"/>
                    <a:pt x="13688" y="45323"/>
                  </a:cubicBezTo>
                  <a:cubicBezTo>
                    <a:pt x="13746" y="45250"/>
                    <a:pt x="13776" y="45148"/>
                    <a:pt x="13761" y="45053"/>
                  </a:cubicBezTo>
                  <a:cubicBezTo>
                    <a:pt x="13287" y="43295"/>
                    <a:pt x="12929" y="41500"/>
                    <a:pt x="12696" y="39691"/>
                  </a:cubicBezTo>
                  <a:cubicBezTo>
                    <a:pt x="12462" y="37911"/>
                    <a:pt x="12338" y="36116"/>
                    <a:pt x="12316" y="34321"/>
                  </a:cubicBezTo>
                  <a:cubicBezTo>
                    <a:pt x="12316" y="34314"/>
                    <a:pt x="12316" y="34306"/>
                    <a:pt x="12316" y="34299"/>
                  </a:cubicBezTo>
                  <a:lnTo>
                    <a:pt x="12316" y="34263"/>
                  </a:lnTo>
                  <a:cubicBezTo>
                    <a:pt x="12302" y="33124"/>
                    <a:pt x="12324" y="31986"/>
                    <a:pt x="12382" y="30848"/>
                  </a:cubicBezTo>
                  <a:cubicBezTo>
                    <a:pt x="12382" y="30848"/>
                    <a:pt x="12389" y="30841"/>
                    <a:pt x="12389" y="30834"/>
                  </a:cubicBezTo>
                  <a:cubicBezTo>
                    <a:pt x="12426" y="30768"/>
                    <a:pt x="12455" y="30702"/>
                    <a:pt x="12491" y="30637"/>
                  </a:cubicBezTo>
                  <a:cubicBezTo>
                    <a:pt x="12557" y="30498"/>
                    <a:pt x="12630" y="30352"/>
                    <a:pt x="12703" y="30213"/>
                  </a:cubicBezTo>
                  <a:cubicBezTo>
                    <a:pt x="12849" y="29943"/>
                    <a:pt x="12995" y="29666"/>
                    <a:pt x="13148" y="29396"/>
                  </a:cubicBezTo>
                  <a:cubicBezTo>
                    <a:pt x="13389" y="28980"/>
                    <a:pt x="13637" y="28579"/>
                    <a:pt x="13900" y="28178"/>
                  </a:cubicBezTo>
                  <a:cubicBezTo>
                    <a:pt x="14184" y="27747"/>
                    <a:pt x="14476" y="27317"/>
                    <a:pt x="14782" y="26901"/>
                  </a:cubicBezTo>
                  <a:cubicBezTo>
                    <a:pt x="15410" y="26047"/>
                    <a:pt x="16088" y="25237"/>
                    <a:pt x="16818" y="24471"/>
                  </a:cubicBezTo>
                  <a:cubicBezTo>
                    <a:pt x="16898" y="24391"/>
                    <a:pt x="16978" y="24304"/>
                    <a:pt x="17059" y="24223"/>
                  </a:cubicBezTo>
                  <a:lnTo>
                    <a:pt x="17059" y="24223"/>
                  </a:lnTo>
                  <a:lnTo>
                    <a:pt x="17066" y="24216"/>
                  </a:lnTo>
                  <a:lnTo>
                    <a:pt x="17081" y="24201"/>
                  </a:lnTo>
                  <a:lnTo>
                    <a:pt x="17124" y="24158"/>
                  </a:lnTo>
                  <a:lnTo>
                    <a:pt x="17146" y="24136"/>
                  </a:lnTo>
                  <a:lnTo>
                    <a:pt x="17154" y="24128"/>
                  </a:lnTo>
                  <a:lnTo>
                    <a:pt x="17373" y="23910"/>
                  </a:lnTo>
                  <a:cubicBezTo>
                    <a:pt x="18474" y="22808"/>
                    <a:pt x="19707" y="21859"/>
                    <a:pt x="21042" y="21079"/>
                  </a:cubicBezTo>
                  <a:cubicBezTo>
                    <a:pt x="21218" y="20977"/>
                    <a:pt x="21393" y="20882"/>
                    <a:pt x="21575" y="20787"/>
                  </a:cubicBezTo>
                  <a:cubicBezTo>
                    <a:pt x="21604" y="20772"/>
                    <a:pt x="21619" y="20736"/>
                    <a:pt x="21612" y="20707"/>
                  </a:cubicBezTo>
                  <a:cubicBezTo>
                    <a:pt x="21597" y="20677"/>
                    <a:pt x="21575" y="20663"/>
                    <a:pt x="21553" y="20663"/>
                  </a:cubicBezTo>
                  <a:cubicBezTo>
                    <a:pt x="21539" y="20663"/>
                    <a:pt x="21531" y="20670"/>
                    <a:pt x="21524" y="20670"/>
                  </a:cubicBezTo>
                  <a:cubicBezTo>
                    <a:pt x="20692" y="21108"/>
                    <a:pt x="19890" y="21597"/>
                    <a:pt x="19131" y="22151"/>
                  </a:cubicBezTo>
                  <a:cubicBezTo>
                    <a:pt x="18715" y="22450"/>
                    <a:pt x="18314" y="22757"/>
                    <a:pt x="17905" y="23071"/>
                  </a:cubicBezTo>
                  <a:cubicBezTo>
                    <a:pt x="17504" y="23384"/>
                    <a:pt x="17088" y="23727"/>
                    <a:pt x="16701" y="24070"/>
                  </a:cubicBezTo>
                  <a:cubicBezTo>
                    <a:pt x="15899" y="24785"/>
                    <a:pt x="15133" y="25537"/>
                    <a:pt x="14418" y="26332"/>
                  </a:cubicBezTo>
                  <a:cubicBezTo>
                    <a:pt x="14075" y="26719"/>
                    <a:pt x="13746" y="27127"/>
                    <a:pt x="13440" y="27543"/>
                  </a:cubicBezTo>
                  <a:cubicBezTo>
                    <a:pt x="13141" y="27944"/>
                    <a:pt x="12871" y="28367"/>
                    <a:pt x="12616" y="28798"/>
                  </a:cubicBezTo>
                  <a:cubicBezTo>
                    <a:pt x="12579" y="28856"/>
                    <a:pt x="12550" y="28915"/>
                    <a:pt x="12513" y="28980"/>
                  </a:cubicBezTo>
                  <a:cubicBezTo>
                    <a:pt x="12564" y="28375"/>
                    <a:pt x="12623" y="27762"/>
                    <a:pt x="12696" y="27149"/>
                  </a:cubicBezTo>
                  <a:cubicBezTo>
                    <a:pt x="12937" y="24931"/>
                    <a:pt x="13331" y="22735"/>
                    <a:pt x="13878" y="20568"/>
                  </a:cubicBezTo>
                  <a:cubicBezTo>
                    <a:pt x="14038" y="19948"/>
                    <a:pt x="14213" y="19335"/>
                    <a:pt x="14396" y="18722"/>
                  </a:cubicBezTo>
                  <a:cubicBezTo>
                    <a:pt x="14578" y="18102"/>
                    <a:pt x="14775" y="17482"/>
                    <a:pt x="14979" y="16862"/>
                  </a:cubicBezTo>
                  <a:cubicBezTo>
                    <a:pt x="15388" y="15636"/>
                    <a:pt x="15848" y="14425"/>
                    <a:pt x="16344" y="13228"/>
                  </a:cubicBezTo>
                  <a:cubicBezTo>
                    <a:pt x="17351" y="10835"/>
                    <a:pt x="18474" y="8486"/>
                    <a:pt x="19722" y="6209"/>
                  </a:cubicBezTo>
                  <a:cubicBezTo>
                    <a:pt x="20065" y="5567"/>
                    <a:pt x="20415" y="4940"/>
                    <a:pt x="20772" y="4312"/>
                  </a:cubicBezTo>
                  <a:cubicBezTo>
                    <a:pt x="20772" y="4305"/>
                    <a:pt x="20780" y="4305"/>
                    <a:pt x="20780" y="4298"/>
                  </a:cubicBezTo>
                  <a:cubicBezTo>
                    <a:pt x="20780" y="4298"/>
                    <a:pt x="20780" y="4291"/>
                    <a:pt x="20787" y="4291"/>
                  </a:cubicBezTo>
                  <a:cubicBezTo>
                    <a:pt x="21590" y="2890"/>
                    <a:pt x="22421" y="1503"/>
                    <a:pt x="23290" y="139"/>
                  </a:cubicBezTo>
                  <a:cubicBezTo>
                    <a:pt x="23312" y="103"/>
                    <a:pt x="23304" y="52"/>
                    <a:pt x="23268" y="22"/>
                  </a:cubicBezTo>
                  <a:cubicBezTo>
                    <a:pt x="23253" y="8"/>
                    <a:pt x="23239" y="0"/>
                    <a:pt x="23217" y="0"/>
                  </a:cubicBezTo>
                  <a:close/>
                </a:path>
              </a:pathLst>
            </a:custGeom>
            <a:solidFill>
              <a:srgbClr val="191919">
                <a:alpha val="11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817" name="Google Shape;817;p51"/>
          <p:cNvGrpSpPr/>
          <p:nvPr/>
        </p:nvGrpSpPr>
        <p:grpSpPr>
          <a:xfrm>
            <a:off x="6064668" y="1289432"/>
            <a:ext cx="1688303" cy="3255814"/>
            <a:chOff x="7554771" y="2152714"/>
            <a:chExt cx="1378657" cy="2658893"/>
          </a:xfrm>
        </p:grpSpPr>
        <p:sp>
          <p:nvSpPr>
            <p:cNvPr id="818" name="Google Shape;818;p51"/>
            <p:cNvSpPr/>
            <p:nvPr/>
          </p:nvSpPr>
          <p:spPr>
            <a:xfrm>
              <a:off x="7899643" y="2152714"/>
              <a:ext cx="884915" cy="754224"/>
            </a:xfrm>
            <a:custGeom>
              <a:avLst/>
              <a:gdLst/>
              <a:ahLst/>
              <a:cxnLst/>
              <a:rect l="l" t="t" r="r" b="b"/>
              <a:pathLst>
                <a:path w="13928" h="11871" extrusionOk="0">
                  <a:moveTo>
                    <a:pt x="3193" y="0"/>
                  </a:moveTo>
                  <a:lnTo>
                    <a:pt x="3209" y="8"/>
                  </a:lnTo>
                  <a:cubicBezTo>
                    <a:pt x="2979" y="8"/>
                    <a:pt x="2757" y="31"/>
                    <a:pt x="2535" y="69"/>
                  </a:cubicBezTo>
                  <a:cubicBezTo>
                    <a:pt x="2382" y="92"/>
                    <a:pt x="2236" y="123"/>
                    <a:pt x="2091" y="176"/>
                  </a:cubicBezTo>
                  <a:cubicBezTo>
                    <a:pt x="1953" y="222"/>
                    <a:pt x="1823" y="276"/>
                    <a:pt x="1700" y="345"/>
                  </a:cubicBezTo>
                  <a:cubicBezTo>
                    <a:pt x="1448" y="482"/>
                    <a:pt x="1210" y="651"/>
                    <a:pt x="1011" y="850"/>
                  </a:cubicBezTo>
                  <a:cubicBezTo>
                    <a:pt x="805" y="1049"/>
                    <a:pt x="621" y="1271"/>
                    <a:pt x="475" y="1516"/>
                  </a:cubicBezTo>
                  <a:cubicBezTo>
                    <a:pt x="330" y="1753"/>
                    <a:pt x="215" y="2014"/>
                    <a:pt x="139" y="2282"/>
                  </a:cubicBezTo>
                  <a:cubicBezTo>
                    <a:pt x="1" y="2741"/>
                    <a:pt x="8" y="3231"/>
                    <a:pt x="169" y="3683"/>
                  </a:cubicBezTo>
                  <a:cubicBezTo>
                    <a:pt x="253" y="3920"/>
                    <a:pt x="384" y="4134"/>
                    <a:pt x="552" y="4310"/>
                  </a:cubicBezTo>
                  <a:cubicBezTo>
                    <a:pt x="652" y="4425"/>
                    <a:pt x="766" y="4525"/>
                    <a:pt x="889" y="4609"/>
                  </a:cubicBezTo>
                  <a:cubicBezTo>
                    <a:pt x="874" y="4632"/>
                    <a:pt x="858" y="4647"/>
                    <a:pt x="851" y="4670"/>
                  </a:cubicBezTo>
                  <a:cubicBezTo>
                    <a:pt x="759" y="4800"/>
                    <a:pt x="690" y="4946"/>
                    <a:pt x="629" y="5099"/>
                  </a:cubicBezTo>
                  <a:cubicBezTo>
                    <a:pt x="575" y="5252"/>
                    <a:pt x="529" y="5413"/>
                    <a:pt x="506" y="5574"/>
                  </a:cubicBezTo>
                  <a:cubicBezTo>
                    <a:pt x="475" y="5742"/>
                    <a:pt x="460" y="5911"/>
                    <a:pt x="452" y="6087"/>
                  </a:cubicBezTo>
                  <a:cubicBezTo>
                    <a:pt x="445" y="6431"/>
                    <a:pt x="483" y="6776"/>
                    <a:pt x="552" y="7120"/>
                  </a:cubicBezTo>
                  <a:cubicBezTo>
                    <a:pt x="613" y="7442"/>
                    <a:pt x="713" y="7756"/>
                    <a:pt x="835" y="8054"/>
                  </a:cubicBezTo>
                  <a:cubicBezTo>
                    <a:pt x="973" y="8376"/>
                    <a:pt x="1149" y="8674"/>
                    <a:pt x="1356" y="8958"/>
                  </a:cubicBezTo>
                  <a:cubicBezTo>
                    <a:pt x="1555" y="9233"/>
                    <a:pt x="1785" y="9478"/>
                    <a:pt x="2037" y="9700"/>
                  </a:cubicBezTo>
                  <a:cubicBezTo>
                    <a:pt x="2282" y="9922"/>
                    <a:pt x="2550" y="10114"/>
                    <a:pt x="2841" y="10275"/>
                  </a:cubicBezTo>
                  <a:cubicBezTo>
                    <a:pt x="3124" y="10443"/>
                    <a:pt x="3423" y="10588"/>
                    <a:pt x="3737" y="10703"/>
                  </a:cubicBezTo>
                  <a:cubicBezTo>
                    <a:pt x="4372" y="10948"/>
                    <a:pt x="5031" y="11124"/>
                    <a:pt x="5705" y="11224"/>
                  </a:cubicBezTo>
                  <a:cubicBezTo>
                    <a:pt x="6401" y="11346"/>
                    <a:pt x="7121" y="11415"/>
                    <a:pt x="7733" y="11469"/>
                  </a:cubicBezTo>
                  <a:lnTo>
                    <a:pt x="7871" y="11477"/>
                  </a:lnTo>
                  <a:lnTo>
                    <a:pt x="8147" y="11500"/>
                  </a:lnTo>
                  <a:cubicBezTo>
                    <a:pt x="8277" y="11515"/>
                    <a:pt x="8400" y="11515"/>
                    <a:pt x="8530" y="11522"/>
                  </a:cubicBezTo>
                  <a:lnTo>
                    <a:pt x="8629" y="11522"/>
                  </a:lnTo>
                  <a:cubicBezTo>
                    <a:pt x="8974" y="11530"/>
                    <a:pt x="9318" y="11553"/>
                    <a:pt x="9663" y="11599"/>
                  </a:cubicBezTo>
                  <a:cubicBezTo>
                    <a:pt x="9862" y="11637"/>
                    <a:pt x="10053" y="11691"/>
                    <a:pt x="10237" y="11767"/>
                  </a:cubicBezTo>
                  <a:lnTo>
                    <a:pt x="10260" y="11783"/>
                  </a:lnTo>
                  <a:lnTo>
                    <a:pt x="10283" y="11790"/>
                  </a:lnTo>
                  <a:cubicBezTo>
                    <a:pt x="10283" y="11806"/>
                    <a:pt x="10283" y="11813"/>
                    <a:pt x="10291" y="11829"/>
                  </a:cubicBezTo>
                  <a:cubicBezTo>
                    <a:pt x="10304" y="11849"/>
                    <a:pt x="10329" y="11869"/>
                    <a:pt x="10355" y="11869"/>
                  </a:cubicBezTo>
                  <a:cubicBezTo>
                    <a:pt x="10359" y="11869"/>
                    <a:pt x="10363" y="11868"/>
                    <a:pt x="10367" y="11867"/>
                  </a:cubicBezTo>
                  <a:cubicBezTo>
                    <a:pt x="10372" y="11869"/>
                    <a:pt x="10375" y="11870"/>
                    <a:pt x="10379" y="11870"/>
                  </a:cubicBezTo>
                  <a:cubicBezTo>
                    <a:pt x="10388" y="11870"/>
                    <a:pt x="10395" y="11865"/>
                    <a:pt x="10405" y="11859"/>
                  </a:cubicBezTo>
                  <a:cubicBezTo>
                    <a:pt x="10620" y="11729"/>
                    <a:pt x="10827" y="11599"/>
                    <a:pt x="11026" y="11469"/>
                  </a:cubicBezTo>
                  <a:cubicBezTo>
                    <a:pt x="11225" y="11339"/>
                    <a:pt x="11385" y="11224"/>
                    <a:pt x="11531" y="11109"/>
                  </a:cubicBezTo>
                  <a:cubicBezTo>
                    <a:pt x="11860" y="10849"/>
                    <a:pt x="12166" y="10565"/>
                    <a:pt x="12450" y="10259"/>
                  </a:cubicBezTo>
                  <a:cubicBezTo>
                    <a:pt x="13077" y="9578"/>
                    <a:pt x="13514" y="8858"/>
                    <a:pt x="13751" y="8116"/>
                  </a:cubicBezTo>
                  <a:cubicBezTo>
                    <a:pt x="13858" y="7763"/>
                    <a:pt x="13920" y="7403"/>
                    <a:pt x="13927" y="7028"/>
                  </a:cubicBezTo>
                  <a:cubicBezTo>
                    <a:pt x="13927" y="6722"/>
                    <a:pt x="13897" y="6416"/>
                    <a:pt x="13835" y="6110"/>
                  </a:cubicBezTo>
                  <a:cubicBezTo>
                    <a:pt x="13766" y="5796"/>
                    <a:pt x="13659" y="5489"/>
                    <a:pt x="13514" y="5206"/>
                  </a:cubicBezTo>
                  <a:cubicBezTo>
                    <a:pt x="13437" y="5068"/>
                    <a:pt x="13353" y="4938"/>
                    <a:pt x="13261" y="4816"/>
                  </a:cubicBezTo>
                  <a:cubicBezTo>
                    <a:pt x="13162" y="4693"/>
                    <a:pt x="13054" y="4586"/>
                    <a:pt x="12940" y="4487"/>
                  </a:cubicBezTo>
                  <a:cubicBezTo>
                    <a:pt x="12863" y="4425"/>
                    <a:pt x="12786" y="4372"/>
                    <a:pt x="12702" y="4326"/>
                  </a:cubicBezTo>
                  <a:cubicBezTo>
                    <a:pt x="12848" y="4249"/>
                    <a:pt x="12986" y="4150"/>
                    <a:pt x="13108" y="4035"/>
                  </a:cubicBezTo>
                  <a:cubicBezTo>
                    <a:pt x="13169" y="3981"/>
                    <a:pt x="13215" y="3920"/>
                    <a:pt x="13269" y="3859"/>
                  </a:cubicBezTo>
                  <a:cubicBezTo>
                    <a:pt x="13315" y="3797"/>
                    <a:pt x="13353" y="3721"/>
                    <a:pt x="13391" y="3644"/>
                  </a:cubicBezTo>
                  <a:cubicBezTo>
                    <a:pt x="13453" y="3499"/>
                    <a:pt x="13468" y="3330"/>
                    <a:pt x="13437" y="3170"/>
                  </a:cubicBezTo>
                  <a:cubicBezTo>
                    <a:pt x="13430" y="3093"/>
                    <a:pt x="13407" y="3024"/>
                    <a:pt x="13376" y="2955"/>
                  </a:cubicBezTo>
                  <a:cubicBezTo>
                    <a:pt x="13345" y="2894"/>
                    <a:pt x="13307" y="2833"/>
                    <a:pt x="13261" y="2787"/>
                  </a:cubicBezTo>
                  <a:cubicBezTo>
                    <a:pt x="13185" y="2703"/>
                    <a:pt x="13077" y="2641"/>
                    <a:pt x="12963" y="2626"/>
                  </a:cubicBezTo>
                  <a:cubicBezTo>
                    <a:pt x="12917" y="2618"/>
                    <a:pt x="12871" y="2611"/>
                    <a:pt x="12825" y="2611"/>
                  </a:cubicBezTo>
                  <a:cubicBezTo>
                    <a:pt x="12741" y="2611"/>
                    <a:pt x="12664" y="2618"/>
                    <a:pt x="12587" y="2641"/>
                  </a:cubicBezTo>
                  <a:cubicBezTo>
                    <a:pt x="12457" y="2672"/>
                    <a:pt x="12327" y="2718"/>
                    <a:pt x="12205" y="2779"/>
                  </a:cubicBezTo>
                  <a:cubicBezTo>
                    <a:pt x="12082" y="2848"/>
                    <a:pt x="11967" y="2917"/>
                    <a:pt x="11852" y="3001"/>
                  </a:cubicBezTo>
                  <a:lnTo>
                    <a:pt x="11799" y="3047"/>
                  </a:lnTo>
                  <a:cubicBezTo>
                    <a:pt x="11852" y="2863"/>
                    <a:pt x="11898" y="2672"/>
                    <a:pt x="11914" y="2481"/>
                  </a:cubicBezTo>
                  <a:cubicBezTo>
                    <a:pt x="11929" y="2335"/>
                    <a:pt x="11921" y="2182"/>
                    <a:pt x="11891" y="2037"/>
                  </a:cubicBezTo>
                  <a:cubicBezTo>
                    <a:pt x="11868" y="1899"/>
                    <a:pt x="11806" y="1776"/>
                    <a:pt x="11715" y="1669"/>
                  </a:cubicBezTo>
                  <a:cubicBezTo>
                    <a:pt x="11623" y="1562"/>
                    <a:pt x="11493" y="1485"/>
                    <a:pt x="11355" y="1447"/>
                  </a:cubicBezTo>
                  <a:cubicBezTo>
                    <a:pt x="11286" y="1424"/>
                    <a:pt x="11217" y="1409"/>
                    <a:pt x="11140" y="1409"/>
                  </a:cubicBezTo>
                  <a:cubicBezTo>
                    <a:pt x="11087" y="1416"/>
                    <a:pt x="11041" y="1416"/>
                    <a:pt x="10987" y="1432"/>
                  </a:cubicBezTo>
                  <a:cubicBezTo>
                    <a:pt x="10880" y="1455"/>
                    <a:pt x="10773" y="1508"/>
                    <a:pt x="10689" y="1585"/>
                  </a:cubicBezTo>
                  <a:cubicBezTo>
                    <a:pt x="10597" y="1669"/>
                    <a:pt x="10513" y="1769"/>
                    <a:pt x="10451" y="1876"/>
                  </a:cubicBezTo>
                  <a:cubicBezTo>
                    <a:pt x="10382" y="1983"/>
                    <a:pt x="10329" y="2098"/>
                    <a:pt x="10283" y="2220"/>
                  </a:cubicBezTo>
                  <a:cubicBezTo>
                    <a:pt x="10237" y="2350"/>
                    <a:pt x="10191" y="2481"/>
                    <a:pt x="10168" y="2611"/>
                  </a:cubicBezTo>
                  <a:lnTo>
                    <a:pt x="10153" y="2664"/>
                  </a:lnTo>
                  <a:cubicBezTo>
                    <a:pt x="10069" y="2427"/>
                    <a:pt x="9961" y="2205"/>
                    <a:pt x="9824" y="1991"/>
                  </a:cubicBezTo>
                  <a:cubicBezTo>
                    <a:pt x="9617" y="1669"/>
                    <a:pt x="9357" y="1386"/>
                    <a:pt x="9050" y="1156"/>
                  </a:cubicBezTo>
                  <a:cubicBezTo>
                    <a:pt x="8890" y="1049"/>
                    <a:pt x="8721" y="957"/>
                    <a:pt x="8545" y="880"/>
                  </a:cubicBezTo>
                  <a:cubicBezTo>
                    <a:pt x="8407" y="827"/>
                    <a:pt x="8269" y="789"/>
                    <a:pt x="8124" y="773"/>
                  </a:cubicBezTo>
                  <a:cubicBezTo>
                    <a:pt x="8017" y="758"/>
                    <a:pt x="7910" y="743"/>
                    <a:pt x="7802" y="743"/>
                  </a:cubicBezTo>
                  <a:cubicBezTo>
                    <a:pt x="7619" y="743"/>
                    <a:pt x="7435" y="773"/>
                    <a:pt x="7259" y="819"/>
                  </a:cubicBezTo>
                  <a:cubicBezTo>
                    <a:pt x="6953" y="896"/>
                    <a:pt x="6677" y="1064"/>
                    <a:pt x="6470" y="1302"/>
                  </a:cubicBezTo>
                  <a:cubicBezTo>
                    <a:pt x="6401" y="1386"/>
                    <a:pt x="6340" y="1470"/>
                    <a:pt x="6302" y="1570"/>
                  </a:cubicBezTo>
                  <a:cubicBezTo>
                    <a:pt x="6248" y="1501"/>
                    <a:pt x="6187" y="1432"/>
                    <a:pt x="6133" y="1363"/>
                  </a:cubicBezTo>
                  <a:cubicBezTo>
                    <a:pt x="5995" y="1225"/>
                    <a:pt x="5858" y="1087"/>
                    <a:pt x="5705" y="957"/>
                  </a:cubicBezTo>
                  <a:cubicBezTo>
                    <a:pt x="5421" y="712"/>
                    <a:pt x="5100" y="505"/>
                    <a:pt x="4763" y="345"/>
                  </a:cubicBezTo>
                  <a:cubicBezTo>
                    <a:pt x="4594" y="268"/>
                    <a:pt x="4418" y="199"/>
                    <a:pt x="4242" y="153"/>
                  </a:cubicBezTo>
                  <a:cubicBezTo>
                    <a:pt x="4058" y="100"/>
                    <a:pt x="3875" y="61"/>
                    <a:pt x="3691" y="31"/>
                  </a:cubicBezTo>
                  <a:cubicBezTo>
                    <a:pt x="3530" y="8"/>
                    <a:pt x="3362" y="0"/>
                    <a:pt x="3193" y="0"/>
                  </a:cubicBezTo>
                  <a:close/>
                </a:path>
              </a:pathLst>
            </a:custGeom>
            <a:solidFill>
              <a:srgbClr val="7C22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19" name="Google Shape;819;p51"/>
            <p:cNvSpPr/>
            <p:nvPr/>
          </p:nvSpPr>
          <p:spPr>
            <a:xfrm>
              <a:off x="8183267" y="2943605"/>
              <a:ext cx="253505" cy="285145"/>
            </a:xfrm>
            <a:custGeom>
              <a:avLst/>
              <a:gdLst/>
              <a:ahLst/>
              <a:cxnLst/>
              <a:rect l="l" t="t" r="r" b="b"/>
              <a:pathLst>
                <a:path w="3990" h="4488" extrusionOk="0">
                  <a:moveTo>
                    <a:pt x="3491" y="1"/>
                  </a:moveTo>
                  <a:lnTo>
                    <a:pt x="3491" y="9"/>
                  </a:lnTo>
                  <a:lnTo>
                    <a:pt x="3468" y="9"/>
                  </a:lnTo>
                  <a:cubicBezTo>
                    <a:pt x="3446" y="16"/>
                    <a:pt x="3430" y="31"/>
                    <a:pt x="3423" y="47"/>
                  </a:cubicBezTo>
                  <a:cubicBezTo>
                    <a:pt x="3369" y="162"/>
                    <a:pt x="3323" y="284"/>
                    <a:pt x="3285" y="407"/>
                  </a:cubicBezTo>
                  <a:cubicBezTo>
                    <a:pt x="3269" y="476"/>
                    <a:pt x="3254" y="537"/>
                    <a:pt x="3239" y="598"/>
                  </a:cubicBezTo>
                  <a:cubicBezTo>
                    <a:pt x="3216" y="529"/>
                    <a:pt x="3178" y="468"/>
                    <a:pt x="3139" y="407"/>
                  </a:cubicBezTo>
                  <a:cubicBezTo>
                    <a:pt x="3063" y="315"/>
                    <a:pt x="2963" y="231"/>
                    <a:pt x="2856" y="177"/>
                  </a:cubicBezTo>
                  <a:cubicBezTo>
                    <a:pt x="2741" y="116"/>
                    <a:pt x="2619" y="85"/>
                    <a:pt x="2496" y="70"/>
                  </a:cubicBezTo>
                  <a:cubicBezTo>
                    <a:pt x="2427" y="54"/>
                    <a:pt x="2358" y="54"/>
                    <a:pt x="2289" y="54"/>
                  </a:cubicBezTo>
                  <a:cubicBezTo>
                    <a:pt x="2221" y="54"/>
                    <a:pt x="2159" y="54"/>
                    <a:pt x="2090" y="62"/>
                  </a:cubicBezTo>
                  <a:cubicBezTo>
                    <a:pt x="1822" y="93"/>
                    <a:pt x="1562" y="177"/>
                    <a:pt x="1325" y="315"/>
                  </a:cubicBezTo>
                  <a:cubicBezTo>
                    <a:pt x="1210" y="384"/>
                    <a:pt x="1110" y="468"/>
                    <a:pt x="1019" y="567"/>
                  </a:cubicBezTo>
                  <a:cubicBezTo>
                    <a:pt x="888" y="713"/>
                    <a:pt x="789" y="881"/>
                    <a:pt x="705" y="1065"/>
                  </a:cubicBezTo>
                  <a:cubicBezTo>
                    <a:pt x="674" y="1142"/>
                    <a:pt x="643" y="1211"/>
                    <a:pt x="613" y="1287"/>
                  </a:cubicBezTo>
                  <a:lnTo>
                    <a:pt x="613" y="1272"/>
                  </a:lnTo>
                  <a:lnTo>
                    <a:pt x="605" y="1249"/>
                  </a:lnTo>
                  <a:cubicBezTo>
                    <a:pt x="597" y="1218"/>
                    <a:pt x="567" y="1195"/>
                    <a:pt x="529" y="1188"/>
                  </a:cubicBezTo>
                  <a:lnTo>
                    <a:pt x="506" y="1188"/>
                  </a:lnTo>
                  <a:cubicBezTo>
                    <a:pt x="490" y="1195"/>
                    <a:pt x="467" y="1211"/>
                    <a:pt x="460" y="1234"/>
                  </a:cubicBezTo>
                  <a:cubicBezTo>
                    <a:pt x="452" y="1249"/>
                    <a:pt x="444" y="1272"/>
                    <a:pt x="452" y="1287"/>
                  </a:cubicBezTo>
                  <a:cubicBezTo>
                    <a:pt x="483" y="1387"/>
                    <a:pt x="506" y="1479"/>
                    <a:pt x="521" y="1586"/>
                  </a:cubicBezTo>
                  <a:cubicBezTo>
                    <a:pt x="513" y="1601"/>
                    <a:pt x="521" y="1624"/>
                    <a:pt x="529" y="1647"/>
                  </a:cubicBezTo>
                  <a:cubicBezTo>
                    <a:pt x="544" y="1800"/>
                    <a:pt x="544" y="1953"/>
                    <a:pt x="521" y="2099"/>
                  </a:cubicBezTo>
                  <a:cubicBezTo>
                    <a:pt x="490" y="2298"/>
                    <a:pt x="437" y="2489"/>
                    <a:pt x="360" y="2673"/>
                  </a:cubicBezTo>
                  <a:cubicBezTo>
                    <a:pt x="268" y="2880"/>
                    <a:pt x="153" y="3079"/>
                    <a:pt x="16" y="3262"/>
                  </a:cubicBezTo>
                  <a:cubicBezTo>
                    <a:pt x="0" y="3278"/>
                    <a:pt x="0" y="3301"/>
                    <a:pt x="8" y="3324"/>
                  </a:cubicBezTo>
                  <a:cubicBezTo>
                    <a:pt x="8" y="3331"/>
                    <a:pt x="16" y="3339"/>
                    <a:pt x="23" y="3347"/>
                  </a:cubicBezTo>
                  <a:cubicBezTo>
                    <a:pt x="23" y="3354"/>
                    <a:pt x="23" y="3362"/>
                    <a:pt x="31" y="3370"/>
                  </a:cubicBezTo>
                  <a:cubicBezTo>
                    <a:pt x="153" y="3561"/>
                    <a:pt x="307" y="3729"/>
                    <a:pt x="490" y="3867"/>
                  </a:cubicBezTo>
                  <a:cubicBezTo>
                    <a:pt x="689" y="4020"/>
                    <a:pt x="911" y="4150"/>
                    <a:pt x="1141" y="4242"/>
                  </a:cubicBezTo>
                  <a:cubicBezTo>
                    <a:pt x="1371" y="4342"/>
                    <a:pt x="1623" y="4411"/>
                    <a:pt x="1868" y="4449"/>
                  </a:cubicBezTo>
                  <a:cubicBezTo>
                    <a:pt x="2021" y="4472"/>
                    <a:pt x="2167" y="4487"/>
                    <a:pt x="2312" y="4487"/>
                  </a:cubicBezTo>
                  <a:cubicBezTo>
                    <a:pt x="2412" y="4487"/>
                    <a:pt x="2511" y="4480"/>
                    <a:pt x="2611" y="4472"/>
                  </a:cubicBezTo>
                  <a:cubicBezTo>
                    <a:pt x="2787" y="4449"/>
                    <a:pt x="2963" y="4403"/>
                    <a:pt x="3132" y="4334"/>
                  </a:cubicBezTo>
                  <a:cubicBezTo>
                    <a:pt x="3285" y="4265"/>
                    <a:pt x="3430" y="4173"/>
                    <a:pt x="3553" y="4059"/>
                  </a:cubicBezTo>
                  <a:cubicBezTo>
                    <a:pt x="3683" y="3936"/>
                    <a:pt x="3782" y="3791"/>
                    <a:pt x="3851" y="3630"/>
                  </a:cubicBezTo>
                  <a:cubicBezTo>
                    <a:pt x="3928" y="3446"/>
                    <a:pt x="3974" y="3247"/>
                    <a:pt x="3989" y="3040"/>
                  </a:cubicBezTo>
                  <a:cubicBezTo>
                    <a:pt x="3989" y="3017"/>
                    <a:pt x="3981" y="3002"/>
                    <a:pt x="3966" y="2987"/>
                  </a:cubicBezTo>
                  <a:cubicBezTo>
                    <a:pt x="3951" y="2971"/>
                    <a:pt x="3928" y="2964"/>
                    <a:pt x="3905" y="2964"/>
                  </a:cubicBezTo>
                  <a:cubicBezTo>
                    <a:pt x="3882" y="2941"/>
                    <a:pt x="3859" y="2926"/>
                    <a:pt x="3844" y="2895"/>
                  </a:cubicBezTo>
                  <a:cubicBezTo>
                    <a:pt x="3721" y="2742"/>
                    <a:pt x="3622" y="2566"/>
                    <a:pt x="3545" y="2390"/>
                  </a:cubicBezTo>
                  <a:cubicBezTo>
                    <a:pt x="3453" y="2160"/>
                    <a:pt x="3392" y="1930"/>
                    <a:pt x="3354" y="1693"/>
                  </a:cubicBezTo>
                  <a:cubicBezTo>
                    <a:pt x="3315" y="1417"/>
                    <a:pt x="3315" y="1134"/>
                    <a:pt x="3354" y="858"/>
                  </a:cubicBezTo>
                  <a:cubicBezTo>
                    <a:pt x="3384" y="613"/>
                    <a:pt x="3453" y="376"/>
                    <a:pt x="3545" y="154"/>
                  </a:cubicBezTo>
                  <a:lnTo>
                    <a:pt x="3553" y="131"/>
                  </a:lnTo>
                  <a:cubicBezTo>
                    <a:pt x="3568" y="108"/>
                    <a:pt x="3568" y="85"/>
                    <a:pt x="3568" y="62"/>
                  </a:cubicBezTo>
                  <a:cubicBezTo>
                    <a:pt x="3560" y="24"/>
                    <a:pt x="3530" y="1"/>
                    <a:pt x="3491" y="1"/>
                  </a:cubicBezTo>
                  <a:close/>
                </a:path>
              </a:pathLst>
            </a:custGeom>
            <a:solidFill>
              <a:srgbClr val="FEB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20" name="Google Shape;820;p51"/>
            <p:cNvSpPr/>
            <p:nvPr/>
          </p:nvSpPr>
          <p:spPr>
            <a:xfrm>
              <a:off x="8211477" y="2946527"/>
              <a:ext cx="172243" cy="147465"/>
            </a:xfrm>
            <a:custGeom>
              <a:avLst/>
              <a:gdLst/>
              <a:ahLst/>
              <a:cxnLst/>
              <a:rect l="l" t="t" r="r" b="b"/>
              <a:pathLst>
                <a:path w="2711" h="2321" extrusionOk="0">
                  <a:moveTo>
                    <a:pt x="1845" y="1"/>
                  </a:moveTo>
                  <a:cubicBezTo>
                    <a:pt x="1777" y="1"/>
                    <a:pt x="1715" y="8"/>
                    <a:pt x="1646" y="16"/>
                  </a:cubicBezTo>
                  <a:lnTo>
                    <a:pt x="1646" y="24"/>
                  </a:lnTo>
                  <a:cubicBezTo>
                    <a:pt x="1378" y="47"/>
                    <a:pt x="1118" y="139"/>
                    <a:pt x="881" y="269"/>
                  </a:cubicBezTo>
                  <a:cubicBezTo>
                    <a:pt x="766" y="338"/>
                    <a:pt x="659" y="422"/>
                    <a:pt x="575" y="521"/>
                  </a:cubicBezTo>
                  <a:cubicBezTo>
                    <a:pt x="444" y="675"/>
                    <a:pt x="345" y="843"/>
                    <a:pt x="261" y="1027"/>
                  </a:cubicBezTo>
                  <a:cubicBezTo>
                    <a:pt x="230" y="1096"/>
                    <a:pt x="199" y="1172"/>
                    <a:pt x="169" y="1249"/>
                  </a:cubicBezTo>
                  <a:lnTo>
                    <a:pt x="169" y="1226"/>
                  </a:lnTo>
                  <a:lnTo>
                    <a:pt x="161" y="1210"/>
                  </a:lnTo>
                  <a:cubicBezTo>
                    <a:pt x="153" y="1172"/>
                    <a:pt x="123" y="1149"/>
                    <a:pt x="85" y="1149"/>
                  </a:cubicBezTo>
                  <a:lnTo>
                    <a:pt x="62" y="1149"/>
                  </a:lnTo>
                  <a:cubicBezTo>
                    <a:pt x="39" y="1157"/>
                    <a:pt x="23" y="1172"/>
                    <a:pt x="8" y="1188"/>
                  </a:cubicBezTo>
                  <a:cubicBezTo>
                    <a:pt x="0" y="1210"/>
                    <a:pt x="0" y="1226"/>
                    <a:pt x="0" y="1249"/>
                  </a:cubicBezTo>
                  <a:cubicBezTo>
                    <a:pt x="31" y="1348"/>
                    <a:pt x="54" y="1440"/>
                    <a:pt x="69" y="1540"/>
                  </a:cubicBezTo>
                  <a:cubicBezTo>
                    <a:pt x="69" y="1563"/>
                    <a:pt x="69" y="1586"/>
                    <a:pt x="85" y="1609"/>
                  </a:cubicBezTo>
                  <a:cubicBezTo>
                    <a:pt x="92" y="1762"/>
                    <a:pt x="92" y="1915"/>
                    <a:pt x="69" y="2060"/>
                  </a:cubicBezTo>
                  <a:cubicBezTo>
                    <a:pt x="54" y="2145"/>
                    <a:pt x="39" y="2236"/>
                    <a:pt x="16" y="2321"/>
                  </a:cubicBezTo>
                  <a:cubicBezTo>
                    <a:pt x="261" y="2290"/>
                    <a:pt x="498" y="2244"/>
                    <a:pt x="735" y="2183"/>
                  </a:cubicBezTo>
                  <a:cubicBezTo>
                    <a:pt x="888" y="2145"/>
                    <a:pt x="1042" y="2091"/>
                    <a:pt x="1187" y="2037"/>
                  </a:cubicBezTo>
                  <a:cubicBezTo>
                    <a:pt x="1332" y="1976"/>
                    <a:pt x="1463" y="1915"/>
                    <a:pt x="1600" y="1838"/>
                  </a:cubicBezTo>
                  <a:cubicBezTo>
                    <a:pt x="1692" y="1785"/>
                    <a:pt x="1784" y="1723"/>
                    <a:pt x="1876" y="1655"/>
                  </a:cubicBezTo>
                  <a:cubicBezTo>
                    <a:pt x="1959" y="1587"/>
                    <a:pt x="2042" y="1519"/>
                    <a:pt x="2117" y="1444"/>
                  </a:cubicBezTo>
                  <a:lnTo>
                    <a:pt x="2117" y="1444"/>
                  </a:lnTo>
                  <a:cubicBezTo>
                    <a:pt x="2116" y="1445"/>
                    <a:pt x="2115" y="1446"/>
                    <a:pt x="2113" y="1448"/>
                  </a:cubicBezTo>
                  <a:lnTo>
                    <a:pt x="2121" y="1440"/>
                  </a:lnTo>
                  <a:lnTo>
                    <a:pt x="2121" y="1440"/>
                  </a:lnTo>
                  <a:cubicBezTo>
                    <a:pt x="2120" y="1441"/>
                    <a:pt x="2119" y="1443"/>
                    <a:pt x="2117" y="1444"/>
                  </a:cubicBezTo>
                  <a:lnTo>
                    <a:pt x="2117" y="1444"/>
                  </a:lnTo>
                  <a:cubicBezTo>
                    <a:pt x="2177" y="1384"/>
                    <a:pt x="2237" y="1316"/>
                    <a:pt x="2290" y="1249"/>
                  </a:cubicBezTo>
                  <a:cubicBezTo>
                    <a:pt x="2343" y="1180"/>
                    <a:pt x="2397" y="1103"/>
                    <a:pt x="2443" y="1027"/>
                  </a:cubicBezTo>
                  <a:cubicBezTo>
                    <a:pt x="2557" y="828"/>
                    <a:pt x="2649" y="613"/>
                    <a:pt x="2711" y="384"/>
                  </a:cubicBezTo>
                  <a:lnTo>
                    <a:pt x="2695" y="361"/>
                  </a:lnTo>
                  <a:cubicBezTo>
                    <a:pt x="2619" y="261"/>
                    <a:pt x="2527" y="185"/>
                    <a:pt x="2412" y="131"/>
                  </a:cubicBezTo>
                  <a:cubicBezTo>
                    <a:pt x="2305" y="70"/>
                    <a:pt x="2175" y="31"/>
                    <a:pt x="2052" y="16"/>
                  </a:cubicBezTo>
                  <a:cubicBezTo>
                    <a:pt x="1983" y="8"/>
                    <a:pt x="1914" y="1"/>
                    <a:pt x="1845" y="1"/>
                  </a:cubicBezTo>
                  <a:close/>
                </a:path>
              </a:pathLst>
            </a:custGeom>
            <a:solidFill>
              <a:srgbClr val="D79D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21" name="Google Shape;821;p51"/>
            <p:cNvSpPr/>
            <p:nvPr/>
          </p:nvSpPr>
          <p:spPr>
            <a:xfrm>
              <a:off x="7903519" y="2580753"/>
              <a:ext cx="126562" cy="200008"/>
            </a:xfrm>
            <a:custGeom>
              <a:avLst/>
              <a:gdLst/>
              <a:ahLst/>
              <a:cxnLst/>
              <a:rect l="l" t="t" r="r" b="b"/>
              <a:pathLst>
                <a:path w="1992" h="3148" extrusionOk="0">
                  <a:moveTo>
                    <a:pt x="966" y="2895"/>
                  </a:moveTo>
                  <a:cubicBezTo>
                    <a:pt x="943" y="2925"/>
                    <a:pt x="912" y="2956"/>
                    <a:pt x="889" y="2979"/>
                  </a:cubicBezTo>
                  <a:lnTo>
                    <a:pt x="881" y="2979"/>
                  </a:lnTo>
                  <a:cubicBezTo>
                    <a:pt x="912" y="2948"/>
                    <a:pt x="943" y="2925"/>
                    <a:pt x="966" y="2895"/>
                  </a:cubicBezTo>
                  <a:close/>
                  <a:moveTo>
                    <a:pt x="1103" y="0"/>
                  </a:moveTo>
                  <a:cubicBezTo>
                    <a:pt x="1042" y="0"/>
                    <a:pt x="981" y="16"/>
                    <a:pt x="912" y="31"/>
                  </a:cubicBezTo>
                  <a:cubicBezTo>
                    <a:pt x="828" y="62"/>
                    <a:pt x="751" y="108"/>
                    <a:pt x="682" y="161"/>
                  </a:cubicBezTo>
                  <a:cubicBezTo>
                    <a:pt x="514" y="291"/>
                    <a:pt x="376" y="452"/>
                    <a:pt x="284" y="636"/>
                  </a:cubicBezTo>
                  <a:cubicBezTo>
                    <a:pt x="108" y="950"/>
                    <a:pt x="16" y="1302"/>
                    <a:pt x="1" y="1662"/>
                  </a:cubicBezTo>
                  <a:cubicBezTo>
                    <a:pt x="1" y="1784"/>
                    <a:pt x="9" y="1907"/>
                    <a:pt x="24" y="2029"/>
                  </a:cubicBezTo>
                  <a:cubicBezTo>
                    <a:pt x="55" y="2251"/>
                    <a:pt x="139" y="2458"/>
                    <a:pt x="261" y="2649"/>
                  </a:cubicBezTo>
                  <a:cubicBezTo>
                    <a:pt x="399" y="2841"/>
                    <a:pt x="583" y="3002"/>
                    <a:pt x="797" y="3101"/>
                  </a:cubicBezTo>
                  <a:cubicBezTo>
                    <a:pt x="813" y="3109"/>
                    <a:pt x="828" y="3116"/>
                    <a:pt x="843" y="3116"/>
                  </a:cubicBezTo>
                  <a:cubicBezTo>
                    <a:pt x="858" y="3132"/>
                    <a:pt x="889" y="3147"/>
                    <a:pt x="912" y="3147"/>
                  </a:cubicBezTo>
                  <a:cubicBezTo>
                    <a:pt x="935" y="3147"/>
                    <a:pt x="958" y="3139"/>
                    <a:pt x="966" y="3124"/>
                  </a:cubicBezTo>
                  <a:cubicBezTo>
                    <a:pt x="1203" y="2864"/>
                    <a:pt x="1417" y="2588"/>
                    <a:pt x="1593" y="2290"/>
                  </a:cubicBezTo>
                  <a:cubicBezTo>
                    <a:pt x="1693" y="2129"/>
                    <a:pt x="1770" y="1960"/>
                    <a:pt x="1838" y="1784"/>
                  </a:cubicBezTo>
                  <a:cubicBezTo>
                    <a:pt x="1907" y="1616"/>
                    <a:pt x="1946" y="1440"/>
                    <a:pt x="1969" y="1264"/>
                  </a:cubicBezTo>
                  <a:cubicBezTo>
                    <a:pt x="1992" y="1095"/>
                    <a:pt x="1976" y="919"/>
                    <a:pt x="1930" y="758"/>
                  </a:cubicBezTo>
                  <a:cubicBezTo>
                    <a:pt x="1884" y="590"/>
                    <a:pt x="1793" y="429"/>
                    <a:pt x="1678" y="299"/>
                  </a:cubicBezTo>
                  <a:cubicBezTo>
                    <a:pt x="1609" y="222"/>
                    <a:pt x="1525" y="146"/>
                    <a:pt x="1433" y="92"/>
                  </a:cubicBezTo>
                  <a:cubicBezTo>
                    <a:pt x="1394" y="69"/>
                    <a:pt x="1348" y="54"/>
                    <a:pt x="1303" y="39"/>
                  </a:cubicBezTo>
                  <a:cubicBezTo>
                    <a:pt x="1264" y="23"/>
                    <a:pt x="1211" y="16"/>
                    <a:pt x="1165" y="8"/>
                  </a:cubicBezTo>
                  <a:lnTo>
                    <a:pt x="1111" y="8"/>
                  </a:lnTo>
                  <a:lnTo>
                    <a:pt x="1103" y="0"/>
                  </a:lnTo>
                  <a:close/>
                </a:path>
              </a:pathLst>
            </a:custGeom>
            <a:solidFill>
              <a:srgbClr val="F2B3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22" name="Google Shape;822;p51"/>
            <p:cNvSpPr/>
            <p:nvPr/>
          </p:nvSpPr>
          <p:spPr>
            <a:xfrm>
              <a:off x="7948820" y="2612394"/>
              <a:ext cx="56483" cy="76433"/>
            </a:xfrm>
            <a:custGeom>
              <a:avLst/>
              <a:gdLst/>
              <a:ahLst/>
              <a:cxnLst/>
              <a:rect l="l" t="t" r="r" b="b"/>
              <a:pathLst>
                <a:path w="889" h="1203" extrusionOk="0">
                  <a:moveTo>
                    <a:pt x="597" y="521"/>
                  </a:moveTo>
                  <a:lnTo>
                    <a:pt x="601" y="532"/>
                  </a:lnTo>
                  <a:lnTo>
                    <a:pt x="601" y="532"/>
                  </a:lnTo>
                  <a:cubicBezTo>
                    <a:pt x="599" y="528"/>
                    <a:pt x="597" y="525"/>
                    <a:pt x="597" y="521"/>
                  </a:cubicBezTo>
                  <a:close/>
                  <a:moveTo>
                    <a:pt x="54" y="0"/>
                  </a:moveTo>
                  <a:cubicBezTo>
                    <a:pt x="23" y="8"/>
                    <a:pt x="8" y="23"/>
                    <a:pt x="8" y="54"/>
                  </a:cubicBezTo>
                  <a:lnTo>
                    <a:pt x="0" y="46"/>
                  </a:lnTo>
                  <a:lnTo>
                    <a:pt x="0" y="46"/>
                  </a:lnTo>
                  <a:cubicBezTo>
                    <a:pt x="0" y="77"/>
                    <a:pt x="15" y="100"/>
                    <a:pt x="46" y="100"/>
                  </a:cubicBezTo>
                  <a:lnTo>
                    <a:pt x="100" y="100"/>
                  </a:lnTo>
                  <a:cubicBezTo>
                    <a:pt x="145" y="107"/>
                    <a:pt x="199" y="123"/>
                    <a:pt x="245" y="146"/>
                  </a:cubicBezTo>
                  <a:cubicBezTo>
                    <a:pt x="291" y="161"/>
                    <a:pt x="329" y="191"/>
                    <a:pt x="367" y="214"/>
                  </a:cubicBezTo>
                  <a:cubicBezTo>
                    <a:pt x="413" y="253"/>
                    <a:pt x="452" y="291"/>
                    <a:pt x="482" y="329"/>
                  </a:cubicBezTo>
                  <a:cubicBezTo>
                    <a:pt x="528" y="391"/>
                    <a:pt x="559" y="459"/>
                    <a:pt x="590" y="521"/>
                  </a:cubicBezTo>
                  <a:cubicBezTo>
                    <a:pt x="643" y="651"/>
                    <a:pt x="681" y="789"/>
                    <a:pt x="697" y="934"/>
                  </a:cubicBezTo>
                  <a:lnTo>
                    <a:pt x="697" y="911"/>
                  </a:lnTo>
                  <a:cubicBezTo>
                    <a:pt x="704" y="980"/>
                    <a:pt x="712" y="1049"/>
                    <a:pt x="712" y="1118"/>
                  </a:cubicBezTo>
                  <a:cubicBezTo>
                    <a:pt x="720" y="1164"/>
                    <a:pt x="750" y="1202"/>
                    <a:pt x="804" y="1202"/>
                  </a:cubicBezTo>
                  <a:cubicBezTo>
                    <a:pt x="850" y="1202"/>
                    <a:pt x="888" y="1164"/>
                    <a:pt x="888" y="1118"/>
                  </a:cubicBezTo>
                  <a:cubicBezTo>
                    <a:pt x="888" y="850"/>
                    <a:pt x="812" y="590"/>
                    <a:pt x="674" y="368"/>
                  </a:cubicBezTo>
                  <a:cubicBezTo>
                    <a:pt x="612" y="268"/>
                    <a:pt x="528" y="184"/>
                    <a:pt x="421" y="115"/>
                  </a:cubicBezTo>
                  <a:cubicBezTo>
                    <a:pt x="375" y="84"/>
                    <a:pt x="322" y="61"/>
                    <a:pt x="260" y="38"/>
                  </a:cubicBezTo>
                  <a:cubicBezTo>
                    <a:pt x="191" y="15"/>
                    <a:pt x="123" y="8"/>
                    <a:pt x="54" y="0"/>
                  </a:cubicBezTo>
                  <a:close/>
                </a:path>
              </a:pathLst>
            </a:custGeom>
            <a:solidFill>
              <a:srgbClr val="D79D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23" name="Google Shape;823;p51"/>
            <p:cNvSpPr/>
            <p:nvPr/>
          </p:nvSpPr>
          <p:spPr>
            <a:xfrm>
              <a:off x="7930776" y="2374517"/>
              <a:ext cx="688846" cy="681032"/>
            </a:xfrm>
            <a:custGeom>
              <a:avLst/>
              <a:gdLst/>
              <a:ahLst/>
              <a:cxnLst/>
              <a:rect l="l" t="t" r="r" b="b"/>
              <a:pathLst>
                <a:path w="10842" h="10719" extrusionOk="0">
                  <a:moveTo>
                    <a:pt x="5368" y="0"/>
                  </a:moveTo>
                  <a:lnTo>
                    <a:pt x="5368" y="8"/>
                  </a:lnTo>
                  <a:cubicBezTo>
                    <a:pt x="5176" y="8"/>
                    <a:pt x="4970" y="23"/>
                    <a:pt x="4770" y="39"/>
                  </a:cubicBezTo>
                  <a:cubicBezTo>
                    <a:pt x="4457" y="69"/>
                    <a:pt x="4143" y="130"/>
                    <a:pt x="3836" y="184"/>
                  </a:cubicBezTo>
                  <a:cubicBezTo>
                    <a:pt x="3660" y="222"/>
                    <a:pt x="3477" y="253"/>
                    <a:pt x="3293" y="284"/>
                  </a:cubicBezTo>
                  <a:cubicBezTo>
                    <a:pt x="3109" y="306"/>
                    <a:pt x="2948" y="329"/>
                    <a:pt x="2803" y="337"/>
                  </a:cubicBezTo>
                  <a:cubicBezTo>
                    <a:pt x="2726" y="345"/>
                    <a:pt x="2650" y="345"/>
                    <a:pt x="2573" y="345"/>
                  </a:cubicBezTo>
                  <a:cubicBezTo>
                    <a:pt x="2466" y="345"/>
                    <a:pt x="2359" y="337"/>
                    <a:pt x="2252" y="329"/>
                  </a:cubicBezTo>
                  <a:cubicBezTo>
                    <a:pt x="2236" y="329"/>
                    <a:pt x="2213" y="345"/>
                    <a:pt x="2198" y="360"/>
                  </a:cubicBezTo>
                  <a:cubicBezTo>
                    <a:pt x="2190" y="368"/>
                    <a:pt x="2175" y="375"/>
                    <a:pt x="2167" y="383"/>
                  </a:cubicBezTo>
                  <a:cubicBezTo>
                    <a:pt x="2030" y="513"/>
                    <a:pt x="1915" y="659"/>
                    <a:pt x="1808" y="819"/>
                  </a:cubicBezTo>
                  <a:cubicBezTo>
                    <a:pt x="1700" y="965"/>
                    <a:pt x="1616" y="1126"/>
                    <a:pt x="1540" y="1294"/>
                  </a:cubicBezTo>
                  <a:cubicBezTo>
                    <a:pt x="1394" y="1631"/>
                    <a:pt x="1287" y="1983"/>
                    <a:pt x="1226" y="2343"/>
                  </a:cubicBezTo>
                  <a:cubicBezTo>
                    <a:pt x="1172" y="2580"/>
                    <a:pt x="1126" y="2825"/>
                    <a:pt x="1096" y="3063"/>
                  </a:cubicBezTo>
                  <a:cubicBezTo>
                    <a:pt x="1027" y="3553"/>
                    <a:pt x="912" y="4043"/>
                    <a:pt x="766" y="4517"/>
                  </a:cubicBezTo>
                  <a:cubicBezTo>
                    <a:pt x="728" y="4640"/>
                    <a:pt x="682" y="4755"/>
                    <a:pt x="629" y="4862"/>
                  </a:cubicBezTo>
                  <a:cubicBezTo>
                    <a:pt x="590" y="4938"/>
                    <a:pt x="560" y="5015"/>
                    <a:pt x="514" y="5084"/>
                  </a:cubicBezTo>
                  <a:cubicBezTo>
                    <a:pt x="468" y="5183"/>
                    <a:pt x="422" y="5268"/>
                    <a:pt x="376" y="5367"/>
                  </a:cubicBezTo>
                  <a:cubicBezTo>
                    <a:pt x="292" y="5536"/>
                    <a:pt x="223" y="5719"/>
                    <a:pt x="162" y="5903"/>
                  </a:cubicBezTo>
                  <a:cubicBezTo>
                    <a:pt x="54" y="6248"/>
                    <a:pt x="1" y="6615"/>
                    <a:pt x="1" y="6983"/>
                  </a:cubicBezTo>
                  <a:cubicBezTo>
                    <a:pt x="8" y="7335"/>
                    <a:pt x="62" y="7679"/>
                    <a:pt x="177" y="8016"/>
                  </a:cubicBezTo>
                  <a:cubicBezTo>
                    <a:pt x="230" y="8185"/>
                    <a:pt x="307" y="8345"/>
                    <a:pt x="384" y="8506"/>
                  </a:cubicBezTo>
                  <a:cubicBezTo>
                    <a:pt x="468" y="8659"/>
                    <a:pt x="567" y="8812"/>
                    <a:pt x="674" y="8958"/>
                  </a:cubicBezTo>
                  <a:cubicBezTo>
                    <a:pt x="904" y="9264"/>
                    <a:pt x="1172" y="9540"/>
                    <a:pt x="1478" y="9769"/>
                  </a:cubicBezTo>
                  <a:cubicBezTo>
                    <a:pt x="1769" y="9984"/>
                    <a:pt x="2083" y="10168"/>
                    <a:pt x="2420" y="10313"/>
                  </a:cubicBezTo>
                  <a:cubicBezTo>
                    <a:pt x="2757" y="10451"/>
                    <a:pt x="3109" y="10558"/>
                    <a:pt x="3477" y="10627"/>
                  </a:cubicBezTo>
                  <a:cubicBezTo>
                    <a:pt x="3821" y="10688"/>
                    <a:pt x="4173" y="10719"/>
                    <a:pt x="4533" y="10719"/>
                  </a:cubicBezTo>
                  <a:lnTo>
                    <a:pt x="4587" y="10719"/>
                  </a:lnTo>
                  <a:cubicBezTo>
                    <a:pt x="5291" y="10719"/>
                    <a:pt x="5988" y="10566"/>
                    <a:pt x="6623" y="10282"/>
                  </a:cubicBezTo>
                  <a:cubicBezTo>
                    <a:pt x="6937" y="10137"/>
                    <a:pt x="7228" y="9946"/>
                    <a:pt x="7496" y="9716"/>
                  </a:cubicBezTo>
                  <a:cubicBezTo>
                    <a:pt x="7726" y="9501"/>
                    <a:pt x="7932" y="9264"/>
                    <a:pt x="8109" y="9004"/>
                  </a:cubicBezTo>
                  <a:cubicBezTo>
                    <a:pt x="8361" y="9134"/>
                    <a:pt x="8637" y="9218"/>
                    <a:pt x="8920" y="9241"/>
                  </a:cubicBezTo>
                  <a:cubicBezTo>
                    <a:pt x="8997" y="9249"/>
                    <a:pt x="9073" y="9256"/>
                    <a:pt x="9142" y="9256"/>
                  </a:cubicBezTo>
                  <a:lnTo>
                    <a:pt x="9196" y="9256"/>
                  </a:lnTo>
                  <a:cubicBezTo>
                    <a:pt x="9288" y="9249"/>
                    <a:pt x="9387" y="9241"/>
                    <a:pt x="9479" y="9226"/>
                  </a:cubicBezTo>
                  <a:cubicBezTo>
                    <a:pt x="9663" y="9195"/>
                    <a:pt x="9839" y="9134"/>
                    <a:pt x="10000" y="9057"/>
                  </a:cubicBezTo>
                  <a:cubicBezTo>
                    <a:pt x="10160" y="8966"/>
                    <a:pt x="10306" y="8858"/>
                    <a:pt x="10428" y="8721"/>
                  </a:cubicBezTo>
                  <a:cubicBezTo>
                    <a:pt x="10559" y="8590"/>
                    <a:pt x="10658" y="8437"/>
                    <a:pt x="10735" y="8269"/>
                  </a:cubicBezTo>
                  <a:cubicBezTo>
                    <a:pt x="10804" y="8108"/>
                    <a:pt x="10842" y="7940"/>
                    <a:pt x="10834" y="7764"/>
                  </a:cubicBezTo>
                  <a:cubicBezTo>
                    <a:pt x="10827" y="7587"/>
                    <a:pt x="10773" y="7419"/>
                    <a:pt x="10673" y="7281"/>
                  </a:cubicBezTo>
                  <a:cubicBezTo>
                    <a:pt x="10589" y="7159"/>
                    <a:pt x="10482" y="7052"/>
                    <a:pt x="10359" y="6967"/>
                  </a:cubicBezTo>
                  <a:cubicBezTo>
                    <a:pt x="10222" y="6875"/>
                    <a:pt x="10084" y="6799"/>
                    <a:pt x="9931" y="6753"/>
                  </a:cubicBezTo>
                  <a:cubicBezTo>
                    <a:pt x="9762" y="6699"/>
                    <a:pt x="9594" y="6669"/>
                    <a:pt x="9425" y="6669"/>
                  </a:cubicBezTo>
                  <a:cubicBezTo>
                    <a:pt x="9318" y="6669"/>
                    <a:pt x="9203" y="6684"/>
                    <a:pt x="9096" y="6707"/>
                  </a:cubicBezTo>
                  <a:cubicBezTo>
                    <a:pt x="9226" y="6546"/>
                    <a:pt x="9341" y="6385"/>
                    <a:pt x="9456" y="6232"/>
                  </a:cubicBezTo>
                  <a:lnTo>
                    <a:pt x="9571" y="6056"/>
                  </a:lnTo>
                  <a:lnTo>
                    <a:pt x="9647" y="5949"/>
                  </a:lnTo>
                  <a:lnTo>
                    <a:pt x="9732" y="5827"/>
                  </a:lnTo>
                  <a:lnTo>
                    <a:pt x="9847" y="5658"/>
                  </a:lnTo>
                  <a:cubicBezTo>
                    <a:pt x="10107" y="5298"/>
                    <a:pt x="10329" y="4908"/>
                    <a:pt x="10490" y="4502"/>
                  </a:cubicBezTo>
                  <a:cubicBezTo>
                    <a:pt x="10574" y="4295"/>
                    <a:pt x="10627" y="4081"/>
                    <a:pt x="10658" y="3867"/>
                  </a:cubicBezTo>
                  <a:cubicBezTo>
                    <a:pt x="10673" y="3759"/>
                    <a:pt x="10681" y="3660"/>
                    <a:pt x="10681" y="3560"/>
                  </a:cubicBezTo>
                  <a:cubicBezTo>
                    <a:pt x="10681" y="3445"/>
                    <a:pt x="10666" y="3338"/>
                    <a:pt x="10650" y="3231"/>
                  </a:cubicBezTo>
                  <a:cubicBezTo>
                    <a:pt x="10589" y="2894"/>
                    <a:pt x="10451" y="2573"/>
                    <a:pt x="10252" y="2297"/>
                  </a:cubicBezTo>
                  <a:cubicBezTo>
                    <a:pt x="10038" y="2006"/>
                    <a:pt x="9793" y="1746"/>
                    <a:pt x="9510" y="1524"/>
                  </a:cubicBezTo>
                  <a:cubicBezTo>
                    <a:pt x="9226" y="1294"/>
                    <a:pt x="8928" y="1087"/>
                    <a:pt x="8606" y="911"/>
                  </a:cubicBezTo>
                  <a:cubicBezTo>
                    <a:pt x="8292" y="728"/>
                    <a:pt x="7971" y="567"/>
                    <a:pt x="7626" y="429"/>
                  </a:cubicBezTo>
                  <a:cubicBezTo>
                    <a:pt x="7197" y="261"/>
                    <a:pt x="6746" y="138"/>
                    <a:pt x="6286" y="69"/>
                  </a:cubicBezTo>
                  <a:cubicBezTo>
                    <a:pt x="5980" y="23"/>
                    <a:pt x="5674" y="0"/>
                    <a:pt x="5368" y="0"/>
                  </a:cubicBezTo>
                  <a:close/>
                </a:path>
              </a:pathLst>
            </a:custGeom>
            <a:solidFill>
              <a:srgbClr val="FEB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24" name="Google Shape;824;p51"/>
            <p:cNvSpPr/>
            <p:nvPr/>
          </p:nvSpPr>
          <p:spPr>
            <a:xfrm>
              <a:off x="8017375" y="2374009"/>
              <a:ext cx="592527" cy="316722"/>
            </a:xfrm>
            <a:custGeom>
              <a:avLst/>
              <a:gdLst/>
              <a:ahLst/>
              <a:cxnLst/>
              <a:rect l="l" t="t" r="r" b="b"/>
              <a:pathLst>
                <a:path w="9326" h="4985" extrusionOk="0">
                  <a:moveTo>
                    <a:pt x="4012" y="1"/>
                  </a:moveTo>
                  <a:cubicBezTo>
                    <a:pt x="3821" y="1"/>
                    <a:pt x="3622" y="16"/>
                    <a:pt x="3423" y="31"/>
                  </a:cubicBezTo>
                  <a:lnTo>
                    <a:pt x="3407" y="39"/>
                  </a:lnTo>
                  <a:cubicBezTo>
                    <a:pt x="3094" y="69"/>
                    <a:pt x="2772" y="131"/>
                    <a:pt x="2489" y="184"/>
                  </a:cubicBezTo>
                  <a:cubicBezTo>
                    <a:pt x="2290" y="223"/>
                    <a:pt x="2106" y="261"/>
                    <a:pt x="1930" y="284"/>
                  </a:cubicBezTo>
                  <a:cubicBezTo>
                    <a:pt x="1754" y="314"/>
                    <a:pt x="1593" y="330"/>
                    <a:pt x="1440" y="337"/>
                  </a:cubicBezTo>
                  <a:cubicBezTo>
                    <a:pt x="1363" y="345"/>
                    <a:pt x="1287" y="345"/>
                    <a:pt x="1210" y="345"/>
                  </a:cubicBezTo>
                  <a:cubicBezTo>
                    <a:pt x="1103" y="345"/>
                    <a:pt x="996" y="345"/>
                    <a:pt x="896" y="337"/>
                  </a:cubicBezTo>
                  <a:cubicBezTo>
                    <a:pt x="873" y="337"/>
                    <a:pt x="850" y="345"/>
                    <a:pt x="835" y="360"/>
                  </a:cubicBezTo>
                  <a:lnTo>
                    <a:pt x="820" y="376"/>
                  </a:lnTo>
                  <a:lnTo>
                    <a:pt x="804" y="383"/>
                  </a:lnTo>
                  <a:cubicBezTo>
                    <a:pt x="667" y="521"/>
                    <a:pt x="544" y="667"/>
                    <a:pt x="437" y="820"/>
                  </a:cubicBezTo>
                  <a:cubicBezTo>
                    <a:pt x="337" y="973"/>
                    <a:pt x="246" y="1134"/>
                    <a:pt x="177" y="1302"/>
                  </a:cubicBezTo>
                  <a:cubicBezTo>
                    <a:pt x="108" y="1455"/>
                    <a:pt x="46" y="1616"/>
                    <a:pt x="1" y="1777"/>
                  </a:cubicBezTo>
                  <a:cubicBezTo>
                    <a:pt x="31" y="1807"/>
                    <a:pt x="62" y="1830"/>
                    <a:pt x="100" y="1853"/>
                  </a:cubicBezTo>
                  <a:cubicBezTo>
                    <a:pt x="223" y="1930"/>
                    <a:pt x="353" y="1999"/>
                    <a:pt x="483" y="2060"/>
                  </a:cubicBezTo>
                  <a:cubicBezTo>
                    <a:pt x="621" y="2121"/>
                    <a:pt x="758" y="2175"/>
                    <a:pt x="896" y="2228"/>
                  </a:cubicBezTo>
                  <a:cubicBezTo>
                    <a:pt x="1057" y="2274"/>
                    <a:pt x="1225" y="2320"/>
                    <a:pt x="1386" y="2351"/>
                  </a:cubicBezTo>
                  <a:cubicBezTo>
                    <a:pt x="1555" y="2382"/>
                    <a:pt x="1723" y="2397"/>
                    <a:pt x="1892" y="2405"/>
                  </a:cubicBezTo>
                  <a:cubicBezTo>
                    <a:pt x="1961" y="2408"/>
                    <a:pt x="2030" y="2410"/>
                    <a:pt x="2098" y="2410"/>
                  </a:cubicBezTo>
                  <a:cubicBezTo>
                    <a:pt x="2195" y="2410"/>
                    <a:pt x="2291" y="2406"/>
                    <a:pt x="2389" y="2397"/>
                  </a:cubicBezTo>
                  <a:cubicBezTo>
                    <a:pt x="2542" y="2382"/>
                    <a:pt x="2695" y="2359"/>
                    <a:pt x="2841" y="2328"/>
                  </a:cubicBezTo>
                  <a:cubicBezTo>
                    <a:pt x="3032" y="2282"/>
                    <a:pt x="3224" y="2221"/>
                    <a:pt x="3400" y="2144"/>
                  </a:cubicBezTo>
                  <a:cubicBezTo>
                    <a:pt x="3406" y="2142"/>
                    <a:pt x="3412" y="2141"/>
                    <a:pt x="3417" y="2141"/>
                  </a:cubicBezTo>
                  <a:cubicBezTo>
                    <a:pt x="3430" y="2141"/>
                    <a:pt x="3440" y="2148"/>
                    <a:pt x="3446" y="2160"/>
                  </a:cubicBezTo>
                  <a:lnTo>
                    <a:pt x="3461" y="2160"/>
                  </a:lnTo>
                  <a:cubicBezTo>
                    <a:pt x="3469" y="2160"/>
                    <a:pt x="3484" y="2167"/>
                    <a:pt x="3492" y="2175"/>
                  </a:cubicBezTo>
                  <a:cubicBezTo>
                    <a:pt x="3576" y="2313"/>
                    <a:pt x="3675" y="2443"/>
                    <a:pt x="3775" y="2565"/>
                  </a:cubicBezTo>
                  <a:cubicBezTo>
                    <a:pt x="3852" y="2650"/>
                    <a:pt x="3928" y="2726"/>
                    <a:pt x="4012" y="2803"/>
                  </a:cubicBezTo>
                  <a:cubicBezTo>
                    <a:pt x="4097" y="2872"/>
                    <a:pt x="4181" y="2933"/>
                    <a:pt x="4273" y="2994"/>
                  </a:cubicBezTo>
                  <a:cubicBezTo>
                    <a:pt x="4349" y="3040"/>
                    <a:pt x="4433" y="3086"/>
                    <a:pt x="4518" y="3132"/>
                  </a:cubicBezTo>
                  <a:cubicBezTo>
                    <a:pt x="4602" y="3170"/>
                    <a:pt x="4686" y="3201"/>
                    <a:pt x="4770" y="3224"/>
                  </a:cubicBezTo>
                  <a:cubicBezTo>
                    <a:pt x="4855" y="3254"/>
                    <a:pt x="4939" y="3277"/>
                    <a:pt x="5023" y="3285"/>
                  </a:cubicBezTo>
                  <a:cubicBezTo>
                    <a:pt x="5107" y="3300"/>
                    <a:pt x="5191" y="3308"/>
                    <a:pt x="5268" y="3316"/>
                  </a:cubicBezTo>
                  <a:lnTo>
                    <a:pt x="5276" y="3316"/>
                  </a:lnTo>
                  <a:cubicBezTo>
                    <a:pt x="5303" y="3318"/>
                    <a:pt x="5329" y="3319"/>
                    <a:pt x="5356" y="3319"/>
                  </a:cubicBezTo>
                  <a:cubicBezTo>
                    <a:pt x="5421" y="3319"/>
                    <a:pt x="5486" y="3313"/>
                    <a:pt x="5551" y="3308"/>
                  </a:cubicBezTo>
                  <a:cubicBezTo>
                    <a:pt x="5643" y="3300"/>
                    <a:pt x="5743" y="3285"/>
                    <a:pt x="5834" y="3262"/>
                  </a:cubicBezTo>
                  <a:lnTo>
                    <a:pt x="5827" y="3262"/>
                  </a:lnTo>
                  <a:cubicBezTo>
                    <a:pt x="5972" y="3231"/>
                    <a:pt x="6110" y="3193"/>
                    <a:pt x="6240" y="3132"/>
                  </a:cubicBezTo>
                  <a:lnTo>
                    <a:pt x="6271" y="3132"/>
                  </a:lnTo>
                  <a:cubicBezTo>
                    <a:pt x="6294" y="3132"/>
                    <a:pt x="6317" y="3140"/>
                    <a:pt x="6324" y="3155"/>
                  </a:cubicBezTo>
                  <a:cubicBezTo>
                    <a:pt x="6355" y="3247"/>
                    <a:pt x="6393" y="3331"/>
                    <a:pt x="6439" y="3415"/>
                  </a:cubicBezTo>
                  <a:cubicBezTo>
                    <a:pt x="6439" y="3415"/>
                    <a:pt x="6439" y="3415"/>
                    <a:pt x="6439" y="3408"/>
                  </a:cubicBezTo>
                  <a:cubicBezTo>
                    <a:pt x="6485" y="3507"/>
                    <a:pt x="6547" y="3599"/>
                    <a:pt x="6608" y="3691"/>
                  </a:cubicBezTo>
                  <a:cubicBezTo>
                    <a:pt x="6669" y="3783"/>
                    <a:pt x="6738" y="3867"/>
                    <a:pt x="6807" y="3943"/>
                  </a:cubicBezTo>
                  <a:cubicBezTo>
                    <a:pt x="6906" y="4051"/>
                    <a:pt x="7006" y="4150"/>
                    <a:pt x="7121" y="4242"/>
                  </a:cubicBezTo>
                  <a:cubicBezTo>
                    <a:pt x="7220" y="4326"/>
                    <a:pt x="7327" y="4403"/>
                    <a:pt x="7442" y="4479"/>
                  </a:cubicBezTo>
                  <a:cubicBezTo>
                    <a:pt x="7572" y="4564"/>
                    <a:pt x="7703" y="4640"/>
                    <a:pt x="7840" y="4701"/>
                  </a:cubicBezTo>
                  <a:cubicBezTo>
                    <a:pt x="7955" y="4755"/>
                    <a:pt x="8070" y="4809"/>
                    <a:pt x="8185" y="4847"/>
                  </a:cubicBezTo>
                  <a:cubicBezTo>
                    <a:pt x="8422" y="4923"/>
                    <a:pt x="8667" y="4969"/>
                    <a:pt x="8912" y="4985"/>
                  </a:cubicBezTo>
                  <a:cubicBezTo>
                    <a:pt x="8996" y="4832"/>
                    <a:pt x="9073" y="4671"/>
                    <a:pt x="9142" y="4502"/>
                  </a:cubicBezTo>
                  <a:cubicBezTo>
                    <a:pt x="9219" y="4296"/>
                    <a:pt x="9280" y="4081"/>
                    <a:pt x="9310" y="3867"/>
                  </a:cubicBezTo>
                  <a:cubicBezTo>
                    <a:pt x="9318" y="3760"/>
                    <a:pt x="9326" y="3660"/>
                    <a:pt x="9326" y="3553"/>
                  </a:cubicBezTo>
                  <a:cubicBezTo>
                    <a:pt x="9326" y="3446"/>
                    <a:pt x="9318" y="3339"/>
                    <a:pt x="9295" y="3231"/>
                  </a:cubicBezTo>
                  <a:cubicBezTo>
                    <a:pt x="9234" y="2895"/>
                    <a:pt x="9096" y="2573"/>
                    <a:pt x="8897" y="2297"/>
                  </a:cubicBezTo>
                  <a:cubicBezTo>
                    <a:pt x="8683" y="2006"/>
                    <a:pt x="8438" y="1746"/>
                    <a:pt x="8154" y="1516"/>
                  </a:cubicBezTo>
                  <a:cubicBezTo>
                    <a:pt x="7871" y="1287"/>
                    <a:pt x="7572" y="1088"/>
                    <a:pt x="7251" y="904"/>
                  </a:cubicBezTo>
                  <a:cubicBezTo>
                    <a:pt x="6937" y="728"/>
                    <a:pt x="6615" y="567"/>
                    <a:pt x="6271" y="429"/>
                  </a:cubicBezTo>
                  <a:cubicBezTo>
                    <a:pt x="5842" y="261"/>
                    <a:pt x="5390" y="138"/>
                    <a:pt x="4931" y="69"/>
                  </a:cubicBezTo>
                  <a:cubicBezTo>
                    <a:pt x="4625" y="24"/>
                    <a:pt x="4319" y="1"/>
                    <a:pt x="4012" y="1"/>
                  </a:cubicBezTo>
                  <a:close/>
                </a:path>
              </a:pathLst>
            </a:custGeom>
            <a:solidFill>
              <a:srgbClr val="F2B3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25" name="Google Shape;825;p51"/>
            <p:cNvSpPr/>
            <p:nvPr/>
          </p:nvSpPr>
          <p:spPr>
            <a:xfrm>
              <a:off x="8351573" y="2585137"/>
              <a:ext cx="64" cy="6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F2B3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26" name="Google Shape;826;p51"/>
            <p:cNvSpPr/>
            <p:nvPr/>
          </p:nvSpPr>
          <p:spPr>
            <a:xfrm>
              <a:off x="8226090" y="2493201"/>
              <a:ext cx="209665" cy="100385"/>
            </a:xfrm>
            <a:custGeom>
              <a:avLst/>
              <a:gdLst/>
              <a:ahLst/>
              <a:cxnLst/>
              <a:rect l="l" t="t" r="r" b="b"/>
              <a:pathLst>
                <a:path w="3300" h="1580" extrusionOk="0">
                  <a:moveTo>
                    <a:pt x="69" y="0"/>
                  </a:moveTo>
                  <a:cubicBezTo>
                    <a:pt x="61" y="0"/>
                    <a:pt x="54" y="0"/>
                    <a:pt x="46" y="8"/>
                  </a:cubicBezTo>
                  <a:cubicBezTo>
                    <a:pt x="15" y="23"/>
                    <a:pt x="0" y="62"/>
                    <a:pt x="15" y="92"/>
                  </a:cubicBezTo>
                  <a:cubicBezTo>
                    <a:pt x="161" y="368"/>
                    <a:pt x="352" y="628"/>
                    <a:pt x="574" y="865"/>
                  </a:cubicBezTo>
                  <a:cubicBezTo>
                    <a:pt x="620" y="919"/>
                    <a:pt x="674" y="965"/>
                    <a:pt x="735" y="1019"/>
                  </a:cubicBezTo>
                  <a:cubicBezTo>
                    <a:pt x="796" y="1072"/>
                    <a:pt x="857" y="1118"/>
                    <a:pt x="926" y="1164"/>
                  </a:cubicBezTo>
                  <a:cubicBezTo>
                    <a:pt x="1049" y="1256"/>
                    <a:pt x="1187" y="1340"/>
                    <a:pt x="1325" y="1401"/>
                  </a:cubicBezTo>
                  <a:cubicBezTo>
                    <a:pt x="1462" y="1463"/>
                    <a:pt x="1615" y="1509"/>
                    <a:pt x="1769" y="1539"/>
                  </a:cubicBezTo>
                  <a:cubicBezTo>
                    <a:pt x="1889" y="1565"/>
                    <a:pt x="2015" y="1579"/>
                    <a:pt x="2142" y="1579"/>
                  </a:cubicBezTo>
                  <a:cubicBezTo>
                    <a:pt x="2168" y="1579"/>
                    <a:pt x="2194" y="1579"/>
                    <a:pt x="2220" y="1577"/>
                  </a:cubicBezTo>
                  <a:cubicBezTo>
                    <a:pt x="2381" y="1577"/>
                    <a:pt x="2542" y="1555"/>
                    <a:pt x="2703" y="1509"/>
                  </a:cubicBezTo>
                  <a:cubicBezTo>
                    <a:pt x="2787" y="1486"/>
                    <a:pt x="2863" y="1463"/>
                    <a:pt x="2940" y="1432"/>
                  </a:cubicBezTo>
                  <a:cubicBezTo>
                    <a:pt x="3032" y="1401"/>
                    <a:pt x="3116" y="1348"/>
                    <a:pt x="3193" y="1294"/>
                  </a:cubicBezTo>
                  <a:cubicBezTo>
                    <a:pt x="3299" y="1209"/>
                    <a:pt x="3234" y="1038"/>
                    <a:pt x="3109" y="1038"/>
                  </a:cubicBezTo>
                  <a:cubicBezTo>
                    <a:pt x="3099" y="1038"/>
                    <a:pt x="3088" y="1039"/>
                    <a:pt x="3078" y="1042"/>
                  </a:cubicBezTo>
                  <a:cubicBezTo>
                    <a:pt x="3009" y="1057"/>
                    <a:pt x="2940" y="1080"/>
                    <a:pt x="2871" y="1103"/>
                  </a:cubicBezTo>
                  <a:cubicBezTo>
                    <a:pt x="2817" y="1126"/>
                    <a:pt x="2764" y="1149"/>
                    <a:pt x="2703" y="1164"/>
                  </a:cubicBezTo>
                  <a:cubicBezTo>
                    <a:pt x="2527" y="1218"/>
                    <a:pt x="2350" y="1248"/>
                    <a:pt x="2174" y="1264"/>
                  </a:cubicBezTo>
                  <a:cubicBezTo>
                    <a:pt x="2006" y="1264"/>
                    <a:pt x="1837" y="1248"/>
                    <a:pt x="1677" y="1218"/>
                  </a:cubicBezTo>
                  <a:cubicBezTo>
                    <a:pt x="1577" y="1195"/>
                    <a:pt x="1478" y="1164"/>
                    <a:pt x="1378" y="1126"/>
                  </a:cubicBezTo>
                  <a:cubicBezTo>
                    <a:pt x="1279" y="1095"/>
                    <a:pt x="1187" y="1049"/>
                    <a:pt x="1095" y="1003"/>
                  </a:cubicBezTo>
                  <a:cubicBezTo>
                    <a:pt x="919" y="911"/>
                    <a:pt x="750" y="789"/>
                    <a:pt x="605" y="659"/>
                  </a:cubicBezTo>
                  <a:cubicBezTo>
                    <a:pt x="528" y="582"/>
                    <a:pt x="459" y="513"/>
                    <a:pt x="390" y="429"/>
                  </a:cubicBezTo>
                  <a:cubicBezTo>
                    <a:pt x="314" y="345"/>
                    <a:pt x="245" y="245"/>
                    <a:pt x="184" y="146"/>
                  </a:cubicBezTo>
                  <a:lnTo>
                    <a:pt x="184" y="146"/>
                  </a:lnTo>
                  <a:lnTo>
                    <a:pt x="199" y="161"/>
                  </a:lnTo>
                  <a:cubicBezTo>
                    <a:pt x="168" y="115"/>
                    <a:pt x="145" y="77"/>
                    <a:pt x="122" y="39"/>
                  </a:cubicBezTo>
                  <a:cubicBezTo>
                    <a:pt x="115" y="16"/>
                    <a:pt x="92" y="0"/>
                    <a:pt x="69" y="0"/>
                  </a:cubicBezTo>
                  <a:close/>
                </a:path>
              </a:pathLst>
            </a:custGeom>
            <a:solidFill>
              <a:srgbClr val="F2B3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27" name="Google Shape;827;p51"/>
            <p:cNvSpPr/>
            <p:nvPr/>
          </p:nvSpPr>
          <p:spPr>
            <a:xfrm>
              <a:off x="8463459" y="2826382"/>
              <a:ext cx="70587" cy="93142"/>
            </a:xfrm>
            <a:custGeom>
              <a:avLst/>
              <a:gdLst/>
              <a:ahLst/>
              <a:cxnLst/>
              <a:rect l="l" t="t" r="r" b="b"/>
              <a:pathLst>
                <a:path w="1111" h="1466" extrusionOk="0">
                  <a:moveTo>
                    <a:pt x="1026" y="1"/>
                  </a:moveTo>
                  <a:cubicBezTo>
                    <a:pt x="980" y="1"/>
                    <a:pt x="950" y="31"/>
                    <a:pt x="950" y="77"/>
                  </a:cubicBezTo>
                  <a:lnTo>
                    <a:pt x="942" y="77"/>
                  </a:lnTo>
                  <a:cubicBezTo>
                    <a:pt x="934" y="131"/>
                    <a:pt x="934" y="192"/>
                    <a:pt x="927" y="246"/>
                  </a:cubicBezTo>
                  <a:lnTo>
                    <a:pt x="927" y="253"/>
                  </a:lnTo>
                  <a:cubicBezTo>
                    <a:pt x="911" y="376"/>
                    <a:pt x="873" y="491"/>
                    <a:pt x="835" y="606"/>
                  </a:cubicBezTo>
                  <a:cubicBezTo>
                    <a:pt x="781" y="736"/>
                    <a:pt x="712" y="851"/>
                    <a:pt x="628" y="958"/>
                  </a:cubicBezTo>
                  <a:cubicBezTo>
                    <a:pt x="551" y="1050"/>
                    <a:pt x="475" y="1126"/>
                    <a:pt x="383" y="1203"/>
                  </a:cubicBezTo>
                  <a:lnTo>
                    <a:pt x="391" y="1195"/>
                  </a:lnTo>
                  <a:lnTo>
                    <a:pt x="391" y="1195"/>
                  </a:lnTo>
                  <a:cubicBezTo>
                    <a:pt x="306" y="1256"/>
                    <a:pt x="215" y="1318"/>
                    <a:pt x="115" y="1364"/>
                  </a:cubicBezTo>
                  <a:lnTo>
                    <a:pt x="31" y="1394"/>
                  </a:lnTo>
                  <a:cubicBezTo>
                    <a:pt x="16" y="1394"/>
                    <a:pt x="0" y="1417"/>
                    <a:pt x="8" y="1440"/>
                  </a:cubicBezTo>
                  <a:cubicBezTo>
                    <a:pt x="8" y="1457"/>
                    <a:pt x="21" y="1466"/>
                    <a:pt x="37" y="1466"/>
                  </a:cubicBezTo>
                  <a:cubicBezTo>
                    <a:pt x="42" y="1466"/>
                    <a:pt x="48" y="1465"/>
                    <a:pt x="54" y="1463"/>
                  </a:cubicBezTo>
                  <a:cubicBezTo>
                    <a:pt x="199" y="1417"/>
                    <a:pt x="329" y="1348"/>
                    <a:pt x="460" y="1256"/>
                  </a:cubicBezTo>
                  <a:cubicBezTo>
                    <a:pt x="582" y="1172"/>
                    <a:pt x="689" y="1065"/>
                    <a:pt x="789" y="950"/>
                  </a:cubicBezTo>
                  <a:cubicBezTo>
                    <a:pt x="835" y="897"/>
                    <a:pt x="873" y="835"/>
                    <a:pt x="911" y="774"/>
                  </a:cubicBezTo>
                  <a:cubicBezTo>
                    <a:pt x="950" y="705"/>
                    <a:pt x="988" y="636"/>
                    <a:pt x="1018" y="560"/>
                  </a:cubicBezTo>
                  <a:cubicBezTo>
                    <a:pt x="1072" y="407"/>
                    <a:pt x="1110" y="246"/>
                    <a:pt x="1110" y="77"/>
                  </a:cubicBezTo>
                  <a:cubicBezTo>
                    <a:pt x="1110" y="31"/>
                    <a:pt x="1072" y="1"/>
                    <a:pt x="1026" y="1"/>
                  </a:cubicBezTo>
                  <a:close/>
                </a:path>
              </a:pathLst>
            </a:custGeom>
            <a:solidFill>
              <a:srgbClr val="D79D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28" name="Google Shape;828;p51"/>
            <p:cNvSpPr/>
            <p:nvPr/>
          </p:nvSpPr>
          <p:spPr>
            <a:xfrm>
              <a:off x="8524263" y="2823014"/>
              <a:ext cx="81071" cy="61756"/>
            </a:xfrm>
            <a:custGeom>
              <a:avLst/>
              <a:gdLst/>
              <a:ahLst/>
              <a:cxnLst/>
              <a:rect l="l" t="t" r="r" b="b"/>
              <a:pathLst>
                <a:path w="1276" h="972" extrusionOk="0">
                  <a:moveTo>
                    <a:pt x="230" y="0"/>
                  </a:moveTo>
                  <a:cubicBezTo>
                    <a:pt x="199" y="0"/>
                    <a:pt x="161" y="8"/>
                    <a:pt x="130" y="15"/>
                  </a:cubicBezTo>
                  <a:lnTo>
                    <a:pt x="138" y="15"/>
                  </a:lnTo>
                  <a:cubicBezTo>
                    <a:pt x="115" y="15"/>
                    <a:pt x="100" y="23"/>
                    <a:pt x="77" y="31"/>
                  </a:cubicBezTo>
                  <a:cubicBezTo>
                    <a:pt x="61" y="38"/>
                    <a:pt x="46" y="46"/>
                    <a:pt x="31" y="61"/>
                  </a:cubicBezTo>
                  <a:cubicBezTo>
                    <a:pt x="8" y="77"/>
                    <a:pt x="0" y="107"/>
                    <a:pt x="0" y="130"/>
                  </a:cubicBezTo>
                  <a:cubicBezTo>
                    <a:pt x="8" y="146"/>
                    <a:pt x="8" y="153"/>
                    <a:pt x="16" y="169"/>
                  </a:cubicBezTo>
                  <a:cubicBezTo>
                    <a:pt x="23" y="176"/>
                    <a:pt x="38" y="184"/>
                    <a:pt x="54" y="192"/>
                  </a:cubicBezTo>
                  <a:cubicBezTo>
                    <a:pt x="100" y="207"/>
                    <a:pt x="153" y="222"/>
                    <a:pt x="215" y="222"/>
                  </a:cubicBezTo>
                  <a:cubicBezTo>
                    <a:pt x="276" y="230"/>
                    <a:pt x="329" y="245"/>
                    <a:pt x="391" y="253"/>
                  </a:cubicBezTo>
                  <a:cubicBezTo>
                    <a:pt x="506" y="276"/>
                    <a:pt x="613" y="322"/>
                    <a:pt x="720" y="368"/>
                  </a:cubicBezTo>
                  <a:cubicBezTo>
                    <a:pt x="796" y="414"/>
                    <a:pt x="873" y="467"/>
                    <a:pt x="942" y="528"/>
                  </a:cubicBezTo>
                  <a:lnTo>
                    <a:pt x="950" y="536"/>
                  </a:lnTo>
                  <a:cubicBezTo>
                    <a:pt x="973" y="551"/>
                    <a:pt x="996" y="574"/>
                    <a:pt x="1018" y="605"/>
                  </a:cubicBezTo>
                  <a:cubicBezTo>
                    <a:pt x="1041" y="628"/>
                    <a:pt x="1064" y="666"/>
                    <a:pt x="1087" y="697"/>
                  </a:cubicBezTo>
                  <a:lnTo>
                    <a:pt x="1087" y="689"/>
                  </a:lnTo>
                  <a:cubicBezTo>
                    <a:pt x="1118" y="743"/>
                    <a:pt x="1149" y="804"/>
                    <a:pt x="1172" y="873"/>
                  </a:cubicBezTo>
                  <a:cubicBezTo>
                    <a:pt x="1179" y="896"/>
                    <a:pt x="1187" y="919"/>
                    <a:pt x="1195" y="950"/>
                  </a:cubicBezTo>
                  <a:cubicBezTo>
                    <a:pt x="1195" y="965"/>
                    <a:pt x="1208" y="972"/>
                    <a:pt x="1224" y="972"/>
                  </a:cubicBezTo>
                  <a:cubicBezTo>
                    <a:pt x="1248" y="972"/>
                    <a:pt x="1276" y="957"/>
                    <a:pt x="1271" y="934"/>
                  </a:cubicBezTo>
                  <a:cubicBezTo>
                    <a:pt x="1256" y="865"/>
                    <a:pt x="1241" y="804"/>
                    <a:pt x="1218" y="743"/>
                  </a:cubicBezTo>
                  <a:cubicBezTo>
                    <a:pt x="1187" y="674"/>
                    <a:pt x="1156" y="613"/>
                    <a:pt x="1118" y="559"/>
                  </a:cubicBezTo>
                  <a:cubicBezTo>
                    <a:pt x="1103" y="528"/>
                    <a:pt x="1080" y="498"/>
                    <a:pt x="1064" y="475"/>
                  </a:cubicBezTo>
                  <a:cubicBezTo>
                    <a:pt x="1041" y="444"/>
                    <a:pt x="1018" y="414"/>
                    <a:pt x="996" y="391"/>
                  </a:cubicBezTo>
                  <a:cubicBezTo>
                    <a:pt x="950" y="337"/>
                    <a:pt x="896" y="283"/>
                    <a:pt x="842" y="245"/>
                  </a:cubicBezTo>
                  <a:cubicBezTo>
                    <a:pt x="728" y="153"/>
                    <a:pt x="597" y="84"/>
                    <a:pt x="460" y="38"/>
                  </a:cubicBezTo>
                  <a:cubicBezTo>
                    <a:pt x="421" y="31"/>
                    <a:pt x="383" y="23"/>
                    <a:pt x="352" y="15"/>
                  </a:cubicBezTo>
                  <a:cubicBezTo>
                    <a:pt x="314" y="8"/>
                    <a:pt x="276" y="0"/>
                    <a:pt x="245" y="0"/>
                  </a:cubicBezTo>
                  <a:close/>
                </a:path>
              </a:pathLst>
            </a:custGeom>
            <a:solidFill>
              <a:srgbClr val="D79D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29" name="Google Shape;829;p51"/>
            <p:cNvSpPr/>
            <p:nvPr/>
          </p:nvSpPr>
          <p:spPr>
            <a:xfrm>
              <a:off x="8691108" y="2364288"/>
              <a:ext cx="191685" cy="227074"/>
            </a:xfrm>
            <a:custGeom>
              <a:avLst/>
              <a:gdLst/>
              <a:ahLst/>
              <a:cxnLst/>
              <a:rect l="l" t="t" r="r" b="b"/>
              <a:pathLst>
                <a:path w="3017" h="3574" extrusionOk="0">
                  <a:moveTo>
                    <a:pt x="927" y="0"/>
                  </a:moveTo>
                  <a:cubicBezTo>
                    <a:pt x="896" y="0"/>
                    <a:pt x="873" y="8"/>
                    <a:pt x="850" y="16"/>
                  </a:cubicBezTo>
                  <a:cubicBezTo>
                    <a:pt x="827" y="23"/>
                    <a:pt x="804" y="31"/>
                    <a:pt x="789" y="46"/>
                  </a:cubicBezTo>
                  <a:cubicBezTo>
                    <a:pt x="766" y="54"/>
                    <a:pt x="751" y="69"/>
                    <a:pt x="735" y="85"/>
                  </a:cubicBezTo>
                  <a:cubicBezTo>
                    <a:pt x="697" y="123"/>
                    <a:pt x="674" y="169"/>
                    <a:pt x="659" y="215"/>
                  </a:cubicBezTo>
                  <a:cubicBezTo>
                    <a:pt x="651" y="261"/>
                    <a:pt x="643" y="314"/>
                    <a:pt x="643" y="360"/>
                  </a:cubicBezTo>
                  <a:cubicBezTo>
                    <a:pt x="643" y="422"/>
                    <a:pt x="659" y="483"/>
                    <a:pt x="666" y="544"/>
                  </a:cubicBezTo>
                  <a:cubicBezTo>
                    <a:pt x="697" y="659"/>
                    <a:pt x="735" y="766"/>
                    <a:pt x="781" y="881"/>
                  </a:cubicBezTo>
                  <a:cubicBezTo>
                    <a:pt x="697" y="781"/>
                    <a:pt x="605" y="705"/>
                    <a:pt x="498" y="644"/>
                  </a:cubicBezTo>
                  <a:cubicBezTo>
                    <a:pt x="452" y="621"/>
                    <a:pt x="398" y="598"/>
                    <a:pt x="345" y="598"/>
                  </a:cubicBezTo>
                  <a:lnTo>
                    <a:pt x="314" y="598"/>
                  </a:lnTo>
                  <a:cubicBezTo>
                    <a:pt x="268" y="598"/>
                    <a:pt x="230" y="605"/>
                    <a:pt x="192" y="621"/>
                  </a:cubicBezTo>
                  <a:cubicBezTo>
                    <a:pt x="146" y="644"/>
                    <a:pt x="107" y="674"/>
                    <a:pt x="77" y="705"/>
                  </a:cubicBezTo>
                  <a:cubicBezTo>
                    <a:pt x="46" y="743"/>
                    <a:pt x="23" y="789"/>
                    <a:pt x="16" y="835"/>
                  </a:cubicBezTo>
                  <a:cubicBezTo>
                    <a:pt x="0" y="927"/>
                    <a:pt x="16" y="1026"/>
                    <a:pt x="62" y="1118"/>
                  </a:cubicBezTo>
                  <a:cubicBezTo>
                    <a:pt x="115" y="1233"/>
                    <a:pt x="176" y="1333"/>
                    <a:pt x="253" y="1432"/>
                  </a:cubicBezTo>
                  <a:cubicBezTo>
                    <a:pt x="345" y="1555"/>
                    <a:pt x="437" y="1662"/>
                    <a:pt x="513" y="1746"/>
                  </a:cubicBezTo>
                  <a:lnTo>
                    <a:pt x="574" y="1815"/>
                  </a:lnTo>
                  <a:cubicBezTo>
                    <a:pt x="513" y="1800"/>
                    <a:pt x="452" y="1784"/>
                    <a:pt x="383" y="1784"/>
                  </a:cubicBezTo>
                  <a:cubicBezTo>
                    <a:pt x="268" y="1784"/>
                    <a:pt x="161" y="1830"/>
                    <a:pt x="92" y="1922"/>
                  </a:cubicBezTo>
                  <a:cubicBezTo>
                    <a:pt x="54" y="1968"/>
                    <a:pt x="23" y="2029"/>
                    <a:pt x="16" y="2091"/>
                  </a:cubicBezTo>
                  <a:cubicBezTo>
                    <a:pt x="0" y="2159"/>
                    <a:pt x="0" y="2228"/>
                    <a:pt x="16" y="2290"/>
                  </a:cubicBezTo>
                  <a:cubicBezTo>
                    <a:pt x="62" y="2573"/>
                    <a:pt x="314" y="2757"/>
                    <a:pt x="536" y="2887"/>
                  </a:cubicBezTo>
                  <a:cubicBezTo>
                    <a:pt x="659" y="2963"/>
                    <a:pt x="789" y="3032"/>
                    <a:pt x="927" y="3094"/>
                  </a:cubicBezTo>
                  <a:lnTo>
                    <a:pt x="988" y="3116"/>
                  </a:lnTo>
                  <a:lnTo>
                    <a:pt x="1049" y="3147"/>
                  </a:lnTo>
                  <a:cubicBezTo>
                    <a:pt x="1256" y="3323"/>
                    <a:pt x="1501" y="3446"/>
                    <a:pt x="1761" y="3522"/>
                  </a:cubicBezTo>
                  <a:cubicBezTo>
                    <a:pt x="1868" y="3553"/>
                    <a:pt x="1983" y="3568"/>
                    <a:pt x="2098" y="3568"/>
                  </a:cubicBezTo>
                  <a:lnTo>
                    <a:pt x="2144" y="3568"/>
                  </a:lnTo>
                  <a:cubicBezTo>
                    <a:pt x="2266" y="3561"/>
                    <a:pt x="2381" y="3530"/>
                    <a:pt x="2489" y="3484"/>
                  </a:cubicBezTo>
                  <a:cubicBezTo>
                    <a:pt x="2588" y="3438"/>
                    <a:pt x="2680" y="3361"/>
                    <a:pt x="2749" y="3270"/>
                  </a:cubicBezTo>
                  <a:cubicBezTo>
                    <a:pt x="2756" y="3331"/>
                    <a:pt x="2756" y="3384"/>
                    <a:pt x="2772" y="3438"/>
                  </a:cubicBezTo>
                  <a:cubicBezTo>
                    <a:pt x="2772" y="3461"/>
                    <a:pt x="2779" y="3476"/>
                    <a:pt x="2795" y="3492"/>
                  </a:cubicBezTo>
                  <a:cubicBezTo>
                    <a:pt x="2802" y="3499"/>
                    <a:pt x="2818" y="3507"/>
                    <a:pt x="2833" y="3507"/>
                  </a:cubicBezTo>
                  <a:cubicBezTo>
                    <a:pt x="2841" y="3515"/>
                    <a:pt x="2848" y="3522"/>
                    <a:pt x="2856" y="3530"/>
                  </a:cubicBezTo>
                  <a:cubicBezTo>
                    <a:pt x="2868" y="3560"/>
                    <a:pt x="2895" y="3574"/>
                    <a:pt x="2922" y="3574"/>
                  </a:cubicBezTo>
                  <a:cubicBezTo>
                    <a:pt x="2963" y="3574"/>
                    <a:pt x="3006" y="3542"/>
                    <a:pt x="3001" y="3492"/>
                  </a:cubicBezTo>
                  <a:cubicBezTo>
                    <a:pt x="3001" y="3461"/>
                    <a:pt x="3001" y="3423"/>
                    <a:pt x="2994" y="3384"/>
                  </a:cubicBezTo>
                  <a:cubicBezTo>
                    <a:pt x="3009" y="3369"/>
                    <a:pt x="3017" y="3354"/>
                    <a:pt x="3017" y="3331"/>
                  </a:cubicBezTo>
                  <a:cubicBezTo>
                    <a:pt x="3001" y="3063"/>
                    <a:pt x="2971" y="2787"/>
                    <a:pt x="2910" y="2527"/>
                  </a:cubicBezTo>
                  <a:cubicBezTo>
                    <a:pt x="2894" y="2427"/>
                    <a:pt x="2879" y="2328"/>
                    <a:pt x="2864" y="2228"/>
                  </a:cubicBezTo>
                  <a:lnTo>
                    <a:pt x="2864" y="2213"/>
                  </a:lnTo>
                  <a:cubicBezTo>
                    <a:pt x="2848" y="2129"/>
                    <a:pt x="2833" y="2029"/>
                    <a:pt x="2810" y="1930"/>
                  </a:cubicBezTo>
                  <a:cubicBezTo>
                    <a:pt x="2734" y="1570"/>
                    <a:pt x="2619" y="1218"/>
                    <a:pt x="2466" y="881"/>
                  </a:cubicBezTo>
                  <a:cubicBezTo>
                    <a:pt x="2389" y="735"/>
                    <a:pt x="2297" y="590"/>
                    <a:pt x="2190" y="467"/>
                  </a:cubicBezTo>
                  <a:cubicBezTo>
                    <a:pt x="2144" y="414"/>
                    <a:pt x="2083" y="360"/>
                    <a:pt x="2029" y="314"/>
                  </a:cubicBezTo>
                  <a:cubicBezTo>
                    <a:pt x="1976" y="268"/>
                    <a:pt x="1922" y="238"/>
                    <a:pt x="1868" y="215"/>
                  </a:cubicBezTo>
                  <a:cubicBezTo>
                    <a:pt x="1838" y="200"/>
                    <a:pt x="1799" y="192"/>
                    <a:pt x="1769" y="192"/>
                  </a:cubicBezTo>
                  <a:lnTo>
                    <a:pt x="1738" y="192"/>
                  </a:lnTo>
                  <a:cubicBezTo>
                    <a:pt x="1692" y="200"/>
                    <a:pt x="1646" y="222"/>
                    <a:pt x="1616" y="253"/>
                  </a:cubicBezTo>
                  <a:cubicBezTo>
                    <a:pt x="1554" y="322"/>
                    <a:pt x="1516" y="406"/>
                    <a:pt x="1501" y="498"/>
                  </a:cubicBezTo>
                  <a:cubicBezTo>
                    <a:pt x="1493" y="567"/>
                    <a:pt x="1486" y="636"/>
                    <a:pt x="1486" y="712"/>
                  </a:cubicBezTo>
                  <a:cubicBezTo>
                    <a:pt x="1432" y="582"/>
                    <a:pt x="1378" y="467"/>
                    <a:pt x="1317" y="345"/>
                  </a:cubicBezTo>
                  <a:cubicBezTo>
                    <a:pt x="1264" y="245"/>
                    <a:pt x="1187" y="154"/>
                    <a:pt x="1110" y="77"/>
                  </a:cubicBezTo>
                  <a:cubicBezTo>
                    <a:pt x="1087" y="62"/>
                    <a:pt x="1064" y="54"/>
                    <a:pt x="1049" y="39"/>
                  </a:cubicBezTo>
                  <a:cubicBezTo>
                    <a:pt x="1026" y="31"/>
                    <a:pt x="1011" y="16"/>
                    <a:pt x="988" y="16"/>
                  </a:cubicBezTo>
                  <a:cubicBezTo>
                    <a:pt x="965" y="8"/>
                    <a:pt x="942" y="0"/>
                    <a:pt x="927" y="0"/>
                  </a:cubicBezTo>
                  <a:close/>
                </a:path>
              </a:pathLst>
            </a:custGeom>
            <a:solidFill>
              <a:srgbClr val="FEB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30" name="Google Shape;830;p51"/>
            <p:cNvSpPr/>
            <p:nvPr/>
          </p:nvSpPr>
          <p:spPr>
            <a:xfrm>
              <a:off x="7554771" y="2527256"/>
              <a:ext cx="188318" cy="262717"/>
            </a:xfrm>
            <a:custGeom>
              <a:avLst/>
              <a:gdLst/>
              <a:ahLst/>
              <a:cxnLst/>
              <a:rect l="l" t="t" r="r" b="b"/>
              <a:pathLst>
                <a:path w="2964" h="4135" extrusionOk="0">
                  <a:moveTo>
                    <a:pt x="973" y="0"/>
                  </a:moveTo>
                  <a:cubicBezTo>
                    <a:pt x="950" y="0"/>
                    <a:pt x="927" y="0"/>
                    <a:pt x="896" y="8"/>
                  </a:cubicBezTo>
                  <a:cubicBezTo>
                    <a:pt x="873" y="16"/>
                    <a:pt x="850" y="23"/>
                    <a:pt x="835" y="39"/>
                  </a:cubicBezTo>
                  <a:cubicBezTo>
                    <a:pt x="812" y="54"/>
                    <a:pt x="797" y="61"/>
                    <a:pt x="789" y="84"/>
                  </a:cubicBezTo>
                  <a:cubicBezTo>
                    <a:pt x="774" y="100"/>
                    <a:pt x="758" y="115"/>
                    <a:pt x="751" y="138"/>
                  </a:cubicBezTo>
                  <a:cubicBezTo>
                    <a:pt x="736" y="161"/>
                    <a:pt x="728" y="176"/>
                    <a:pt x="720" y="199"/>
                  </a:cubicBezTo>
                  <a:cubicBezTo>
                    <a:pt x="697" y="314"/>
                    <a:pt x="682" y="429"/>
                    <a:pt x="697" y="544"/>
                  </a:cubicBezTo>
                  <a:cubicBezTo>
                    <a:pt x="705" y="674"/>
                    <a:pt x="728" y="804"/>
                    <a:pt x="751" y="934"/>
                  </a:cubicBezTo>
                  <a:cubicBezTo>
                    <a:pt x="713" y="881"/>
                    <a:pt x="667" y="819"/>
                    <a:pt x="621" y="774"/>
                  </a:cubicBezTo>
                  <a:cubicBezTo>
                    <a:pt x="559" y="697"/>
                    <a:pt x="483" y="651"/>
                    <a:pt x="391" y="628"/>
                  </a:cubicBezTo>
                  <a:cubicBezTo>
                    <a:pt x="375" y="623"/>
                    <a:pt x="358" y="620"/>
                    <a:pt x="342" y="620"/>
                  </a:cubicBezTo>
                  <a:cubicBezTo>
                    <a:pt x="313" y="620"/>
                    <a:pt x="283" y="629"/>
                    <a:pt x="253" y="643"/>
                  </a:cubicBezTo>
                  <a:cubicBezTo>
                    <a:pt x="246" y="651"/>
                    <a:pt x="238" y="651"/>
                    <a:pt x="230" y="659"/>
                  </a:cubicBezTo>
                  <a:cubicBezTo>
                    <a:pt x="207" y="674"/>
                    <a:pt x="177" y="705"/>
                    <a:pt x="154" y="728"/>
                  </a:cubicBezTo>
                  <a:cubicBezTo>
                    <a:pt x="123" y="781"/>
                    <a:pt x="92" y="835"/>
                    <a:pt x="77" y="896"/>
                  </a:cubicBezTo>
                  <a:cubicBezTo>
                    <a:pt x="54" y="965"/>
                    <a:pt x="39" y="1041"/>
                    <a:pt x="23" y="1118"/>
                  </a:cubicBezTo>
                  <a:cubicBezTo>
                    <a:pt x="1" y="1279"/>
                    <a:pt x="1" y="1447"/>
                    <a:pt x="23" y="1616"/>
                  </a:cubicBezTo>
                  <a:cubicBezTo>
                    <a:pt x="77" y="1976"/>
                    <a:pt x="169" y="2335"/>
                    <a:pt x="314" y="2680"/>
                  </a:cubicBezTo>
                  <a:cubicBezTo>
                    <a:pt x="345" y="2772"/>
                    <a:pt x="383" y="2864"/>
                    <a:pt x="422" y="2948"/>
                  </a:cubicBezTo>
                  <a:cubicBezTo>
                    <a:pt x="422" y="2948"/>
                    <a:pt x="422" y="2956"/>
                    <a:pt x="429" y="2963"/>
                  </a:cubicBezTo>
                  <a:cubicBezTo>
                    <a:pt x="468" y="3055"/>
                    <a:pt x="506" y="3147"/>
                    <a:pt x="552" y="3239"/>
                  </a:cubicBezTo>
                  <a:cubicBezTo>
                    <a:pt x="644" y="3491"/>
                    <a:pt x="766" y="3729"/>
                    <a:pt x="904" y="3966"/>
                  </a:cubicBezTo>
                  <a:cubicBezTo>
                    <a:pt x="912" y="3981"/>
                    <a:pt x="927" y="3997"/>
                    <a:pt x="950" y="3997"/>
                  </a:cubicBezTo>
                  <a:cubicBezTo>
                    <a:pt x="965" y="4027"/>
                    <a:pt x="988" y="4058"/>
                    <a:pt x="1003" y="4096"/>
                  </a:cubicBezTo>
                  <a:cubicBezTo>
                    <a:pt x="1019" y="4122"/>
                    <a:pt x="1046" y="4134"/>
                    <a:pt x="1073" y="4134"/>
                  </a:cubicBezTo>
                  <a:cubicBezTo>
                    <a:pt x="1086" y="4134"/>
                    <a:pt x="1099" y="4132"/>
                    <a:pt x="1111" y="4127"/>
                  </a:cubicBezTo>
                  <a:cubicBezTo>
                    <a:pt x="1134" y="4089"/>
                    <a:pt x="1149" y="4050"/>
                    <a:pt x="1157" y="4012"/>
                  </a:cubicBezTo>
                  <a:cubicBezTo>
                    <a:pt x="1164" y="4004"/>
                    <a:pt x="1172" y="3989"/>
                    <a:pt x="1180" y="3981"/>
                  </a:cubicBezTo>
                  <a:cubicBezTo>
                    <a:pt x="1180" y="3958"/>
                    <a:pt x="1180" y="3935"/>
                    <a:pt x="1172" y="3920"/>
                  </a:cubicBezTo>
                  <a:cubicBezTo>
                    <a:pt x="1149" y="3867"/>
                    <a:pt x="1118" y="3821"/>
                    <a:pt x="1095" y="3767"/>
                  </a:cubicBezTo>
                  <a:lnTo>
                    <a:pt x="1095" y="3767"/>
                  </a:lnTo>
                  <a:cubicBezTo>
                    <a:pt x="1175" y="3795"/>
                    <a:pt x="1259" y="3811"/>
                    <a:pt x="1343" y="3811"/>
                  </a:cubicBezTo>
                  <a:cubicBezTo>
                    <a:pt x="1373" y="3811"/>
                    <a:pt x="1403" y="3809"/>
                    <a:pt x="1432" y="3805"/>
                  </a:cubicBezTo>
                  <a:cubicBezTo>
                    <a:pt x="1547" y="3790"/>
                    <a:pt x="1662" y="3744"/>
                    <a:pt x="1761" y="3683"/>
                  </a:cubicBezTo>
                  <a:lnTo>
                    <a:pt x="1800" y="3660"/>
                  </a:lnTo>
                  <a:cubicBezTo>
                    <a:pt x="1892" y="3599"/>
                    <a:pt x="1983" y="3522"/>
                    <a:pt x="2060" y="3438"/>
                  </a:cubicBezTo>
                  <a:cubicBezTo>
                    <a:pt x="2236" y="3239"/>
                    <a:pt x="2374" y="2994"/>
                    <a:pt x="2450" y="2733"/>
                  </a:cubicBezTo>
                  <a:lnTo>
                    <a:pt x="2489" y="2680"/>
                  </a:lnTo>
                  <a:lnTo>
                    <a:pt x="2527" y="2619"/>
                  </a:lnTo>
                  <a:cubicBezTo>
                    <a:pt x="2604" y="2496"/>
                    <a:pt x="2673" y="2366"/>
                    <a:pt x="2741" y="2236"/>
                  </a:cubicBezTo>
                  <a:cubicBezTo>
                    <a:pt x="2849" y="2006"/>
                    <a:pt x="2963" y="1715"/>
                    <a:pt x="2849" y="1455"/>
                  </a:cubicBezTo>
                  <a:cubicBezTo>
                    <a:pt x="2818" y="1394"/>
                    <a:pt x="2780" y="1340"/>
                    <a:pt x="2734" y="1286"/>
                  </a:cubicBezTo>
                  <a:cubicBezTo>
                    <a:pt x="2688" y="1241"/>
                    <a:pt x="2634" y="1210"/>
                    <a:pt x="2573" y="1187"/>
                  </a:cubicBezTo>
                  <a:cubicBezTo>
                    <a:pt x="2537" y="1177"/>
                    <a:pt x="2501" y="1172"/>
                    <a:pt x="2464" y="1172"/>
                  </a:cubicBezTo>
                  <a:cubicBezTo>
                    <a:pt x="2392" y="1172"/>
                    <a:pt x="2320" y="1192"/>
                    <a:pt x="2259" y="1233"/>
                  </a:cubicBezTo>
                  <a:cubicBezTo>
                    <a:pt x="2205" y="1271"/>
                    <a:pt x="2160" y="1309"/>
                    <a:pt x="2121" y="1363"/>
                  </a:cubicBezTo>
                  <a:lnTo>
                    <a:pt x="2137" y="1264"/>
                  </a:lnTo>
                  <a:cubicBezTo>
                    <a:pt x="2152" y="1156"/>
                    <a:pt x="2167" y="1011"/>
                    <a:pt x="2183" y="865"/>
                  </a:cubicBezTo>
                  <a:cubicBezTo>
                    <a:pt x="2190" y="743"/>
                    <a:pt x="2183" y="620"/>
                    <a:pt x="2167" y="498"/>
                  </a:cubicBezTo>
                  <a:cubicBezTo>
                    <a:pt x="2152" y="398"/>
                    <a:pt x="2114" y="306"/>
                    <a:pt x="2045" y="238"/>
                  </a:cubicBezTo>
                  <a:cubicBezTo>
                    <a:pt x="2014" y="199"/>
                    <a:pt x="1976" y="176"/>
                    <a:pt x="1930" y="161"/>
                  </a:cubicBezTo>
                  <a:cubicBezTo>
                    <a:pt x="1903" y="152"/>
                    <a:pt x="1876" y="148"/>
                    <a:pt x="1849" y="148"/>
                  </a:cubicBezTo>
                  <a:cubicBezTo>
                    <a:pt x="1830" y="148"/>
                    <a:pt x="1811" y="150"/>
                    <a:pt x="1792" y="153"/>
                  </a:cubicBezTo>
                  <a:cubicBezTo>
                    <a:pt x="1746" y="161"/>
                    <a:pt x="1708" y="176"/>
                    <a:pt x="1670" y="199"/>
                  </a:cubicBezTo>
                  <a:lnTo>
                    <a:pt x="1639" y="222"/>
                  </a:lnTo>
                  <a:cubicBezTo>
                    <a:pt x="1601" y="253"/>
                    <a:pt x="1570" y="291"/>
                    <a:pt x="1547" y="337"/>
                  </a:cubicBezTo>
                  <a:cubicBezTo>
                    <a:pt x="1486" y="452"/>
                    <a:pt x="1455" y="567"/>
                    <a:pt x="1432" y="689"/>
                  </a:cubicBezTo>
                  <a:cubicBezTo>
                    <a:pt x="1417" y="574"/>
                    <a:pt x="1386" y="460"/>
                    <a:pt x="1348" y="352"/>
                  </a:cubicBezTo>
                  <a:cubicBezTo>
                    <a:pt x="1325" y="291"/>
                    <a:pt x="1302" y="238"/>
                    <a:pt x="1264" y="184"/>
                  </a:cubicBezTo>
                  <a:cubicBezTo>
                    <a:pt x="1241" y="146"/>
                    <a:pt x="1210" y="107"/>
                    <a:pt x="1172" y="77"/>
                  </a:cubicBezTo>
                  <a:cubicBezTo>
                    <a:pt x="1134" y="39"/>
                    <a:pt x="1088" y="16"/>
                    <a:pt x="1042" y="8"/>
                  </a:cubicBezTo>
                  <a:cubicBezTo>
                    <a:pt x="1019" y="0"/>
                    <a:pt x="996" y="0"/>
                    <a:pt x="973" y="0"/>
                  </a:cubicBezTo>
                  <a:close/>
                </a:path>
              </a:pathLst>
            </a:custGeom>
            <a:solidFill>
              <a:srgbClr val="FEB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31" name="Google Shape;831;p51"/>
            <p:cNvSpPr/>
            <p:nvPr/>
          </p:nvSpPr>
          <p:spPr>
            <a:xfrm>
              <a:off x="7621420" y="2633297"/>
              <a:ext cx="14168" cy="55530"/>
            </a:xfrm>
            <a:custGeom>
              <a:avLst/>
              <a:gdLst/>
              <a:ahLst/>
              <a:cxnLst/>
              <a:rect l="l" t="t" r="r" b="b"/>
              <a:pathLst>
                <a:path w="223" h="874" extrusionOk="0">
                  <a:moveTo>
                    <a:pt x="138" y="0"/>
                  </a:moveTo>
                  <a:cubicBezTo>
                    <a:pt x="138" y="0"/>
                    <a:pt x="131" y="8"/>
                    <a:pt x="123" y="8"/>
                  </a:cubicBezTo>
                  <a:cubicBezTo>
                    <a:pt x="115" y="8"/>
                    <a:pt x="108" y="16"/>
                    <a:pt x="100" y="31"/>
                  </a:cubicBezTo>
                  <a:cubicBezTo>
                    <a:pt x="77" y="92"/>
                    <a:pt x="54" y="161"/>
                    <a:pt x="31" y="230"/>
                  </a:cubicBezTo>
                  <a:cubicBezTo>
                    <a:pt x="16" y="299"/>
                    <a:pt x="8" y="368"/>
                    <a:pt x="8" y="437"/>
                  </a:cubicBezTo>
                  <a:cubicBezTo>
                    <a:pt x="0" y="498"/>
                    <a:pt x="8" y="567"/>
                    <a:pt x="23" y="636"/>
                  </a:cubicBezTo>
                  <a:cubicBezTo>
                    <a:pt x="39" y="705"/>
                    <a:pt x="69" y="781"/>
                    <a:pt x="108" y="842"/>
                  </a:cubicBezTo>
                  <a:cubicBezTo>
                    <a:pt x="118" y="863"/>
                    <a:pt x="138" y="873"/>
                    <a:pt x="160" y="873"/>
                  </a:cubicBezTo>
                  <a:cubicBezTo>
                    <a:pt x="171" y="873"/>
                    <a:pt x="182" y="871"/>
                    <a:pt x="192" y="865"/>
                  </a:cubicBezTo>
                  <a:cubicBezTo>
                    <a:pt x="207" y="858"/>
                    <a:pt x="215" y="842"/>
                    <a:pt x="222" y="827"/>
                  </a:cubicBezTo>
                  <a:cubicBezTo>
                    <a:pt x="222" y="819"/>
                    <a:pt x="222" y="804"/>
                    <a:pt x="222" y="797"/>
                  </a:cubicBezTo>
                  <a:cubicBezTo>
                    <a:pt x="215" y="789"/>
                    <a:pt x="207" y="774"/>
                    <a:pt x="199" y="774"/>
                  </a:cubicBezTo>
                  <a:lnTo>
                    <a:pt x="199" y="766"/>
                  </a:lnTo>
                  <a:cubicBezTo>
                    <a:pt x="177" y="735"/>
                    <a:pt x="154" y="697"/>
                    <a:pt x="138" y="666"/>
                  </a:cubicBezTo>
                  <a:cubicBezTo>
                    <a:pt x="131" y="651"/>
                    <a:pt x="123" y="628"/>
                    <a:pt x="115" y="605"/>
                  </a:cubicBezTo>
                  <a:cubicBezTo>
                    <a:pt x="108" y="582"/>
                    <a:pt x="108" y="552"/>
                    <a:pt x="100" y="529"/>
                  </a:cubicBezTo>
                  <a:cubicBezTo>
                    <a:pt x="100" y="498"/>
                    <a:pt x="92" y="467"/>
                    <a:pt x="92" y="437"/>
                  </a:cubicBezTo>
                  <a:cubicBezTo>
                    <a:pt x="92" y="398"/>
                    <a:pt x="100" y="352"/>
                    <a:pt x="100" y="314"/>
                  </a:cubicBezTo>
                  <a:cubicBezTo>
                    <a:pt x="100" y="322"/>
                    <a:pt x="100" y="322"/>
                    <a:pt x="100" y="329"/>
                  </a:cubicBezTo>
                  <a:cubicBezTo>
                    <a:pt x="108" y="276"/>
                    <a:pt x="115" y="230"/>
                    <a:pt x="131" y="184"/>
                  </a:cubicBezTo>
                  <a:cubicBezTo>
                    <a:pt x="146" y="138"/>
                    <a:pt x="161" y="92"/>
                    <a:pt x="177" y="54"/>
                  </a:cubicBezTo>
                  <a:cubicBezTo>
                    <a:pt x="184" y="31"/>
                    <a:pt x="169" y="8"/>
                    <a:pt x="154" y="0"/>
                  </a:cubicBezTo>
                  <a:close/>
                </a:path>
              </a:pathLst>
            </a:custGeom>
            <a:solidFill>
              <a:srgbClr val="D79D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32" name="Google Shape;832;p51"/>
            <p:cNvSpPr/>
            <p:nvPr/>
          </p:nvSpPr>
          <p:spPr>
            <a:xfrm>
              <a:off x="8785967" y="2470329"/>
              <a:ext cx="26812" cy="55530"/>
            </a:xfrm>
            <a:custGeom>
              <a:avLst/>
              <a:gdLst/>
              <a:ahLst/>
              <a:cxnLst/>
              <a:rect l="l" t="t" r="r" b="b"/>
              <a:pathLst>
                <a:path w="422" h="874" extrusionOk="0">
                  <a:moveTo>
                    <a:pt x="46" y="0"/>
                  </a:moveTo>
                  <a:cubicBezTo>
                    <a:pt x="38" y="0"/>
                    <a:pt x="23" y="8"/>
                    <a:pt x="16" y="16"/>
                  </a:cubicBezTo>
                  <a:cubicBezTo>
                    <a:pt x="0" y="31"/>
                    <a:pt x="0" y="54"/>
                    <a:pt x="16" y="69"/>
                  </a:cubicBezTo>
                  <a:cubicBezTo>
                    <a:pt x="38" y="100"/>
                    <a:pt x="69" y="123"/>
                    <a:pt x="92" y="154"/>
                  </a:cubicBezTo>
                  <a:cubicBezTo>
                    <a:pt x="123" y="200"/>
                    <a:pt x="153" y="245"/>
                    <a:pt x="169" y="291"/>
                  </a:cubicBezTo>
                  <a:cubicBezTo>
                    <a:pt x="207" y="376"/>
                    <a:pt x="230" y="468"/>
                    <a:pt x="245" y="559"/>
                  </a:cubicBezTo>
                  <a:cubicBezTo>
                    <a:pt x="253" y="636"/>
                    <a:pt x="253" y="712"/>
                    <a:pt x="253" y="789"/>
                  </a:cubicBezTo>
                  <a:cubicBezTo>
                    <a:pt x="261" y="835"/>
                    <a:pt x="291" y="873"/>
                    <a:pt x="337" y="873"/>
                  </a:cubicBezTo>
                  <a:cubicBezTo>
                    <a:pt x="360" y="873"/>
                    <a:pt x="383" y="858"/>
                    <a:pt x="398" y="850"/>
                  </a:cubicBezTo>
                  <a:cubicBezTo>
                    <a:pt x="414" y="827"/>
                    <a:pt x="421" y="812"/>
                    <a:pt x="421" y="789"/>
                  </a:cubicBezTo>
                  <a:cubicBezTo>
                    <a:pt x="414" y="644"/>
                    <a:pt x="375" y="498"/>
                    <a:pt x="322" y="368"/>
                  </a:cubicBezTo>
                  <a:cubicBezTo>
                    <a:pt x="268" y="230"/>
                    <a:pt x="184" y="115"/>
                    <a:pt x="77" y="16"/>
                  </a:cubicBezTo>
                  <a:cubicBezTo>
                    <a:pt x="69" y="8"/>
                    <a:pt x="54" y="0"/>
                    <a:pt x="46" y="0"/>
                  </a:cubicBezTo>
                  <a:close/>
                </a:path>
              </a:pathLst>
            </a:custGeom>
            <a:solidFill>
              <a:srgbClr val="D79D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33" name="Google Shape;833;p51"/>
            <p:cNvSpPr/>
            <p:nvPr/>
          </p:nvSpPr>
          <p:spPr>
            <a:xfrm>
              <a:off x="7579105" y="2690670"/>
              <a:ext cx="654792" cy="668960"/>
            </a:xfrm>
            <a:custGeom>
              <a:avLst/>
              <a:gdLst/>
              <a:ahLst/>
              <a:cxnLst/>
              <a:rect l="l" t="t" r="r" b="b"/>
              <a:pathLst>
                <a:path w="10306" h="10529" extrusionOk="0">
                  <a:moveTo>
                    <a:pt x="2052" y="1"/>
                  </a:moveTo>
                  <a:lnTo>
                    <a:pt x="2052" y="8"/>
                  </a:lnTo>
                  <a:lnTo>
                    <a:pt x="2067" y="8"/>
                  </a:lnTo>
                  <a:cubicBezTo>
                    <a:pt x="1715" y="39"/>
                    <a:pt x="1363" y="116"/>
                    <a:pt x="1034" y="230"/>
                  </a:cubicBezTo>
                  <a:cubicBezTo>
                    <a:pt x="766" y="322"/>
                    <a:pt x="513" y="452"/>
                    <a:pt x="276" y="606"/>
                  </a:cubicBezTo>
                  <a:lnTo>
                    <a:pt x="284" y="598"/>
                  </a:lnTo>
                  <a:lnTo>
                    <a:pt x="284" y="598"/>
                  </a:lnTo>
                  <a:cubicBezTo>
                    <a:pt x="215" y="644"/>
                    <a:pt x="153" y="690"/>
                    <a:pt x="92" y="743"/>
                  </a:cubicBezTo>
                  <a:cubicBezTo>
                    <a:pt x="23" y="1203"/>
                    <a:pt x="0" y="1670"/>
                    <a:pt x="31" y="2137"/>
                  </a:cubicBezTo>
                  <a:cubicBezTo>
                    <a:pt x="39" y="2351"/>
                    <a:pt x="54" y="2543"/>
                    <a:pt x="77" y="2719"/>
                  </a:cubicBezTo>
                  <a:cubicBezTo>
                    <a:pt x="100" y="2902"/>
                    <a:pt x="123" y="3078"/>
                    <a:pt x="161" y="3262"/>
                  </a:cubicBezTo>
                  <a:cubicBezTo>
                    <a:pt x="299" y="3982"/>
                    <a:pt x="544" y="4679"/>
                    <a:pt x="881" y="5329"/>
                  </a:cubicBezTo>
                  <a:cubicBezTo>
                    <a:pt x="1218" y="5988"/>
                    <a:pt x="1631" y="6608"/>
                    <a:pt x="2121" y="7167"/>
                  </a:cubicBezTo>
                  <a:cubicBezTo>
                    <a:pt x="2603" y="7733"/>
                    <a:pt x="3155" y="8239"/>
                    <a:pt x="3760" y="8683"/>
                  </a:cubicBezTo>
                  <a:cubicBezTo>
                    <a:pt x="4357" y="9127"/>
                    <a:pt x="5000" y="9502"/>
                    <a:pt x="5681" y="9793"/>
                  </a:cubicBezTo>
                  <a:cubicBezTo>
                    <a:pt x="6064" y="9961"/>
                    <a:pt x="6454" y="10099"/>
                    <a:pt x="6853" y="10206"/>
                  </a:cubicBezTo>
                  <a:lnTo>
                    <a:pt x="6868" y="10214"/>
                  </a:lnTo>
                  <a:cubicBezTo>
                    <a:pt x="7312" y="10367"/>
                    <a:pt x="7771" y="10467"/>
                    <a:pt x="8238" y="10520"/>
                  </a:cubicBezTo>
                  <a:cubicBezTo>
                    <a:pt x="8346" y="10528"/>
                    <a:pt x="8445" y="10528"/>
                    <a:pt x="8545" y="10528"/>
                  </a:cubicBezTo>
                  <a:cubicBezTo>
                    <a:pt x="8566" y="10528"/>
                    <a:pt x="8588" y="10529"/>
                    <a:pt x="8610" y="10529"/>
                  </a:cubicBezTo>
                  <a:cubicBezTo>
                    <a:pt x="8848" y="10529"/>
                    <a:pt x="9086" y="10490"/>
                    <a:pt x="9310" y="10413"/>
                  </a:cubicBezTo>
                  <a:cubicBezTo>
                    <a:pt x="9463" y="10367"/>
                    <a:pt x="9609" y="10298"/>
                    <a:pt x="9747" y="10206"/>
                  </a:cubicBezTo>
                  <a:cubicBezTo>
                    <a:pt x="9877" y="10114"/>
                    <a:pt x="9984" y="10007"/>
                    <a:pt x="10076" y="9877"/>
                  </a:cubicBezTo>
                  <a:cubicBezTo>
                    <a:pt x="10168" y="9747"/>
                    <a:pt x="10237" y="9594"/>
                    <a:pt x="10267" y="9433"/>
                  </a:cubicBezTo>
                  <a:cubicBezTo>
                    <a:pt x="10275" y="9356"/>
                    <a:pt x="10283" y="9280"/>
                    <a:pt x="10290" y="9203"/>
                  </a:cubicBezTo>
                  <a:cubicBezTo>
                    <a:pt x="10298" y="9119"/>
                    <a:pt x="10298" y="9043"/>
                    <a:pt x="10298" y="8966"/>
                  </a:cubicBezTo>
                  <a:cubicBezTo>
                    <a:pt x="10305" y="8782"/>
                    <a:pt x="10298" y="8599"/>
                    <a:pt x="10283" y="8415"/>
                  </a:cubicBezTo>
                  <a:cubicBezTo>
                    <a:pt x="10267" y="8216"/>
                    <a:pt x="10237" y="8024"/>
                    <a:pt x="10183" y="7825"/>
                  </a:cubicBezTo>
                  <a:cubicBezTo>
                    <a:pt x="10145" y="7641"/>
                    <a:pt x="10076" y="7465"/>
                    <a:pt x="9992" y="7297"/>
                  </a:cubicBezTo>
                  <a:cubicBezTo>
                    <a:pt x="9923" y="7152"/>
                    <a:pt x="9831" y="7029"/>
                    <a:pt x="9716" y="6914"/>
                  </a:cubicBezTo>
                  <a:cubicBezTo>
                    <a:pt x="9739" y="6914"/>
                    <a:pt x="9754" y="6907"/>
                    <a:pt x="9762" y="6891"/>
                  </a:cubicBezTo>
                  <a:cubicBezTo>
                    <a:pt x="9777" y="6868"/>
                    <a:pt x="9777" y="6845"/>
                    <a:pt x="9777" y="6822"/>
                  </a:cubicBezTo>
                  <a:cubicBezTo>
                    <a:pt x="9770" y="6807"/>
                    <a:pt x="9754" y="6784"/>
                    <a:pt x="9739" y="6776"/>
                  </a:cubicBezTo>
                  <a:cubicBezTo>
                    <a:pt x="9724" y="6769"/>
                    <a:pt x="9716" y="6769"/>
                    <a:pt x="9701" y="6769"/>
                  </a:cubicBezTo>
                  <a:lnTo>
                    <a:pt x="9678" y="6769"/>
                  </a:lnTo>
                  <a:cubicBezTo>
                    <a:pt x="9609" y="6776"/>
                    <a:pt x="9532" y="6792"/>
                    <a:pt x="9463" y="6799"/>
                  </a:cubicBezTo>
                  <a:cubicBezTo>
                    <a:pt x="9264" y="6822"/>
                    <a:pt x="9065" y="6838"/>
                    <a:pt x="8866" y="6838"/>
                  </a:cubicBezTo>
                  <a:cubicBezTo>
                    <a:pt x="8675" y="6838"/>
                    <a:pt x="8483" y="6830"/>
                    <a:pt x="8292" y="6807"/>
                  </a:cubicBezTo>
                  <a:cubicBezTo>
                    <a:pt x="7825" y="6746"/>
                    <a:pt x="7366" y="6623"/>
                    <a:pt x="6929" y="6447"/>
                  </a:cubicBezTo>
                  <a:cubicBezTo>
                    <a:pt x="6378" y="6225"/>
                    <a:pt x="5857" y="5927"/>
                    <a:pt x="5375" y="5574"/>
                  </a:cubicBezTo>
                  <a:cubicBezTo>
                    <a:pt x="4816" y="5153"/>
                    <a:pt x="4311" y="4656"/>
                    <a:pt x="3882" y="4104"/>
                  </a:cubicBezTo>
                  <a:cubicBezTo>
                    <a:pt x="3668" y="3829"/>
                    <a:pt x="3476" y="3545"/>
                    <a:pt x="3308" y="3247"/>
                  </a:cubicBezTo>
                  <a:cubicBezTo>
                    <a:pt x="3116" y="2918"/>
                    <a:pt x="2948" y="2573"/>
                    <a:pt x="2802" y="2221"/>
                  </a:cubicBezTo>
                  <a:cubicBezTo>
                    <a:pt x="2542" y="1608"/>
                    <a:pt x="2358" y="958"/>
                    <a:pt x="2259" y="299"/>
                  </a:cubicBezTo>
                  <a:cubicBezTo>
                    <a:pt x="2244" y="200"/>
                    <a:pt x="2236" y="100"/>
                    <a:pt x="2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34" name="Google Shape;834;p51"/>
            <p:cNvSpPr/>
            <p:nvPr/>
          </p:nvSpPr>
          <p:spPr>
            <a:xfrm>
              <a:off x="8180281" y="3122648"/>
              <a:ext cx="21030" cy="11373"/>
            </a:xfrm>
            <a:custGeom>
              <a:avLst/>
              <a:gdLst/>
              <a:ahLst/>
              <a:cxnLst/>
              <a:rect l="l" t="t" r="r" b="b"/>
              <a:pathLst>
                <a:path w="331" h="179" extrusionOk="0">
                  <a:moveTo>
                    <a:pt x="239" y="0"/>
                  </a:moveTo>
                  <a:lnTo>
                    <a:pt x="93" y="23"/>
                  </a:lnTo>
                  <a:cubicBezTo>
                    <a:pt x="1" y="45"/>
                    <a:pt x="14" y="179"/>
                    <a:pt x="103" y="179"/>
                  </a:cubicBezTo>
                  <a:cubicBezTo>
                    <a:pt x="109" y="179"/>
                    <a:pt x="116" y="178"/>
                    <a:pt x="124" y="176"/>
                  </a:cubicBezTo>
                  <a:lnTo>
                    <a:pt x="262" y="153"/>
                  </a:lnTo>
                  <a:cubicBezTo>
                    <a:pt x="300" y="146"/>
                    <a:pt x="331" y="100"/>
                    <a:pt x="323" y="62"/>
                  </a:cubicBezTo>
                  <a:cubicBezTo>
                    <a:pt x="315" y="23"/>
                    <a:pt x="285" y="0"/>
                    <a:pt x="246" y="0"/>
                  </a:cubicBezTo>
                  <a:close/>
                </a:path>
              </a:pathLst>
            </a:custGeom>
            <a:solidFill>
              <a:srgbClr val="AB49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35" name="Google Shape;835;p51"/>
            <p:cNvSpPr/>
            <p:nvPr/>
          </p:nvSpPr>
          <p:spPr>
            <a:xfrm>
              <a:off x="8180789" y="3120234"/>
              <a:ext cx="21030" cy="12262"/>
            </a:xfrm>
            <a:custGeom>
              <a:avLst/>
              <a:gdLst/>
              <a:ahLst/>
              <a:cxnLst/>
              <a:rect l="l" t="t" r="r" b="b"/>
              <a:pathLst>
                <a:path w="331" h="193" extrusionOk="0">
                  <a:moveTo>
                    <a:pt x="231" y="0"/>
                  </a:moveTo>
                  <a:cubicBezTo>
                    <a:pt x="177" y="15"/>
                    <a:pt x="123" y="31"/>
                    <a:pt x="70" y="38"/>
                  </a:cubicBezTo>
                  <a:cubicBezTo>
                    <a:pt x="24" y="46"/>
                    <a:pt x="1" y="92"/>
                    <a:pt x="1" y="130"/>
                  </a:cubicBezTo>
                  <a:cubicBezTo>
                    <a:pt x="8" y="170"/>
                    <a:pt x="44" y="193"/>
                    <a:pt x="78" y="193"/>
                  </a:cubicBezTo>
                  <a:cubicBezTo>
                    <a:pt x="83" y="193"/>
                    <a:pt x="88" y="192"/>
                    <a:pt x="93" y="191"/>
                  </a:cubicBezTo>
                  <a:cubicBezTo>
                    <a:pt x="154" y="184"/>
                    <a:pt x="208" y="168"/>
                    <a:pt x="261" y="153"/>
                  </a:cubicBezTo>
                  <a:cubicBezTo>
                    <a:pt x="284" y="153"/>
                    <a:pt x="300" y="138"/>
                    <a:pt x="315" y="123"/>
                  </a:cubicBezTo>
                  <a:cubicBezTo>
                    <a:pt x="323" y="107"/>
                    <a:pt x="330" y="84"/>
                    <a:pt x="323" y="61"/>
                  </a:cubicBezTo>
                  <a:cubicBezTo>
                    <a:pt x="323" y="46"/>
                    <a:pt x="307" y="23"/>
                    <a:pt x="292" y="15"/>
                  </a:cubicBezTo>
                  <a:cubicBezTo>
                    <a:pt x="277" y="8"/>
                    <a:pt x="261" y="0"/>
                    <a:pt x="246" y="0"/>
                  </a:cubicBezTo>
                  <a:close/>
                </a:path>
              </a:pathLst>
            </a:custGeom>
            <a:solidFill>
              <a:srgbClr val="AB49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36" name="Google Shape;836;p51"/>
            <p:cNvSpPr/>
            <p:nvPr/>
          </p:nvSpPr>
          <p:spPr>
            <a:xfrm>
              <a:off x="8181297" y="3122140"/>
              <a:ext cx="20014" cy="11373"/>
            </a:xfrm>
            <a:custGeom>
              <a:avLst/>
              <a:gdLst/>
              <a:ahLst/>
              <a:cxnLst/>
              <a:rect l="l" t="t" r="r" b="b"/>
              <a:pathLst>
                <a:path w="315" h="179" extrusionOk="0">
                  <a:moveTo>
                    <a:pt x="192" y="1"/>
                  </a:moveTo>
                  <a:lnTo>
                    <a:pt x="70" y="24"/>
                  </a:lnTo>
                  <a:cubicBezTo>
                    <a:pt x="31" y="31"/>
                    <a:pt x="1" y="70"/>
                    <a:pt x="8" y="116"/>
                  </a:cubicBezTo>
                  <a:cubicBezTo>
                    <a:pt x="15" y="156"/>
                    <a:pt x="45" y="178"/>
                    <a:pt x="83" y="178"/>
                  </a:cubicBezTo>
                  <a:cubicBezTo>
                    <a:pt x="89" y="178"/>
                    <a:pt x="94" y="178"/>
                    <a:pt x="100" y="177"/>
                  </a:cubicBezTo>
                  <a:lnTo>
                    <a:pt x="223" y="154"/>
                  </a:lnTo>
                  <a:cubicBezTo>
                    <a:pt x="315" y="138"/>
                    <a:pt x="307" y="1"/>
                    <a:pt x="207" y="1"/>
                  </a:cubicBezTo>
                  <a:close/>
                </a:path>
              </a:pathLst>
            </a:custGeom>
            <a:solidFill>
              <a:srgbClr val="AB49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37" name="Google Shape;837;p51"/>
            <p:cNvSpPr/>
            <p:nvPr/>
          </p:nvSpPr>
          <p:spPr>
            <a:xfrm>
              <a:off x="8178883" y="3120678"/>
              <a:ext cx="21920" cy="12389"/>
            </a:xfrm>
            <a:custGeom>
              <a:avLst/>
              <a:gdLst/>
              <a:ahLst/>
              <a:cxnLst/>
              <a:rect l="l" t="t" r="r" b="b"/>
              <a:pathLst>
                <a:path w="345" h="195" extrusionOk="0">
                  <a:moveTo>
                    <a:pt x="238" y="1"/>
                  </a:moveTo>
                  <a:lnTo>
                    <a:pt x="108" y="39"/>
                  </a:lnTo>
                  <a:cubicBezTo>
                    <a:pt x="0" y="46"/>
                    <a:pt x="20" y="194"/>
                    <a:pt x="111" y="194"/>
                  </a:cubicBezTo>
                  <a:cubicBezTo>
                    <a:pt x="117" y="194"/>
                    <a:pt x="124" y="194"/>
                    <a:pt x="131" y="192"/>
                  </a:cubicBezTo>
                  <a:lnTo>
                    <a:pt x="261" y="154"/>
                  </a:lnTo>
                  <a:cubicBezTo>
                    <a:pt x="284" y="154"/>
                    <a:pt x="299" y="139"/>
                    <a:pt x="314" y="123"/>
                  </a:cubicBezTo>
                  <a:cubicBezTo>
                    <a:pt x="345" y="70"/>
                    <a:pt x="314" y="1"/>
                    <a:pt x="253" y="1"/>
                  </a:cubicBezTo>
                  <a:close/>
                </a:path>
              </a:pathLst>
            </a:custGeom>
            <a:solidFill>
              <a:srgbClr val="AB49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38" name="Google Shape;838;p51"/>
            <p:cNvSpPr/>
            <p:nvPr/>
          </p:nvSpPr>
          <p:spPr>
            <a:xfrm>
              <a:off x="8177930" y="3120234"/>
              <a:ext cx="24334" cy="12262"/>
            </a:xfrm>
            <a:custGeom>
              <a:avLst/>
              <a:gdLst/>
              <a:ahLst/>
              <a:cxnLst/>
              <a:rect l="l" t="t" r="r" b="b"/>
              <a:pathLst>
                <a:path w="383" h="193" extrusionOk="0">
                  <a:moveTo>
                    <a:pt x="260" y="0"/>
                  </a:moveTo>
                  <a:cubicBezTo>
                    <a:pt x="199" y="15"/>
                    <a:pt x="138" y="23"/>
                    <a:pt x="69" y="38"/>
                  </a:cubicBezTo>
                  <a:cubicBezTo>
                    <a:pt x="31" y="46"/>
                    <a:pt x="0" y="92"/>
                    <a:pt x="8" y="130"/>
                  </a:cubicBezTo>
                  <a:cubicBezTo>
                    <a:pt x="14" y="170"/>
                    <a:pt x="44" y="193"/>
                    <a:pt x="82" y="193"/>
                  </a:cubicBezTo>
                  <a:cubicBezTo>
                    <a:pt x="88" y="193"/>
                    <a:pt x="94" y="192"/>
                    <a:pt x="100" y="191"/>
                  </a:cubicBezTo>
                  <a:lnTo>
                    <a:pt x="291" y="153"/>
                  </a:lnTo>
                  <a:cubicBezTo>
                    <a:pt x="383" y="138"/>
                    <a:pt x="368" y="0"/>
                    <a:pt x="276" y="0"/>
                  </a:cubicBezTo>
                  <a:close/>
                </a:path>
              </a:pathLst>
            </a:custGeom>
            <a:solidFill>
              <a:srgbClr val="AB49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39" name="Google Shape;839;p51"/>
            <p:cNvSpPr/>
            <p:nvPr/>
          </p:nvSpPr>
          <p:spPr>
            <a:xfrm>
              <a:off x="8174816" y="3120678"/>
              <a:ext cx="23571" cy="12771"/>
            </a:xfrm>
            <a:custGeom>
              <a:avLst/>
              <a:gdLst/>
              <a:ahLst/>
              <a:cxnLst/>
              <a:rect l="l" t="t" r="r" b="b"/>
              <a:pathLst>
                <a:path w="371" h="201" extrusionOk="0">
                  <a:moveTo>
                    <a:pt x="279" y="1"/>
                  </a:moveTo>
                  <a:cubicBezTo>
                    <a:pt x="217" y="16"/>
                    <a:pt x="156" y="31"/>
                    <a:pt x="95" y="47"/>
                  </a:cubicBezTo>
                  <a:cubicBezTo>
                    <a:pt x="0" y="61"/>
                    <a:pt x="17" y="201"/>
                    <a:pt x="111" y="201"/>
                  </a:cubicBezTo>
                  <a:cubicBezTo>
                    <a:pt x="116" y="201"/>
                    <a:pt x="121" y="200"/>
                    <a:pt x="126" y="200"/>
                  </a:cubicBezTo>
                  <a:cubicBezTo>
                    <a:pt x="179" y="184"/>
                    <a:pt x="240" y="169"/>
                    <a:pt x="302" y="154"/>
                  </a:cubicBezTo>
                  <a:cubicBezTo>
                    <a:pt x="325" y="146"/>
                    <a:pt x="340" y="139"/>
                    <a:pt x="355" y="123"/>
                  </a:cubicBezTo>
                  <a:cubicBezTo>
                    <a:pt x="363" y="108"/>
                    <a:pt x="371" y="85"/>
                    <a:pt x="371" y="62"/>
                  </a:cubicBezTo>
                  <a:cubicBezTo>
                    <a:pt x="363" y="31"/>
                    <a:pt x="332" y="1"/>
                    <a:pt x="294" y="1"/>
                  </a:cubicBezTo>
                  <a:close/>
                </a:path>
              </a:pathLst>
            </a:custGeom>
            <a:solidFill>
              <a:srgbClr val="AB49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40" name="Google Shape;840;p51"/>
            <p:cNvSpPr/>
            <p:nvPr/>
          </p:nvSpPr>
          <p:spPr>
            <a:xfrm>
              <a:off x="8405070" y="2545999"/>
              <a:ext cx="528357" cy="774682"/>
            </a:xfrm>
            <a:custGeom>
              <a:avLst/>
              <a:gdLst/>
              <a:ahLst/>
              <a:cxnLst/>
              <a:rect l="l" t="t" r="r" b="b"/>
              <a:pathLst>
                <a:path w="8316" h="12193" extrusionOk="0">
                  <a:moveTo>
                    <a:pt x="6324" y="0"/>
                  </a:moveTo>
                  <a:cubicBezTo>
                    <a:pt x="6031" y="0"/>
                    <a:pt x="5739" y="32"/>
                    <a:pt x="5452" y="96"/>
                  </a:cubicBezTo>
                  <a:lnTo>
                    <a:pt x="5459" y="96"/>
                  </a:lnTo>
                  <a:lnTo>
                    <a:pt x="5459" y="103"/>
                  </a:lnTo>
                  <a:cubicBezTo>
                    <a:pt x="5398" y="111"/>
                    <a:pt x="5344" y="126"/>
                    <a:pt x="5291" y="142"/>
                  </a:cubicBezTo>
                  <a:cubicBezTo>
                    <a:pt x="5314" y="241"/>
                    <a:pt x="5329" y="341"/>
                    <a:pt x="5344" y="440"/>
                  </a:cubicBezTo>
                  <a:cubicBezTo>
                    <a:pt x="5452" y="1099"/>
                    <a:pt x="5467" y="1772"/>
                    <a:pt x="5398" y="2438"/>
                  </a:cubicBezTo>
                  <a:cubicBezTo>
                    <a:pt x="5367" y="2821"/>
                    <a:pt x="5306" y="3196"/>
                    <a:pt x="5222" y="3572"/>
                  </a:cubicBezTo>
                  <a:cubicBezTo>
                    <a:pt x="5145" y="3908"/>
                    <a:pt x="5054" y="4238"/>
                    <a:pt x="4931" y="4559"/>
                  </a:cubicBezTo>
                  <a:cubicBezTo>
                    <a:pt x="4686" y="5210"/>
                    <a:pt x="4349" y="5838"/>
                    <a:pt x="3943" y="6404"/>
                  </a:cubicBezTo>
                  <a:cubicBezTo>
                    <a:pt x="3591" y="6887"/>
                    <a:pt x="3178" y="7323"/>
                    <a:pt x="2718" y="7698"/>
                  </a:cubicBezTo>
                  <a:cubicBezTo>
                    <a:pt x="2351" y="7997"/>
                    <a:pt x="1953" y="8249"/>
                    <a:pt x="1524" y="8441"/>
                  </a:cubicBezTo>
                  <a:cubicBezTo>
                    <a:pt x="1164" y="8602"/>
                    <a:pt x="789" y="8716"/>
                    <a:pt x="406" y="8785"/>
                  </a:cubicBezTo>
                  <a:cubicBezTo>
                    <a:pt x="330" y="8801"/>
                    <a:pt x="261" y="8808"/>
                    <a:pt x="192" y="8816"/>
                  </a:cubicBezTo>
                  <a:lnTo>
                    <a:pt x="169" y="8816"/>
                  </a:lnTo>
                  <a:cubicBezTo>
                    <a:pt x="154" y="8824"/>
                    <a:pt x="146" y="8831"/>
                    <a:pt x="138" y="8839"/>
                  </a:cubicBezTo>
                  <a:cubicBezTo>
                    <a:pt x="123" y="8854"/>
                    <a:pt x="115" y="8877"/>
                    <a:pt x="115" y="8900"/>
                  </a:cubicBezTo>
                  <a:cubicBezTo>
                    <a:pt x="115" y="8923"/>
                    <a:pt x="123" y="8939"/>
                    <a:pt x="146" y="8954"/>
                  </a:cubicBezTo>
                  <a:cubicBezTo>
                    <a:pt x="152" y="8965"/>
                    <a:pt x="165" y="8972"/>
                    <a:pt x="178" y="8972"/>
                  </a:cubicBezTo>
                  <a:cubicBezTo>
                    <a:pt x="183" y="8972"/>
                    <a:pt x="188" y="8971"/>
                    <a:pt x="192" y="8969"/>
                  </a:cubicBezTo>
                  <a:lnTo>
                    <a:pt x="192" y="8969"/>
                  </a:lnTo>
                  <a:cubicBezTo>
                    <a:pt x="123" y="9107"/>
                    <a:pt x="69" y="9260"/>
                    <a:pt x="46" y="9413"/>
                  </a:cubicBezTo>
                  <a:cubicBezTo>
                    <a:pt x="8" y="9597"/>
                    <a:pt x="0" y="9788"/>
                    <a:pt x="16" y="9980"/>
                  </a:cubicBezTo>
                  <a:cubicBezTo>
                    <a:pt x="23" y="10179"/>
                    <a:pt x="54" y="10378"/>
                    <a:pt x="100" y="10569"/>
                  </a:cubicBezTo>
                  <a:cubicBezTo>
                    <a:pt x="138" y="10745"/>
                    <a:pt x="184" y="10921"/>
                    <a:pt x="245" y="11098"/>
                  </a:cubicBezTo>
                  <a:cubicBezTo>
                    <a:pt x="268" y="11174"/>
                    <a:pt x="299" y="11251"/>
                    <a:pt x="322" y="11320"/>
                  </a:cubicBezTo>
                  <a:cubicBezTo>
                    <a:pt x="353" y="11396"/>
                    <a:pt x="383" y="11465"/>
                    <a:pt x="422" y="11534"/>
                  </a:cubicBezTo>
                  <a:cubicBezTo>
                    <a:pt x="498" y="11679"/>
                    <a:pt x="605" y="11802"/>
                    <a:pt x="735" y="11909"/>
                  </a:cubicBezTo>
                  <a:cubicBezTo>
                    <a:pt x="858" y="12001"/>
                    <a:pt x="996" y="12070"/>
                    <a:pt x="1149" y="12116"/>
                  </a:cubicBezTo>
                  <a:cubicBezTo>
                    <a:pt x="1302" y="12162"/>
                    <a:pt x="1463" y="12192"/>
                    <a:pt x="1624" y="12192"/>
                  </a:cubicBezTo>
                  <a:cubicBezTo>
                    <a:pt x="1884" y="12192"/>
                    <a:pt x="2144" y="12154"/>
                    <a:pt x="2389" y="12070"/>
                  </a:cubicBezTo>
                  <a:cubicBezTo>
                    <a:pt x="2489" y="12047"/>
                    <a:pt x="2581" y="12009"/>
                    <a:pt x="2680" y="11970"/>
                  </a:cubicBezTo>
                  <a:cubicBezTo>
                    <a:pt x="3109" y="11779"/>
                    <a:pt x="3515" y="11542"/>
                    <a:pt x="3897" y="11274"/>
                  </a:cubicBezTo>
                  <a:lnTo>
                    <a:pt x="3913" y="11258"/>
                  </a:lnTo>
                  <a:cubicBezTo>
                    <a:pt x="4257" y="11036"/>
                    <a:pt x="4586" y="10791"/>
                    <a:pt x="4900" y="10516"/>
                  </a:cubicBezTo>
                  <a:cubicBezTo>
                    <a:pt x="5467" y="10033"/>
                    <a:pt x="5972" y="9490"/>
                    <a:pt x="6409" y="8893"/>
                  </a:cubicBezTo>
                  <a:cubicBezTo>
                    <a:pt x="6853" y="8288"/>
                    <a:pt x="7228" y="7637"/>
                    <a:pt x="7526" y="6956"/>
                  </a:cubicBezTo>
                  <a:cubicBezTo>
                    <a:pt x="7825" y="6274"/>
                    <a:pt x="8039" y="5562"/>
                    <a:pt x="8162" y="4827"/>
                  </a:cubicBezTo>
                  <a:cubicBezTo>
                    <a:pt x="8284" y="4108"/>
                    <a:pt x="8315" y="3373"/>
                    <a:pt x="8231" y="2645"/>
                  </a:cubicBezTo>
                  <a:cubicBezTo>
                    <a:pt x="8215" y="2461"/>
                    <a:pt x="8185" y="2285"/>
                    <a:pt x="8154" y="2102"/>
                  </a:cubicBezTo>
                  <a:cubicBezTo>
                    <a:pt x="8124" y="1918"/>
                    <a:pt x="8078" y="1734"/>
                    <a:pt x="8024" y="1527"/>
                  </a:cubicBezTo>
                  <a:cubicBezTo>
                    <a:pt x="7917" y="1076"/>
                    <a:pt x="7756" y="632"/>
                    <a:pt x="7549" y="218"/>
                  </a:cubicBezTo>
                  <a:cubicBezTo>
                    <a:pt x="7473" y="188"/>
                    <a:pt x="7404" y="157"/>
                    <a:pt x="7327" y="134"/>
                  </a:cubicBezTo>
                  <a:lnTo>
                    <a:pt x="7335" y="134"/>
                  </a:lnTo>
                  <a:cubicBezTo>
                    <a:pt x="7059" y="57"/>
                    <a:pt x="6784" y="11"/>
                    <a:pt x="6501" y="4"/>
                  </a:cubicBezTo>
                  <a:cubicBezTo>
                    <a:pt x="6442" y="1"/>
                    <a:pt x="6383" y="0"/>
                    <a:pt x="63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41" name="Google Shape;841;p51"/>
            <p:cNvSpPr/>
            <p:nvPr/>
          </p:nvSpPr>
          <p:spPr>
            <a:xfrm>
              <a:off x="8410216" y="3107018"/>
              <a:ext cx="22809" cy="10864"/>
            </a:xfrm>
            <a:custGeom>
              <a:avLst/>
              <a:gdLst/>
              <a:ahLst/>
              <a:cxnLst/>
              <a:rect l="l" t="t" r="r" b="b"/>
              <a:pathLst>
                <a:path w="359" h="171" extrusionOk="0">
                  <a:moveTo>
                    <a:pt x="254" y="0"/>
                  </a:moveTo>
                  <a:cubicBezTo>
                    <a:pt x="250" y="0"/>
                    <a:pt x="246" y="1"/>
                    <a:pt x="241" y="1"/>
                  </a:cubicBezTo>
                  <a:lnTo>
                    <a:pt x="103" y="17"/>
                  </a:lnTo>
                  <a:lnTo>
                    <a:pt x="103" y="24"/>
                  </a:lnTo>
                  <a:lnTo>
                    <a:pt x="88" y="24"/>
                  </a:lnTo>
                  <a:cubicBezTo>
                    <a:pt x="1" y="46"/>
                    <a:pt x="24" y="171"/>
                    <a:pt x="105" y="171"/>
                  </a:cubicBezTo>
                  <a:cubicBezTo>
                    <a:pt x="109" y="171"/>
                    <a:pt x="114" y="171"/>
                    <a:pt x="119" y="170"/>
                  </a:cubicBezTo>
                  <a:lnTo>
                    <a:pt x="264" y="154"/>
                  </a:lnTo>
                  <a:cubicBezTo>
                    <a:pt x="359" y="147"/>
                    <a:pt x="342" y="0"/>
                    <a:pt x="254" y="0"/>
                  </a:cubicBezTo>
                  <a:close/>
                </a:path>
              </a:pathLst>
            </a:custGeom>
            <a:solidFill>
              <a:srgbClr val="AB49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42" name="Google Shape;842;p51"/>
            <p:cNvSpPr/>
            <p:nvPr/>
          </p:nvSpPr>
          <p:spPr>
            <a:xfrm>
              <a:off x="8410915" y="3105557"/>
              <a:ext cx="21475" cy="10356"/>
            </a:xfrm>
            <a:custGeom>
              <a:avLst/>
              <a:gdLst/>
              <a:ahLst/>
              <a:cxnLst/>
              <a:rect l="l" t="t" r="r" b="b"/>
              <a:pathLst>
                <a:path w="338" h="163" extrusionOk="0">
                  <a:moveTo>
                    <a:pt x="257" y="0"/>
                  </a:moveTo>
                  <a:cubicBezTo>
                    <a:pt x="253" y="0"/>
                    <a:pt x="249" y="1"/>
                    <a:pt x="245" y="1"/>
                  </a:cubicBezTo>
                  <a:cubicBezTo>
                    <a:pt x="184" y="9"/>
                    <a:pt x="130" y="9"/>
                    <a:pt x="69" y="9"/>
                  </a:cubicBezTo>
                  <a:lnTo>
                    <a:pt x="54" y="9"/>
                  </a:lnTo>
                  <a:cubicBezTo>
                    <a:pt x="39" y="17"/>
                    <a:pt x="31" y="24"/>
                    <a:pt x="16" y="40"/>
                  </a:cubicBezTo>
                  <a:cubicBezTo>
                    <a:pt x="8" y="55"/>
                    <a:pt x="0" y="78"/>
                    <a:pt x="0" y="101"/>
                  </a:cubicBezTo>
                  <a:cubicBezTo>
                    <a:pt x="8" y="116"/>
                    <a:pt x="16" y="139"/>
                    <a:pt x="31" y="147"/>
                  </a:cubicBezTo>
                  <a:cubicBezTo>
                    <a:pt x="46" y="162"/>
                    <a:pt x="69" y="162"/>
                    <a:pt x="92" y="162"/>
                  </a:cubicBezTo>
                  <a:cubicBezTo>
                    <a:pt x="146" y="162"/>
                    <a:pt x="207" y="162"/>
                    <a:pt x="261" y="154"/>
                  </a:cubicBezTo>
                  <a:cubicBezTo>
                    <a:pt x="307" y="147"/>
                    <a:pt x="337" y="109"/>
                    <a:pt x="330" y="63"/>
                  </a:cubicBezTo>
                  <a:cubicBezTo>
                    <a:pt x="323" y="28"/>
                    <a:pt x="291" y="0"/>
                    <a:pt x="257" y="0"/>
                  </a:cubicBezTo>
                  <a:close/>
                </a:path>
              </a:pathLst>
            </a:custGeom>
            <a:solidFill>
              <a:srgbClr val="AB49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43" name="Google Shape;843;p51"/>
            <p:cNvSpPr/>
            <p:nvPr/>
          </p:nvSpPr>
          <p:spPr>
            <a:xfrm>
              <a:off x="8412059" y="3106446"/>
              <a:ext cx="21793" cy="10928"/>
            </a:xfrm>
            <a:custGeom>
              <a:avLst/>
              <a:gdLst/>
              <a:ahLst/>
              <a:cxnLst/>
              <a:rect l="l" t="t" r="r" b="b"/>
              <a:pathLst>
                <a:path w="343" h="172" extrusionOk="0">
                  <a:moveTo>
                    <a:pt x="240" y="1"/>
                  </a:moveTo>
                  <a:cubicBezTo>
                    <a:pt x="234" y="1"/>
                    <a:pt x="227" y="1"/>
                    <a:pt x="220" y="3"/>
                  </a:cubicBezTo>
                  <a:lnTo>
                    <a:pt x="97" y="18"/>
                  </a:lnTo>
                  <a:lnTo>
                    <a:pt x="82" y="18"/>
                  </a:lnTo>
                  <a:cubicBezTo>
                    <a:pt x="0" y="48"/>
                    <a:pt x="19" y="171"/>
                    <a:pt x="105" y="171"/>
                  </a:cubicBezTo>
                  <a:cubicBezTo>
                    <a:pt x="107" y="171"/>
                    <a:pt x="110" y="171"/>
                    <a:pt x="112" y="171"/>
                  </a:cubicBezTo>
                  <a:lnTo>
                    <a:pt x="243" y="156"/>
                  </a:lnTo>
                  <a:cubicBezTo>
                    <a:pt x="343" y="149"/>
                    <a:pt x="336" y="1"/>
                    <a:pt x="240" y="1"/>
                  </a:cubicBezTo>
                  <a:close/>
                </a:path>
              </a:pathLst>
            </a:custGeom>
            <a:solidFill>
              <a:srgbClr val="AB49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44" name="Google Shape;844;p51"/>
            <p:cNvSpPr/>
            <p:nvPr/>
          </p:nvSpPr>
          <p:spPr>
            <a:xfrm>
              <a:off x="8412821" y="3105557"/>
              <a:ext cx="20712" cy="10356"/>
            </a:xfrm>
            <a:custGeom>
              <a:avLst/>
              <a:gdLst/>
              <a:ahLst/>
              <a:cxnLst/>
              <a:rect l="l" t="t" r="r" b="b"/>
              <a:pathLst>
                <a:path w="326" h="163" extrusionOk="0">
                  <a:moveTo>
                    <a:pt x="221" y="0"/>
                  </a:moveTo>
                  <a:cubicBezTo>
                    <a:pt x="217" y="0"/>
                    <a:pt x="212" y="1"/>
                    <a:pt x="208" y="1"/>
                  </a:cubicBezTo>
                  <a:cubicBezTo>
                    <a:pt x="162" y="9"/>
                    <a:pt x="116" y="9"/>
                    <a:pt x="70" y="9"/>
                  </a:cubicBezTo>
                  <a:lnTo>
                    <a:pt x="55" y="9"/>
                  </a:lnTo>
                  <a:cubicBezTo>
                    <a:pt x="16" y="24"/>
                    <a:pt x="1" y="63"/>
                    <a:pt x="1" y="93"/>
                  </a:cubicBezTo>
                  <a:cubicBezTo>
                    <a:pt x="1" y="116"/>
                    <a:pt x="16" y="132"/>
                    <a:pt x="32" y="147"/>
                  </a:cubicBezTo>
                  <a:cubicBezTo>
                    <a:pt x="47" y="162"/>
                    <a:pt x="70" y="162"/>
                    <a:pt x="85" y="162"/>
                  </a:cubicBezTo>
                  <a:lnTo>
                    <a:pt x="223" y="154"/>
                  </a:lnTo>
                  <a:cubicBezTo>
                    <a:pt x="325" y="147"/>
                    <a:pt x="309" y="0"/>
                    <a:pt x="221" y="0"/>
                  </a:cubicBezTo>
                  <a:close/>
                </a:path>
              </a:pathLst>
            </a:custGeom>
            <a:solidFill>
              <a:srgbClr val="AB49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45" name="Google Shape;845;p51"/>
            <p:cNvSpPr/>
            <p:nvPr/>
          </p:nvSpPr>
          <p:spPr>
            <a:xfrm>
              <a:off x="8410089" y="3104540"/>
              <a:ext cx="25859" cy="10864"/>
            </a:xfrm>
            <a:custGeom>
              <a:avLst/>
              <a:gdLst/>
              <a:ahLst/>
              <a:cxnLst/>
              <a:rect l="l" t="t" r="r" b="b"/>
              <a:pathLst>
                <a:path w="407" h="171" extrusionOk="0">
                  <a:moveTo>
                    <a:pt x="304" y="1"/>
                  </a:moveTo>
                  <a:cubicBezTo>
                    <a:pt x="299" y="1"/>
                    <a:pt x="294" y="1"/>
                    <a:pt x="289" y="2"/>
                  </a:cubicBezTo>
                  <a:cubicBezTo>
                    <a:pt x="228" y="10"/>
                    <a:pt x="166" y="10"/>
                    <a:pt x="98" y="17"/>
                  </a:cubicBezTo>
                  <a:lnTo>
                    <a:pt x="90" y="17"/>
                  </a:lnTo>
                  <a:cubicBezTo>
                    <a:pt x="1" y="47"/>
                    <a:pt x="27" y="171"/>
                    <a:pt x="113" y="171"/>
                  </a:cubicBezTo>
                  <a:cubicBezTo>
                    <a:pt x="115" y="171"/>
                    <a:pt x="118" y="171"/>
                    <a:pt x="121" y="170"/>
                  </a:cubicBezTo>
                  <a:lnTo>
                    <a:pt x="312" y="155"/>
                  </a:lnTo>
                  <a:cubicBezTo>
                    <a:pt x="407" y="141"/>
                    <a:pt x="397" y="1"/>
                    <a:pt x="304" y="1"/>
                  </a:cubicBezTo>
                  <a:close/>
                </a:path>
              </a:pathLst>
            </a:custGeom>
            <a:solidFill>
              <a:srgbClr val="AB49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46" name="Google Shape;846;p51"/>
            <p:cNvSpPr/>
            <p:nvPr/>
          </p:nvSpPr>
          <p:spPr>
            <a:xfrm>
              <a:off x="8413838" y="3104667"/>
              <a:ext cx="22428" cy="10737"/>
            </a:xfrm>
            <a:custGeom>
              <a:avLst/>
              <a:gdLst/>
              <a:ahLst/>
              <a:cxnLst/>
              <a:rect l="l" t="t" r="r" b="b"/>
              <a:pathLst>
                <a:path w="353" h="169" extrusionOk="0">
                  <a:moveTo>
                    <a:pt x="261" y="0"/>
                  </a:moveTo>
                  <a:cubicBezTo>
                    <a:pt x="199" y="8"/>
                    <a:pt x="138" y="15"/>
                    <a:pt x="77" y="15"/>
                  </a:cubicBezTo>
                  <a:lnTo>
                    <a:pt x="54" y="15"/>
                  </a:lnTo>
                  <a:cubicBezTo>
                    <a:pt x="23" y="31"/>
                    <a:pt x="0" y="61"/>
                    <a:pt x="0" y="100"/>
                  </a:cubicBezTo>
                  <a:cubicBezTo>
                    <a:pt x="8" y="123"/>
                    <a:pt x="16" y="138"/>
                    <a:pt x="31" y="153"/>
                  </a:cubicBezTo>
                  <a:cubicBezTo>
                    <a:pt x="46" y="161"/>
                    <a:pt x="69" y="168"/>
                    <a:pt x="92" y="168"/>
                  </a:cubicBezTo>
                  <a:cubicBezTo>
                    <a:pt x="153" y="168"/>
                    <a:pt x="222" y="161"/>
                    <a:pt x="284" y="153"/>
                  </a:cubicBezTo>
                  <a:cubicBezTo>
                    <a:pt x="322" y="146"/>
                    <a:pt x="352" y="107"/>
                    <a:pt x="345" y="69"/>
                  </a:cubicBezTo>
                  <a:cubicBezTo>
                    <a:pt x="345" y="23"/>
                    <a:pt x="307" y="0"/>
                    <a:pt x="261" y="0"/>
                  </a:cubicBezTo>
                  <a:close/>
                </a:path>
              </a:pathLst>
            </a:custGeom>
            <a:solidFill>
              <a:srgbClr val="AB49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47" name="Google Shape;847;p51"/>
            <p:cNvSpPr/>
            <p:nvPr/>
          </p:nvSpPr>
          <p:spPr>
            <a:xfrm>
              <a:off x="7972137" y="3105620"/>
              <a:ext cx="688846" cy="769599"/>
            </a:xfrm>
            <a:custGeom>
              <a:avLst/>
              <a:gdLst/>
              <a:ahLst/>
              <a:cxnLst/>
              <a:rect l="l" t="t" r="r" b="b"/>
              <a:pathLst>
                <a:path w="10842" h="12113" extrusionOk="0">
                  <a:moveTo>
                    <a:pt x="6945" y="0"/>
                  </a:moveTo>
                  <a:lnTo>
                    <a:pt x="6952" y="16"/>
                  </a:lnTo>
                  <a:cubicBezTo>
                    <a:pt x="6937" y="16"/>
                    <a:pt x="6929" y="23"/>
                    <a:pt x="6922" y="31"/>
                  </a:cubicBezTo>
                  <a:cubicBezTo>
                    <a:pt x="6906" y="31"/>
                    <a:pt x="6899" y="39"/>
                    <a:pt x="6891" y="54"/>
                  </a:cubicBezTo>
                  <a:cubicBezTo>
                    <a:pt x="6807" y="207"/>
                    <a:pt x="6707" y="345"/>
                    <a:pt x="6592" y="475"/>
                  </a:cubicBezTo>
                  <a:cubicBezTo>
                    <a:pt x="6485" y="582"/>
                    <a:pt x="6363" y="674"/>
                    <a:pt x="6240" y="758"/>
                  </a:cubicBezTo>
                  <a:cubicBezTo>
                    <a:pt x="6072" y="858"/>
                    <a:pt x="5896" y="942"/>
                    <a:pt x="5712" y="1003"/>
                  </a:cubicBezTo>
                  <a:cubicBezTo>
                    <a:pt x="5513" y="1057"/>
                    <a:pt x="5314" y="1088"/>
                    <a:pt x="5115" y="1095"/>
                  </a:cubicBezTo>
                  <a:lnTo>
                    <a:pt x="5061" y="1095"/>
                  </a:lnTo>
                  <a:cubicBezTo>
                    <a:pt x="4908" y="1095"/>
                    <a:pt x="4755" y="1080"/>
                    <a:pt x="4609" y="1049"/>
                  </a:cubicBezTo>
                  <a:cubicBezTo>
                    <a:pt x="4464" y="1011"/>
                    <a:pt x="4326" y="957"/>
                    <a:pt x="4196" y="888"/>
                  </a:cubicBezTo>
                  <a:cubicBezTo>
                    <a:pt x="4089" y="827"/>
                    <a:pt x="3989" y="758"/>
                    <a:pt x="3897" y="674"/>
                  </a:cubicBezTo>
                  <a:cubicBezTo>
                    <a:pt x="3813" y="590"/>
                    <a:pt x="3737" y="498"/>
                    <a:pt x="3675" y="398"/>
                  </a:cubicBezTo>
                  <a:cubicBezTo>
                    <a:pt x="3645" y="360"/>
                    <a:pt x="3622" y="314"/>
                    <a:pt x="3599" y="268"/>
                  </a:cubicBezTo>
                  <a:cubicBezTo>
                    <a:pt x="3584" y="238"/>
                    <a:pt x="3561" y="215"/>
                    <a:pt x="3530" y="215"/>
                  </a:cubicBezTo>
                  <a:lnTo>
                    <a:pt x="3499" y="215"/>
                  </a:lnTo>
                  <a:lnTo>
                    <a:pt x="3484" y="230"/>
                  </a:lnTo>
                  <a:cubicBezTo>
                    <a:pt x="2833" y="582"/>
                    <a:pt x="2259" y="1042"/>
                    <a:pt x="1769" y="1600"/>
                  </a:cubicBezTo>
                  <a:cubicBezTo>
                    <a:pt x="1294" y="2144"/>
                    <a:pt x="904" y="2764"/>
                    <a:pt x="621" y="3438"/>
                  </a:cubicBezTo>
                  <a:cubicBezTo>
                    <a:pt x="483" y="3767"/>
                    <a:pt x="360" y="4112"/>
                    <a:pt x="268" y="4464"/>
                  </a:cubicBezTo>
                  <a:cubicBezTo>
                    <a:pt x="177" y="4816"/>
                    <a:pt x="108" y="5176"/>
                    <a:pt x="62" y="5536"/>
                  </a:cubicBezTo>
                  <a:cubicBezTo>
                    <a:pt x="16" y="5896"/>
                    <a:pt x="0" y="6263"/>
                    <a:pt x="8" y="6623"/>
                  </a:cubicBezTo>
                  <a:cubicBezTo>
                    <a:pt x="16" y="6990"/>
                    <a:pt x="54" y="7358"/>
                    <a:pt x="115" y="7725"/>
                  </a:cubicBezTo>
                  <a:cubicBezTo>
                    <a:pt x="322" y="9035"/>
                    <a:pt x="781" y="10298"/>
                    <a:pt x="1478" y="11439"/>
                  </a:cubicBezTo>
                  <a:cubicBezTo>
                    <a:pt x="1463" y="11462"/>
                    <a:pt x="1470" y="11500"/>
                    <a:pt x="1493" y="11515"/>
                  </a:cubicBezTo>
                  <a:cubicBezTo>
                    <a:pt x="1838" y="11898"/>
                    <a:pt x="2405" y="12105"/>
                    <a:pt x="3170" y="12112"/>
                  </a:cubicBezTo>
                  <a:lnTo>
                    <a:pt x="3216" y="12112"/>
                  </a:lnTo>
                  <a:cubicBezTo>
                    <a:pt x="3538" y="12112"/>
                    <a:pt x="3859" y="12082"/>
                    <a:pt x="4173" y="12020"/>
                  </a:cubicBezTo>
                  <a:cubicBezTo>
                    <a:pt x="4487" y="11975"/>
                    <a:pt x="4793" y="11898"/>
                    <a:pt x="5099" y="11814"/>
                  </a:cubicBezTo>
                  <a:cubicBezTo>
                    <a:pt x="5398" y="11722"/>
                    <a:pt x="5697" y="11615"/>
                    <a:pt x="5949" y="11515"/>
                  </a:cubicBezTo>
                  <a:cubicBezTo>
                    <a:pt x="6309" y="11377"/>
                    <a:pt x="6654" y="11240"/>
                    <a:pt x="6975" y="11086"/>
                  </a:cubicBezTo>
                  <a:cubicBezTo>
                    <a:pt x="7680" y="10773"/>
                    <a:pt x="8346" y="10382"/>
                    <a:pt x="8958" y="9923"/>
                  </a:cubicBezTo>
                  <a:cubicBezTo>
                    <a:pt x="9555" y="9479"/>
                    <a:pt x="10061" y="8920"/>
                    <a:pt x="10436" y="8284"/>
                  </a:cubicBezTo>
                  <a:cubicBezTo>
                    <a:pt x="10650" y="7909"/>
                    <a:pt x="10780" y="7488"/>
                    <a:pt x="10811" y="7052"/>
                  </a:cubicBezTo>
                  <a:cubicBezTo>
                    <a:pt x="10842" y="6608"/>
                    <a:pt x="10811" y="6164"/>
                    <a:pt x="10719" y="5727"/>
                  </a:cubicBezTo>
                  <a:cubicBezTo>
                    <a:pt x="10681" y="5536"/>
                    <a:pt x="10635" y="5329"/>
                    <a:pt x="10566" y="5069"/>
                  </a:cubicBezTo>
                  <a:cubicBezTo>
                    <a:pt x="10528" y="4908"/>
                    <a:pt x="10474" y="4739"/>
                    <a:pt x="10420" y="4563"/>
                  </a:cubicBezTo>
                  <a:cubicBezTo>
                    <a:pt x="10313" y="4219"/>
                    <a:pt x="10183" y="3874"/>
                    <a:pt x="10038" y="3545"/>
                  </a:cubicBezTo>
                  <a:cubicBezTo>
                    <a:pt x="9739" y="2841"/>
                    <a:pt x="9356" y="2182"/>
                    <a:pt x="8897" y="1578"/>
                  </a:cubicBezTo>
                  <a:cubicBezTo>
                    <a:pt x="8330" y="850"/>
                    <a:pt x="7695" y="322"/>
                    <a:pt x="7006" y="8"/>
                  </a:cubicBezTo>
                  <a:cubicBezTo>
                    <a:pt x="6991" y="0"/>
                    <a:pt x="6975" y="0"/>
                    <a:pt x="69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48" name="Google Shape;848;p51"/>
            <p:cNvSpPr/>
            <p:nvPr/>
          </p:nvSpPr>
          <p:spPr>
            <a:xfrm>
              <a:off x="8501898" y="2551591"/>
              <a:ext cx="431530" cy="1198588"/>
            </a:xfrm>
            <a:custGeom>
              <a:avLst/>
              <a:gdLst/>
              <a:ahLst/>
              <a:cxnLst/>
              <a:rect l="l" t="t" r="r" b="b"/>
              <a:pathLst>
                <a:path w="6792" h="18865" extrusionOk="0">
                  <a:moveTo>
                    <a:pt x="5658" y="0"/>
                  </a:moveTo>
                  <a:lnTo>
                    <a:pt x="5658" y="0"/>
                  </a:lnTo>
                  <a:cubicBezTo>
                    <a:pt x="5681" y="46"/>
                    <a:pt x="5704" y="92"/>
                    <a:pt x="5727" y="130"/>
                  </a:cubicBezTo>
                  <a:cubicBezTo>
                    <a:pt x="5880" y="444"/>
                    <a:pt x="5995" y="781"/>
                    <a:pt x="6071" y="1125"/>
                  </a:cubicBezTo>
                  <a:cubicBezTo>
                    <a:pt x="6148" y="1478"/>
                    <a:pt x="6186" y="1845"/>
                    <a:pt x="6194" y="2213"/>
                  </a:cubicBezTo>
                  <a:cubicBezTo>
                    <a:pt x="6209" y="2588"/>
                    <a:pt x="6186" y="2963"/>
                    <a:pt x="6140" y="3346"/>
                  </a:cubicBezTo>
                  <a:cubicBezTo>
                    <a:pt x="6102" y="3721"/>
                    <a:pt x="6025" y="4096"/>
                    <a:pt x="5934" y="4471"/>
                  </a:cubicBezTo>
                  <a:cubicBezTo>
                    <a:pt x="5842" y="4831"/>
                    <a:pt x="5734" y="5191"/>
                    <a:pt x="5604" y="5535"/>
                  </a:cubicBezTo>
                  <a:cubicBezTo>
                    <a:pt x="5482" y="5857"/>
                    <a:pt x="5344" y="6163"/>
                    <a:pt x="5183" y="6469"/>
                  </a:cubicBezTo>
                  <a:cubicBezTo>
                    <a:pt x="5107" y="6607"/>
                    <a:pt x="5022" y="6760"/>
                    <a:pt x="4900" y="6959"/>
                  </a:cubicBezTo>
                  <a:cubicBezTo>
                    <a:pt x="4785" y="7159"/>
                    <a:pt x="4678" y="7319"/>
                    <a:pt x="4571" y="7480"/>
                  </a:cubicBezTo>
                  <a:cubicBezTo>
                    <a:pt x="4341" y="7825"/>
                    <a:pt x="4096" y="8146"/>
                    <a:pt x="3851" y="8445"/>
                  </a:cubicBezTo>
                  <a:cubicBezTo>
                    <a:pt x="3338" y="9065"/>
                    <a:pt x="2756" y="9624"/>
                    <a:pt x="2113" y="10114"/>
                  </a:cubicBezTo>
                  <a:cubicBezTo>
                    <a:pt x="1792" y="10359"/>
                    <a:pt x="1455" y="10588"/>
                    <a:pt x="1110" y="10795"/>
                  </a:cubicBezTo>
                  <a:cubicBezTo>
                    <a:pt x="926" y="10895"/>
                    <a:pt x="743" y="10994"/>
                    <a:pt x="567" y="11078"/>
                  </a:cubicBezTo>
                  <a:cubicBezTo>
                    <a:pt x="421" y="11147"/>
                    <a:pt x="276" y="11216"/>
                    <a:pt x="138" y="11278"/>
                  </a:cubicBezTo>
                  <a:lnTo>
                    <a:pt x="84" y="11308"/>
                  </a:lnTo>
                  <a:lnTo>
                    <a:pt x="0" y="11346"/>
                  </a:lnTo>
                  <a:cubicBezTo>
                    <a:pt x="390" y="12051"/>
                    <a:pt x="643" y="12816"/>
                    <a:pt x="758" y="13613"/>
                  </a:cubicBezTo>
                  <a:cubicBezTo>
                    <a:pt x="819" y="14018"/>
                    <a:pt x="858" y="14424"/>
                    <a:pt x="873" y="14830"/>
                  </a:cubicBezTo>
                  <a:cubicBezTo>
                    <a:pt x="896" y="15251"/>
                    <a:pt x="888" y="15664"/>
                    <a:pt x="858" y="16086"/>
                  </a:cubicBezTo>
                  <a:cubicBezTo>
                    <a:pt x="827" y="16553"/>
                    <a:pt x="758" y="17020"/>
                    <a:pt x="666" y="17487"/>
                  </a:cubicBezTo>
                  <a:cubicBezTo>
                    <a:pt x="582" y="17946"/>
                    <a:pt x="467" y="18413"/>
                    <a:pt x="329" y="18865"/>
                  </a:cubicBezTo>
                  <a:cubicBezTo>
                    <a:pt x="421" y="18803"/>
                    <a:pt x="521" y="18735"/>
                    <a:pt x="635" y="18650"/>
                  </a:cubicBezTo>
                  <a:cubicBezTo>
                    <a:pt x="1233" y="18206"/>
                    <a:pt x="1738" y="17647"/>
                    <a:pt x="2113" y="17012"/>
                  </a:cubicBezTo>
                  <a:cubicBezTo>
                    <a:pt x="2220" y="16828"/>
                    <a:pt x="2305" y="16629"/>
                    <a:pt x="2366" y="16430"/>
                  </a:cubicBezTo>
                  <a:cubicBezTo>
                    <a:pt x="2435" y="16216"/>
                    <a:pt x="2473" y="15994"/>
                    <a:pt x="2488" y="15779"/>
                  </a:cubicBezTo>
                  <a:cubicBezTo>
                    <a:pt x="2519" y="15335"/>
                    <a:pt x="2488" y="14884"/>
                    <a:pt x="2396" y="14447"/>
                  </a:cubicBezTo>
                  <a:cubicBezTo>
                    <a:pt x="2358" y="14240"/>
                    <a:pt x="2305" y="14041"/>
                    <a:pt x="2243" y="13789"/>
                  </a:cubicBezTo>
                  <a:cubicBezTo>
                    <a:pt x="2197" y="13613"/>
                    <a:pt x="2144" y="13452"/>
                    <a:pt x="2098" y="13291"/>
                  </a:cubicBezTo>
                  <a:cubicBezTo>
                    <a:pt x="1991" y="12939"/>
                    <a:pt x="1860" y="12594"/>
                    <a:pt x="1715" y="12265"/>
                  </a:cubicBezTo>
                  <a:cubicBezTo>
                    <a:pt x="1638" y="12089"/>
                    <a:pt x="1554" y="11913"/>
                    <a:pt x="1470" y="11729"/>
                  </a:cubicBezTo>
                  <a:cubicBezTo>
                    <a:pt x="1784" y="11576"/>
                    <a:pt x="2090" y="11392"/>
                    <a:pt x="2381" y="11186"/>
                  </a:cubicBezTo>
                  <a:cubicBezTo>
                    <a:pt x="2381" y="11178"/>
                    <a:pt x="2389" y="11178"/>
                    <a:pt x="2396" y="11170"/>
                  </a:cubicBezTo>
                  <a:cubicBezTo>
                    <a:pt x="2741" y="10948"/>
                    <a:pt x="3070" y="10703"/>
                    <a:pt x="3384" y="10435"/>
                  </a:cubicBezTo>
                  <a:cubicBezTo>
                    <a:pt x="3943" y="9945"/>
                    <a:pt x="4448" y="9402"/>
                    <a:pt x="4892" y="8805"/>
                  </a:cubicBezTo>
                  <a:cubicBezTo>
                    <a:pt x="5329" y="8200"/>
                    <a:pt x="5704" y="7549"/>
                    <a:pt x="6002" y="6868"/>
                  </a:cubicBezTo>
                  <a:cubicBezTo>
                    <a:pt x="6301" y="6186"/>
                    <a:pt x="6515" y="5474"/>
                    <a:pt x="6638" y="4739"/>
                  </a:cubicBezTo>
                  <a:cubicBezTo>
                    <a:pt x="6768" y="4020"/>
                    <a:pt x="6791" y="3277"/>
                    <a:pt x="6714" y="2550"/>
                  </a:cubicBezTo>
                  <a:cubicBezTo>
                    <a:pt x="6691" y="2358"/>
                    <a:pt x="6661" y="2174"/>
                    <a:pt x="6630" y="2006"/>
                  </a:cubicBezTo>
                  <a:cubicBezTo>
                    <a:pt x="6600" y="1815"/>
                    <a:pt x="6554" y="1631"/>
                    <a:pt x="6500" y="1432"/>
                  </a:cubicBezTo>
                  <a:cubicBezTo>
                    <a:pt x="6393" y="980"/>
                    <a:pt x="6232" y="544"/>
                    <a:pt x="6025" y="123"/>
                  </a:cubicBezTo>
                  <a:cubicBezTo>
                    <a:pt x="5949" y="92"/>
                    <a:pt x="5872" y="61"/>
                    <a:pt x="5803" y="38"/>
                  </a:cubicBezTo>
                  <a:cubicBezTo>
                    <a:pt x="5750" y="23"/>
                    <a:pt x="5704" y="8"/>
                    <a:pt x="5658" y="0"/>
                  </a:cubicBezTo>
                  <a:close/>
                </a:path>
              </a:pathLst>
            </a:custGeom>
            <a:solidFill>
              <a:srgbClr val="191919">
                <a:alpha val="11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49" name="Google Shape;849;p51"/>
            <p:cNvSpPr/>
            <p:nvPr/>
          </p:nvSpPr>
          <p:spPr>
            <a:xfrm>
              <a:off x="8189938" y="3100284"/>
              <a:ext cx="227328" cy="78847"/>
            </a:xfrm>
            <a:custGeom>
              <a:avLst/>
              <a:gdLst/>
              <a:ahLst/>
              <a:cxnLst/>
              <a:rect l="l" t="t" r="r" b="b"/>
              <a:pathLst>
                <a:path w="3578" h="1241" extrusionOk="0">
                  <a:moveTo>
                    <a:pt x="3486" y="0"/>
                  </a:moveTo>
                  <a:cubicBezTo>
                    <a:pt x="3463" y="0"/>
                    <a:pt x="3432" y="15"/>
                    <a:pt x="3417" y="46"/>
                  </a:cubicBezTo>
                  <a:lnTo>
                    <a:pt x="3425" y="38"/>
                  </a:lnTo>
                  <a:lnTo>
                    <a:pt x="3425" y="38"/>
                  </a:lnTo>
                  <a:cubicBezTo>
                    <a:pt x="3379" y="115"/>
                    <a:pt x="3325" y="192"/>
                    <a:pt x="3279" y="268"/>
                  </a:cubicBezTo>
                  <a:cubicBezTo>
                    <a:pt x="3126" y="475"/>
                    <a:pt x="2935" y="651"/>
                    <a:pt x="2713" y="789"/>
                  </a:cubicBezTo>
                  <a:cubicBezTo>
                    <a:pt x="2644" y="835"/>
                    <a:pt x="2567" y="873"/>
                    <a:pt x="2498" y="911"/>
                  </a:cubicBezTo>
                  <a:cubicBezTo>
                    <a:pt x="2338" y="980"/>
                    <a:pt x="2169" y="1034"/>
                    <a:pt x="2001" y="1064"/>
                  </a:cubicBezTo>
                  <a:lnTo>
                    <a:pt x="2016" y="1064"/>
                  </a:lnTo>
                  <a:cubicBezTo>
                    <a:pt x="1902" y="1079"/>
                    <a:pt x="1789" y="1088"/>
                    <a:pt x="1673" y="1088"/>
                  </a:cubicBezTo>
                  <a:cubicBezTo>
                    <a:pt x="1609" y="1088"/>
                    <a:pt x="1545" y="1085"/>
                    <a:pt x="1480" y="1080"/>
                  </a:cubicBezTo>
                  <a:cubicBezTo>
                    <a:pt x="1319" y="1057"/>
                    <a:pt x="1166" y="1018"/>
                    <a:pt x="1013" y="965"/>
                  </a:cubicBezTo>
                  <a:cubicBezTo>
                    <a:pt x="883" y="911"/>
                    <a:pt x="753" y="842"/>
                    <a:pt x="630" y="758"/>
                  </a:cubicBezTo>
                  <a:cubicBezTo>
                    <a:pt x="508" y="666"/>
                    <a:pt x="401" y="567"/>
                    <a:pt x="301" y="444"/>
                  </a:cubicBezTo>
                  <a:cubicBezTo>
                    <a:pt x="255" y="391"/>
                    <a:pt x="217" y="329"/>
                    <a:pt x="179" y="268"/>
                  </a:cubicBezTo>
                  <a:cubicBezTo>
                    <a:pt x="162" y="240"/>
                    <a:pt x="137" y="228"/>
                    <a:pt x="112" y="228"/>
                  </a:cubicBezTo>
                  <a:cubicBezTo>
                    <a:pt x="56" y="228"/>
                    <a:pt x="1" y="289"/>
                    <a:pt x="48" y="352"/>
                  </a:cubicBezTo>
                  <a:cubicBezTo>
                    <a:pt x="133" y="498"/>
                    <a:pt x="247" y="636"/>
                    <a:pt x="378" y="750"/>
                  </a:cubicBezTo>
                  <a:cubicBezTo>
                    <a:pt x="500" y="858"/>
                    <a:pt x="638" y="957"/>
                    <a:pt x="783" y="1034"/>
                  </a:cubicBezTo>
                  <a:cubicBezTo>
                    <a:pt x="1067" y="1172"/>
                    <a:pt x="1378" y="1241"/>
                    <a:pt x="1691" y="1241"/>
                  </a:cubicBezTo>
                  <a:cubicBezTo>
                    <a:pt x="1707" y="1241"/>
                    <a:pt x="1724" y="1241"/>
                    <a:pt x="1740" y="1240"/>
                  </a:cubicBezTo>
                  <a:cubicBezTo>
                    <a:pt x="2077" y="1233"/>
                    <a:pt x="2406" y="1141"/>
                    <a:pt x="2705" y="980"/>
                  </a:cubicBezTo>
                  <a:cubicBezTo>
                    <a:pt x="2873" y="881"/>
                    <a:pt x="3027" y="766"/>
                    <a:pt x="3164" y="636"/>
                  </a:cubicBezTo>
                  <a:cubicBezTo>
                    <a:pt x="3310" y="490"/>
                    <a:pt x="3440" y="322"/>
                    <a:pt x="3547" y="138"/>
                  </a:cubicBezTo>
                  <a:lnTo>
                    <a:pt x="3555" y="115"/>
                  </a:lnTo>
                  <a:cubicBezTo>
                    <a:pt x="3578" y="77"/>
                    <a:pt x="3563" y="31"/>
                    <a:pt x="3524" y="8"/>
                  </a:cubicBezTo>
                  <a:cubicBezTo>
                    <a:pt x="3517" y="8"/>
                    <a:pt x="3501" y="0"/>
                    <a:pt x="34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50" name="Google Shape;850;p51"/>
            <p:cNvSpPr/>
            <p:nvPr/>
          </p:nvSpPr>
          <p:spPr>
            <a:xfrm>
              <a:off x="7736674" y="3520571"/>
              <a:ext cx="557075" cy="455355"/>
            </a:xfrm>
            <a:custGeom>
              <a:avLst/>
              <a:gdLst/>
              <a:ahLst/>
              <a:cxnLst/>
              <a:rect l="l" t="t" r="r" b="b"/>
              <a:pathLst>
                <a:path w="8768" h="7167" extrusionOk="0">
                  <a:moveTo>
                    <a:pt x="1808" y="0"/>
                  </a:moveTo>
                  <a:cubicBezTo>
                    <a:pt x="1708" y="0"/>
                    <a:pt x="1609" y="8"/>
                    <a:pt x="1517" y="31"/>
                  </a:cubicBezTo>
                  <a:cubicBezTo>
                    <a:pt x="1456" y="38"/>
                    <a:pt x="1394" y="61"/>
                    <a:pt x="1333" y="77"/>
                  </a:cubicBezTo>
                  <a:cubicBezTo>
                    <a:pt x="1272" y="100"/>
                    <a:pt x="1203" y="130"/>
                    <a:pt x="1142" y="161"/>
                  </a:cubicBezTo>
                  <a:cubicBezTo>
                    <a:pt x="1012" y="230"/>
                    <a:pt x="889" y="322"/>
                    <a:pt x="782" y="421"/>
                  </a:cubicBezTo>
                  <a:cubicBezTo>
                    <a:pt x="659" y="536"/>
                    <a:pt x="560" y="658"/>
                    <a:pt x="468" y="789"/>
                  </a:cubicBezTo>
                  <a:cubicBezTo>
                    <a:pt x="292" y="1034"/>
                    <a:pt x="169" y="1302"/>
                    <a:pt x="93" y="1592"/>
                  </a:cubicBezTo>
                  <a:cubicBezTo>
                    <a:pt x="24" y="1860"/>
                    <a:pt x="1" y="2144"/>
                    <a:pt x="32" y="2427"/>
                  </a:cubicBezTo>
                  <a:cubicBezTo>
                    <a:pt x="62" y="2718"/>
                    <a:pt x="123" y="3001"/>
                    <a:pt x="231" y="3277"/>
                  </a:cubicBezTo>
                  <a:cubicBezTo>
                    <a:pt x="338" y="3560"/>
                    <a:pt x="476" y="3843"/>
                    <a:pt x="636" y="4104"/>
                  </a:cubicBezTo>
                  <a:cubicBezTo>
                    <a:pt x="812" y="4379"/>
                    <a:pt x="1004" y="4647"/>
                    <a:pt x="1211" y="4892"/>
                  </a:cubicBezTo>
                  <a:cubicBezTo>
                    <a:pt x="1425" y="5145"/>
                    <a:pt x="1655" y="5382"/>
                    <a:pt x="1892" y="5604"/>
                  </a:cubicBezTo>
                  <a:cubicBezTo>
                    <a:pt x="2076" y="5780"/>
                    <a:pt x="2267" y="5941"/>
                    <a:pt x="2459" y="6094"/>
                  </a:cubicBezTo>
                  <a:cubicBezTo>
                    <a:pt x="2428" y="6117"/>
                    <a:pt x="2420" y="6163"/>
                    <a:pt x="2443" y="6194"/>
                  </a:cubicBezTo>
                  <a:cubicBezTo>
                    <a:pt x="2489" y="6247"/>
                    <a:pt x="2535" y="6301"/>
                    <a:pt x="2589" y="6347"/>
                  </a:cubicBezTo>
                  <a:cubicBezTo>
                    <a:pt x="2650" y="6393"/>
                    <a:pt x="2711" y="6446"/>
                    <a:pt x="2780" y="6485"/>
                  </a:cubicBezTo>
                  <a:cubicBezTo>
                    <a:pt x="2918" y="6569"/>
                    <a:pt x="3063" y="6646"/>
                    <a:pt x="3209" y="6707"/>
                  </a:cubicBezTo>
                  <a:cubicBezTo>
                    <a:pt x="3347" y="6768"/>
                    <a:pt x="3492" y="6814"/>
                    <a:pt x="3638" y="6860"/>
                  </a:cubicBezTo>
                  <a:cubicBezTo>
                    <a:pt x="3752" y="6913"/>
                    <a:pt x="3867" y="6967"/>
                    <a:pt x="3982" y="7013"/>
                  </a:cubicBezTo>
                  <a:cubicBezTo>
                    <a:pt x="3990" y="7021"/>
                    <a:pt x="4005" y="7021"/>
                    <a:pt x="4013" y="7021"/>
                  </a:cubicBezTo>
                  <a:cubicBezTo>
                    <a:pt x="4043" y="7021"/>
                    <a:pt x="4074" y="7005"/>
                    <a:pt x="4082" y="6975"/>
                  </a:cubicBezTo>
                  <a:cubicBezTo>
                    <a:pt x="4128" y="6975"/>
                    <a:pt x="4174" y="6982"/>
                    <a:pt x="4212" y="6998"/>
                  </a:cubicBezTo>
                  <a:cubicBezTo>
                    <a:pt x="4503" y="7051"/>
                    <a:pt x="4801" y="7090"/>
                    <a:pt x="5161" y="7128"/>
                  </a:cubicBezTo>
                  <a:cubicBezTo>
                    <a:pt x="5414" y="7151"/>
                    <a:pt x="5659" y="7166"/>
                    <a:pt x="5896" y="7166"/>
                  </a:cubicBezTo>
                  <a:cubicBezTo>
                    <a:pt x="6164" y="7166"/>
                    <a:pt x="6432" y="7151"/>
                    <a:pt x="6692" y="7120"/>
                  </a:cubicBezTo>
                  <a:cubicBezTo>
                    <a:pt x="6960" y="7097"/>
                    <a:pt x="7221" y="7051"/>
                    <a:pt x="7481" y="6982"/>
                  </a:cubicBezTo>
                  <a:cubicBezTo>
                    <a:pt x="7711" y="6929"/>
                    <a:pt x="7940" y="6845"/>
                    <a:pt x="8147" y="6730"/>
                  </a:cubicBezTo>
                  <a:cubicBezTo>
                    <a:pt x="8331" y="6638"/>
                    <a:pt x="8492" y="6508"/>
                    <a:pt x="8606" y="6347"/>
                  </a:cubicBezTo>
                  <a:cubicBezTo>
                    <a:pt x="8668" y="6270"/>
                    <a:pt x="8706" y="6179"/>
                    <a:pt x="8737" y="6094"/>
                  </a:cubicBezTo>
                  <a:cubicBezTo>
                    <a:pt x="8760" y="5995"/>
                    <a:pt x="8767" y="5903"/>
                    <a:pt x="8760" y="5803"/>
                  </a:cubicBezTo>
                  <a:cubicBezTo>
                    <a:pt x="8752" y="5696"/>
                    <a:pt x="8729" y="5581"/>
                    <a:pt x="8691" y="5482"/>
                  </a:cubicBezTo>
                  <a:cubicBezTo>
                    <a:pt x="8637" y="5352"/>
                    <a:pt x="8576" y="5237"/>
                    <a:pt x="8499" y="5122"/>
                  </a:cubicBezTo>
                  <a:cubicBezTo>
                    <a:pt x="8407" y="4984"/>
                    <a:pt x="8300" y="4846"/>
                    <a:pt x="8185" y="4724"/>
                  </a:cubicBezTo>
                  <a:cubicBezTo>
                    <a:pt x="8025" y="4548"/>
                    <a:pt x="7856" y="4379"/>
                    <a:pt x="7718" y="4257"/>
                  </a:cubicBezTo>
                  <a:cubicBezTo>
                    <a:pt x="7374" y="3935"/>
                    <a:pt x="7006" y="3637"/>
                    <a:pt x="6669" y="3369"/>
                  </a:cubicBezTo>
                  <a:lnTo>
                    <a:pt x="6340" y="3108"/>
                  </a:lnTo>
                  <a:cubicBezTo>
                    <a:pt x="6095" y="2917"/>
                    <a:pt x="5835" y="2718"/>
                    <a:pt x="5590" y="2511"/>
                  </a:cubicBezTo>
                  <a:cubicBezTo>
                    <a:pt x="5467" y="2412"/>
                    <a:pt x="5345" y="2305"/>
                    <a:pt x="5222" y="2197"/>
                  </a:cubicBezTo>
                  <a:cubicBezTo>
                    <a:pt x="5131" y="2113"/>
                    <a:pt x="5031" y="2021"/>
                    <a:pt x="4939" y="1929"/>
                  </a:cubicBezTo>
                  <a:lnTo>
                    <a:pt x="4886" y="1883"/>
                  </a:lnTo>
                  <a:cubicBezTo>
                    <a:pt x="4457" y="1462"/>
                    <a:pt x="3997" y="1072"/>
                    <a:pt x="3515" y="704"/>
                  </a:cubicBezTo>
                  <a:cubicBezTo>
                    <a:pt x="3270" y="521"/>
                    <a:pt x="3002" y="360"/>
                    <a:pt x="2719" y="230"/>
                  </a:cubicBezTo>
                  <a:cubicBezTo>
                    <a:pt x="2466" y="107"/>
                    <a:pt x="2191" y="31"/>
                    <a:pt x="1915" y="8"/>
                  </a:cubicBezTo>
                  <a:lnTo>
                    <a:pt x="1808" y="8"/>
                  </a:lnTo>
                  <a:lnTo>
                    <a:pt x="180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51" name="Google Shape;851;p51"/>
            <p:cNvSpPr/>
            <p:nvPr/>
          </p:nvSpPr>
          <p:spPr>
            <a:xfrm>
              <a:off x="7859743" y="3878530"/>
              <a:ext cx="359545" cy="163094"/>
            </a:xfrm>
            <a:custGeom>
              <a:avLst/>
              <a:gdLst/>
              <a:ahLst/>
              <a:cxnLst/>
              <a:rect l="l" t="t" r="r" b="b"/>
              <a:pathLst>
                <a:path w="5659" h="2567" extrusionOk="0">
                  <a:moveTo>
                    <a:pt x="4174" y="1"/>
                  </a:moveTo>
                  <a:cubicBezTo>
                    <a:pt x="4105" y="1"/>
                    <a:pt x="4028" y="9"/>
                    <a:pt x="3951" y="16"/>
                  </a:cubicBezTo>
                  <a:lnTo>
                    <a:pt x="3867" y="16"/>
                  </a:lnTo>
                  <a:cubicBezTo>
                    <a:pt x="3737" y="32"/>
                    <a:pt x="3607" y="32"/>
                    <a:pt x="3477" y="47"/>
                  </a:cubicBezTo>
                  <a:lnTo>
                    <a:pt x="3446" y="47"/>
                  </a:lnTo>
                  <a:cubicBezTo>
                    <a:pt x="2926" y="70"/>
                    <a:pt x="2504" y="85"/>
                    <a:pt x="2114" y="85"/>
                  </a:cubicBezTo>
                  <a:lnTo>
                    <a:pt x="1961" y="85"/>
                  </a:lnTo>
                  <a:cubicBezTo>
                    <a:pt x="1869" y="85"/>
                    <a:pt x="1769" y="85"/>
                    <a:pt x="1678" y="77"/>
                  </a:cubicBezTo>
                  <a:lnTo>
                    <a:pt x="1532" y="70"/>
                  </a:lnTo>
                  <a:lnTo>
                    <a:pt x="1348" y="70"/>
                  </a:lnTo>
                  <a:cubicBezTo>
                    <a:pt x="1264" y="70"/>
                    <a:pt x="1172" y="70"/>
                    <a:pt x="1080" y="77"/>
                  </a:cubicBezTo>
                  <a:cubicBezTo>
                    <a:pt x="728" y="100"/>
                    <a:pt x="476" y="192"/>
                    <a:pt x="292" y="353"/>
                  </a:cubicBezTo>
                  <a:cubicBezTo>
                    <a:pt x="85" y="552"/>
                    <a:pt x="1" y="843"/>
                    <a:pt x="70" y="1126"/>
                  </a:cubicBezTo>
                  <a:cubicBezTo>
                    <a:pt x="123" y="1356"/>
                    <a:pt x="284" y="1578"/>
                    <a:pt x="552" y="1785"/>
                  </a:cubicBezTo>
                  <a:cubicBezTo>
                    <a:pt x="667" y="1884"/>
                    <a:pt x="797" y="1969"/>
                    <a:pt x="935" y="2037"/>
                  </a:cubicBezTo>
                  <a:cubicBezTo>
                    <a:pt x="1065" y="2106"/>
                    <a:pt x="1203" y="2175"/>
                    <a:pt x="1341" y="2229"/>
                  </a:cubicBezTo>
                  <a:cubicBezTo>
                    <a:pt x="1632" y="2344"/>
                    <a:pt x="1938" y="2436"/>
                    <a:pt x="2244" y="2489"/>
                  </a:cubicBezTo>
                  <a:cubicBezTo>
                    <a:pt x="2512" y="2537"/>
                    <a:pt x="2787" y="2567"/>
                    <a:pt x="3056" y="2567"/>
                  </a:cubicBezTo>
                  <a:cubicBezTo>
                    <a:pt x="3087" y="2567"/>
                    <a:pt x="3117" y="2566"/>
                    <a:pt x="3148" y="2566"/>
                  </a:cubicBezTo>
                  <a:cubicBezTo>
                    <a:pt x="3293" y="2566"/>
                    <a:pt x="3439" y="2566"/>
                    <a:pt x="3584" y="2550"/>
                  </a:cubicBezTo>
                  <a:cubicBezTo>
                    <a:pt x="4074" y="2520"/>
                    <a:pt x="4556" y="2428"/>
                    <a:pt x="5031" y="2290"/>
                  </a:cubicBezTo>
                  <a:lnTo>
                    <a:pt x="5031" y="2290"/>
                  </a:lnTo>
                  <a:cubicBezTo>
                    <a:pt x="5023" y="2313"/>
                    <a:pt x="5031" y="2336"/>
                    <a:pt x="5046" y="2351"/>
                  </a:cubicBezTo>
                  <a:cubicBezTo>
                    <a:pt x="5054" y="2367"/>
                    <a:pt x="5077" y="2374"/>
                    <a:pt x="5100" y="2382"/>
                  </a:cubicBezTo>
                  <a:cubicBezTo>
                    <a:pt x="5115" y="2382"/>
                    <a:pt x="5138" y="2374"/>
                    <a:pt x="5154" y="2359"/>
                  </a:cubicBezTo>
                  <a:cubicBezTo>
                    <a:pt x="5215" y="2321"/>
                    <a:pt x="5268" y="2259"/>
                    <a:pt x="5307" y="2198"/>
                  </a:cubicBezTo>
                  <a:cubicBezTo>
                    <a:pt x="5406" y="2168"/>
                    <a:pt x="5513" y="2129"/>
                    <a:pt x="5613" y="2091"/>
                  </a:cubicBezTo>
                  <a:cubicBezTo>
                    <a:pt x="5628" y="2083"/>
                    <a:pt x="5644" y="2068"/>
                    <a:pt x="5651" y="2053"/>
                  </a:cubicBezTo>
                  <a:cubicBezTo>
                    <a:pt x="5659" y="2030"/>
                    <a:pt x="5659" y="2007"/>
                    <a:pt x="5651" y="1984"/>
                  </a:cubicBezTo>
                  <a:cubicBezTo>
                    <a:pt x="5644" y="1969"/>
                    <a:pt x="5628" y="1953"/>
                    <a:pt x="5605" y="1946"/>
                  </a:cubicBezTo>
                  <a:lnTo>
                    <a:pt x="5582" y="1946"/>
                  </a:lnTo>
                  <a:cubicBezTo>
                    <a:pt x="5567" y="1946"/>
                    <a:pt x="5552" y="1946"/>
                    <a:pt x="5544" y="1953"/>
                  </a:cubicBezTo>
                  <a:cubicBezTo>
                    <a:pt x="5498" y="1969"/>
                    <a:pt x="5452" y="1984"/>
                    <a:pt x="5406" y="1999"/>
                  </a:cubicBezTo>
                  <a:cubicBezTo>
                    <a:pt x="5429" y="1946"/>
                    <a:pt x="5452" y="1892"/>
                    <a:pt x="5460" y="1831"/>
                  </a:cubicBezTo>
                  <a:cubicBezTo>
                    <a:pt x="5483" y="1747"/>
                    <a:pt x="5490" y="1662"/>
                    <a:pt x="5498" y="1578"/>
                  </a:cubicBezTo>
                  <a:cubicBezTo>
                    <a:pt x="5513" y="1425"/>
                    <a:pt x="5513" y="1264"/>
                    <a:pt x="5490" y="1103"/>
                  </a:cubicBezTo>
                  <a:cubicBezTo>
                    <a:pt x="5475" y="958"/>
                    <a:pt x="5437" y="820"/>
                    <a:pt x="5383" y="690"/>
                  </a:cubicBezTo>
                  <a:cubicBezTo>
                    <a:pt x="5353" y="613"/>
                    <a:pt x="5307" y="537"/>
                    <a:pt x="5261" y="468"/>
                  </a:cubicBezTo>
                  <a:cubicBezTo>
                    <a:pt x="5115" y="269"/>
                    <a:pt x="4916" y="123"/>
                    <a:pt x="4679" y="62"/>
                  </a:cubicBezTo>
                  <a:cubicBezTo>
                    <a:pt x="4552" y="29"/>
                    <a:pt x="4420" y="7"/>
                    <a:pt x="4291" y="7"/>
                  </a:cubicBezTo>
                  <a:cubicBezTo>
                    <a:pt x="4272" y="7"/>
                    <a:pt x="4254" y="8"/>
                    <a:pt x="4235" y="9"/>
                  </a:cubicBezTo>
                  <a:lnTo>
                    <a:pt x="422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52" name="Google Shape;852;p51"/>
            <p:cNvSpPr/>
            <p:nvPr/>
          </p:nvSpPr>
          <p:spPr>
            <a:xfrm>
              <a:off x="7859298" y="3886854"/>
              <a:ext cx="77894" cy="127006"/>
            </a:xfrm>
            <a:custGeom>
              <a:avLst/>
              <a:gdLst/>
              <a:ahLst/>
              <a:cxnLst/>
              <a:rect l="l" t="t" r="r" b="b"/>
              <a:pathLst>
                <a:path w="1226" h="1999" extrusionOk="0">
                  <a:moveTo>
                    <a:pt x="804" y="0"/>
                  </a:moveTo>
                  <a:cubicBezTo>
                    <a:pt x="620" y="31"/>
                    <a:pt x="444" y="107"/>
                    <a:pt x="299" y="230"/>
                  </a:cubicBezTo>
                  <a:lnTo>
                    <a:pt x="291" y="222"/>
                  </a:lnTo>
                  <a:cubicBezTo>
                    <a:pt x="84" y="421"/>
                    <a:pt x="0" y="720"/>
                    <a:pt x="69" y="995"/>
                  </a:cubicBezTo>
                  <a:cubicBezTo>
                    <a:pt x="123" y="1233"/>
                    <a:pt x="284" y="1447"/>
                    <a:pt x="552" y="1669"/>
                  </a:cubicBezTo>
                  <a:cubicBezTo>
                    <a:pt x="674" y="1761"/>
                    <a:pt x="797" y="1845"/>
                    <a:pt x="934" y="1914"/>
                  </a:cubicBezTo>
                  <a:cubicBezTo>
                    <a:pt x="988" y="1945"/>
                    <a:pt x="1042" y="1975"/>
                    <a:pt x="1095" y="1998"/>
                  </a:cubicBezTo>
                  <a:cubicBezTo>
                    <a:pt x="1141" y="1853"/>
                    <a:pt x="1172" y="1707"/>
                    <a:pt x="1195" y="1554"/>
                  </a:cubicBezTo>
                  <a:cubicBezTo>
                    <a:pt x="1225" y="1325"/>
                    <a:pt x="1225" y="1095"/>
                    <a:pt x="1202" y="873"/>
                  </a:cubicBezTo>
                  <a:lnTo>
                    <a:pt x="1202" y="873"/>
                  </a:lnTo>
                  <a:cubicBezTo>
                    <a:pt x="1202" y="873"/>
                    <a:pt x="1202" y="873"/>
                    <a:pt x="1202" y="881"/>
                  </a:cubicBezTo>
                  <a:cubicBezTo>
                    <a:pt x="1187" y="796"/>
                    <a:pt x="1172" y="712"/>
                    <a:pt x="1149" y="636"/>
                  </a:cubicBezTo>
                  <a:cubicBezTo>
                    <a:pt x="1133" y="559"/>
                    <a:pt x="1103" y="482"/>
                    <a:pt x="1072" y="406"/>
                  </a:cubicBezTo>
                  <a:cubicBezTo>
                    <a:pt x="1026" y="291"/>
                    <a:pt x="965" y="191"/>
                    <a:pt x="896" y="92"/>
                  </a:cubicBezTo>
                  <a:cubicBezTo>
                    <a:pt x="865" y="61"/>
                    <a:pt x="835" y="23"/>
                    <a:pt x="80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53" name="Google Shape;853;p51"/>
            <p:cNvSpPr/>
            <p:nvPr/>
          </p:nvSpPr>
          <p:spPr>
            <a:xfrm>
              <a:off x="7915718" y="3892190"/>
              <a:ext cx="64" cy="6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54" name="Google Shape;854;p51"/>
            <p:cNvSpPr/>
            <p:nvPr/>
          </p:nvSpPr>
          <p:spPr>
            <a:xfrm>
              <a:off x="7971629" y="3908519"/>
              <a:ext cx="20014" cy="59596"/>
            </a:xfrm>
            <a:custGeom>
              <a:avLst/>
              <a:gdLst/>
              <a:ahLst/>
              <a:cxnLst/>
              <a:rect l="l" t="t" r="r" b="b"/>
              <a:pathLst>
                <a:path w="315" h="938" extrusionOk="0">
                  <a:moveTo>
                    <a:pt x="89" y="0"/>
                  </a:moveTo>
                  <a:cubicBezTo>
                    <a:pt x="76" y="0"/>
                    <a:pt x="64" y="4"/>
                    <a:pt x="54" y="11"/>
                  </a:cubicBezTo>
                  <a:lnTo>
                    <a:pt x="47" y="11"/>
                  </a:lnTo>
                  <a:cubicBezTo>
                    <a:pt x="8" y="34"/>
                    <a:pt x="1" y="80"/>
                    <a:pt x="24" y="118"/>
                  </a:cubicBezTo>
                  <a:cubicBezTo>
                    <a:pt x="85" y="233"/>
                    <a:pt x="131" y="356"/>
                    <a:pt x="139" y="478"/>
                  </a:cubicBezTo>
                  <a:lnTo>
                    <a:pt x="139" y="455"/>
                  </a:lnTo>
                  <a:cubicBezTo>
                    <a:pt x="154" y="593"/>
                    <a:pt x="162" y="723"/>
                    <a:pt x="162" y="861"/>
                  </a:cubicBezTo>
                  <a:cubicBezTo>
                    <a:pt x="162" y="907"/>
                    <a:pt x="192" y="938"/>
                    <a:pt x="238" y="938"/>
                  </a:cubicBezTo>
                  <a:cubicBezTo>
                    <a:pt x="276" y="938"/>
                    <a:pt x="315" y="907"/>
                    <a:pt x="315" y="861"/>
                  </a:cubicBezTo>
                  <a:cubicBezTo>
                    <a:pt x="315" y="723"/>
                    <a:pt x="315" y="578"/>
                    <a:pt x="292" y="440"/>
                  </a:cubicBezTo>
                  <a:cubicBezTo>
                    <a:pt x="284" y="371"/>
                    <a:pt x="269" y="302"/>
                    <a:pt x="246" y="233"/>
                  </a:cubicBezTo>
                  <a:cubicBezTo>
                    <a:pt x="223" y="164"/>
                    <a:pt x="192" y="103"/>
                    <a:pt x="154" y="42"/>
                  </a:cubicBezTo>
                  <a:cubicBezTo>
                    <a:pt x="144" y="16"/>
                    <a:pt x="115" y="0"/>
                    <a:pt x="8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55" name="Google Shape;855;p51"/>
            <p:cNvSpPr/>
            <p:nvPr/>
          </p:nvSpPr>
          <p:spPr>
            <a:xfrm>
              <a:off x="8017375" y="3908201"/>
              <a:ext cx="20014" cy="60295"/>
            </a:xfrm>
            <a:custGeom>
              <a:avLst/>
              <a:gdLst/>
              <a:ahLst/>
              <a:cxnLst/>
              <a:rect l="l" t="t" r="r" b="b"/>
              <a:pathLst>
                <a:path w="315" h="949" extrusionOk="0">
                  <a:moveTo>
                    <a:pt x="92" y="1"/>
                  </a:moveTo>
                  <a:cubicBezTo>
                    <a:pt x="77" y="1"/>
                    <a:pt x="62" y="1"/>
                    <a:pt x="54" y="9"/>
                  </a:cubicBezTo>
                  <a:cubicBezTo>
                    <a:pt x="16" y="32"/>
                    <a:pt x="1" y="78"/>
                    <a:pt x="23" y="116"/>
                  </a:cubicBezTo>
                  <a:cubicBezTo>
                    <a:pt x="39" y="146"/>
                    <a:pt x="54" y="169"/>
                    <a:pt x="69" y="200"/>
                  </a:cubicBezTo>
                  <a:cubicBezTo>
                    <a:pt x="100" y="284"/>
                    <a:pt x="123" y="376"/>
                    <a:pt x="138" y="468"/>
                  </a:cubicBezTo>
                  <a:cubicBezTo>
                    <a:pt x="154" y="606"/>
                    <a:pt x="161" y="736"/>
                    <a:pt x="161" y="874"/>
                  </a:cubicBezTo>
                  <a:cubicBezTo>
                    <a:pt x="161" y="924"/>
                    <a:pt x="200" y="948"/>
                    <a:pt x="238" y="948"/>
                  </a:cubicBezTo>
                  <a:cubicBezTo>
                    <a:pt x="276" y="948"/>
                    <a:pt x="314" y="924"/>
                    <a:pt x="314" y="874"/>
                  </a:cubicBezTo>
                  <a:cubicBezTo>
                    <a:pt x="314" y="728"/>
                    <a:pt x="307" y="583"/>
                    <a:pt x="291" y="445"/>
                  </a:cubicBezTo>
                  <a:cubicBezTo>
                    <a:pt x="284" y="376"/>
                    <a:pt x="268" y="307"/>
                    <a:pt x="246" y="246"/>
                  </a:cubicBezTo>
                  <a:cubicBezTo>
                    <a:pt x="223" y="169"/>
                    <a:pt x="200" y="100"/>
                    <a:pt x="161" y="39"/>
                  </a:cubicBezTo>
                  <a:cubicBezTo>
                    <a:pt x="146" y="16"/>
                    <a:pt x="115" y="1"/>
                    <a:pt x="9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56" name="Google Shape;856;p51"/>
            <p:cNvSpPr/>
            <p:nvPr/>
          </p:nvSpPr>
          <p:spPr>
            <a:xfrm>
              <a:off x="8059690" y="3901911"/>
              <a:ext cx="20522" cy="56864"/>
            </a:xfrm>
            <a:custGeom>
              <a:avLst/>
              <a:gdLst/>
              <a:ahLst/>
              <a:cxnLst/>
              <a:rect l="l" t="t" r="r" b="b"/>
              <a:pathLst>
                <a:path w="323" h="895" extrusionOk="0">
                  <a:moveTo>
                    <a:pt x="92" y="0"/>
                  </a:moveTo>
                  <a:cubicBezTo>
                    <a:pt x="77" y="0"/>
                    <a:pt x="62" y="8"/>
                    <a:pt x="54" y="8"/>
                  </a:cubicBezTo>
                  <a:lnTo>
                    <a:pt x="54" y="16"/>
                  </a:lnTo>
                  <a:cubicBezTo>
                    <a:pt x="16" y="39"/>
                    <a:pt x="1" y="85"/>
                    <a:pt x="24" y="123"/>
                  </a:cubicBezTo>
                  <a:cubicBezTo>
                    <a:pt x="39" y="154"/>
                    <a:pt x="54" y="184"/>
                    <a:pt x="77" y="222"/>
                  </a:cubicBezTo>
                  <a:cubicBezTo>
                    <a:pt x="108" y="314"/>
                    <a:pt x="131" y="414"/>
                    <a:pt x="146" y="506"/>
                  </a:cubicBezTo>
                  <a:cubicBezTo>
                    <a:pt x="146" y="498"/>
                    <a:pt x="146" y="498"/>
                    <a:pt x="146" y="490"/>
                  </a:cubicBezTo>
                  <a:cubicBezTo>
                    <a:pt x="161" y="598"/>
                    <a:pt x="161" y="705"/>
                    <a:pt x="161" y="820"/>
                  </a:cubicBezTo>
                  <a:cubicBezTo>
                    <a:pt x="161" y="869"/>
                    <a:pt x="202" y="894"/>
                    <a:pt x="242" y="894"/>
                  </a:cubicBezTo>
                  <a:cubicBezTo>
                    <a:pt x="282" y="894"/>
                    <a:pt x="322" y="869"/>
                    <a:pt x="322" y="820"/>
                  </a:cubicBezTo>
                  <a:cubicBezTo>
                    <a:pt x="322" y="682"/>
                    <a:pt x="315" y="552"/>
                    <a:pt x="292" y="414"/>
                  </a:cubicBezTo>
                  <a:cubicBezTo>
                    <a:pt x="269" y="284"/>
                    <a:pt x="223" y="154"/>
                    <a:pt x="161" y="39"/>
                  </a:cubicBezTo>
                  <a:cubicBezTo>
                    <a:pt x="146" y="16"/>
                    <a:pt x="115" y="0"/>
                    <a:pt x="9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57" name="Google Shape;857;p51"/>
            <p:cNvSpPr/>
            <p:nvPr/>
          </p:nvSpPr>
          <p:spPr>
            <a:xfrm>
              <a:off x="8107850" y="3568668"/>
              <a:ext cx="696661" cy="469015"/>
            </a:xfrm>
            <a:custGeom>
              <a:avLst/>
              <a:gdLst/>
              <a:ahLst/>
              <a:cxnLst/>
              <a:rect l="l" t="t" r="r" b="b"/>
              <a:pathLst>
                <a:path w="10965" h="7382" extrusionOk="0">
                  <a:moveTo>
                    <a:pt x="8851" y="1"/>
                  </a:moveTo>
                  <a:lnTo>
                    <a:pt x="8851" y="9"/>
                  </a:lnTo>
                  <a:cubicBezTo>
                    <a:pt x="8491" y="24"/>
                    <a:pt x="8131" y="78"/>
                    <a:pt x="7779" y="169"/>
                  </a:cubicBezTo>
                  <a:cubicBezTo>
                    <a:pt x="7634" y="208"/>
                    <a:pt x="7473" y="254"/>
                    <a:pt x="7282" y="315"/>
                  </a:cubicBezTo>
                  <a:cubicBezTo>
                    <a:pt x="7090" y="376"/>
                    <a:pt x="6891" y="445"/>
                    <a:pt x="6715" y="506"/>
                  </a:cubicBezTo>
                  <a:cubicBezTo>
                    <a:pt x="6302" y="667"/>
                    <a:pt x="5896" y="851"/>
                    <a:pt x="5505" y="1065"/>
                  </a:cubicBezTo>
                  <a:cubicBezTo>
                    <a:pt x="4732" y="1494"/>
                    <a:pt x="3989" y="1976"/>
                    <a:pt x="3285" y="2512"/>
                  </a:cubicBezTo>
                  <a:cubicBezTo>
                    <a:pt x="2986" y="2734"/>
                    <a:pt x="2688" y="2956"/>
                    <a:pt x="2397" y="3186"/>
                  </a:cubicBezTo>
                  <a:lnTo>
                    <a:pt x="2114" y="3408"/>
                  </a:lnTo>
                  <a:cubicBezTo>
                    <a:pt x="1899" y="3569"/>
                    <a:pt x="1693" y="3722"/>
                    <a:pt x="1478" y="3875"/>
                  </a:cubicBezTo>
                  <a:cubicBezTo>
                    <a:pt x="1264" y="4036"/>
                    <a:pt x="1026" y="4197"/>
                    <a:pt x="804" y="4342"/>
                  </a:cubicBezTo>
                  <a:cubicBezTo>
                    <a:pt x="544" y="4518"/>
                    <a:pt x="276" y="4694"/>
                    <a:pt x="1" y="4855"/>
                  </a:cubicBezTo>
                  <a:cubicBezTo>
                    <a:pt x="422" y="5697"/>
                    <a:pt x="835" y="6547"/>
                    <a:pt x="1287" y="7374"/>
                  </a:cubicBezTo>
                  <a:lnTo>
                    <a:pt x="1302" y="7374"/>
                  </a:lnTo>
                  <a:cubicBezTo>
                    <a:pt x="1317" y="7381"/>
                    <a:pt x="1325" y="7381"/>
                    <a:pt x="1340" y="7381"/>
                  </a:cubicBezTo>
                  <a:cubicBezTo>
                    <a:pt x="2650" y="7366"/>
                    <a:pt x="3951" y="7198"/>
                    <a:pt x="5222" y="6884"/>
                  </a:cubicBezTo>
                  <a:cubicBezTo>
                    <a:pt x="5903" y="6715"/>
                    <a:pt x="6570" y="6493"/>
                    <a:pt x="7213" y="6225"/>
                  </a:cubicBezTo>
                  <a:cubicBezTo>
                    <a:pt x="7833" y="5965"/>
                    <a:pt x="8430" y="5628"/>
                    <a:pt x="8974" y="5238"/>
                  </a:cubicBezTo>
                  <a:cubicBezTo>
                    <a:pt x="9494" y="4863"/>
                    <a:pt x="9954" y="4411"/>
                    <a:pt x="10329" y="3883"/>
                  </a:cubicBezTo>
                  <a:cubicBezTo>
                    <a:pt x="10421" y="3752"/>
                    <a:pt x="10505" y="3615"/>
                    <a:pt x="10581" y="3477"/>
                  </a:cubicBezTo>
                  <a:cubicBezTo>
                    <a:pt x="10666" y="3316"/>
                    <a:pt x="10734" y="3155"/>
                    <a:pt x="10796" y="2987"/>
                  </a:cubicBezTo>
                  <a:cubicBezTo>
                    <a:pt x="10849" y="2811"/>
                    <a:pt x="10895" y="2627"/>
                    <a:pt x="10926" y="2443"/>
                  </a:cubicBezTo>
                  <a:cubicBezTo>
                    <a:pt x="10949" y="2260"/>
                    <a:pt x="10964" y="2076"/>
                    <a:pt x="10956" y="1892"/>
                  </a:cubicBezTo>
                  <a:cubicBezTo>
                    <a:pt x="10941" y="1532"/>
                    <a:pt x="10842" y="1172"/>
                    <a:pt x="10650" y="858"/>
                  </a:cubicBezTo>
                  <a:cubicBezTo>
                    <a:pt x="10604" y="790"/>
                    <a:pt x="10558" y="713"/>
                    <a:pt x="10497" y="652"/>
                  </a:cubicBezTo>
                  <a:cubicBezTo>
                    <a:pt x="10436" y="575"/>
                    <a:pt x="10375" y="514"/>
                    <a:pt x="10298" y="453"/>
                  </a:cubicBezTo>
                  <a:cubicBezTo>
                    <a:pt x="10168" y="338"/>
                    <a:pt x="10022" y="246"/>
                    <a:pt x="9862" y="177"/>
                  </a:cubicBezTo>
                  <a:cubicBezTo>
                    <a:pt x="9701" y="108"/>
                    <a:pt x="9540" y="62"/>
                    <a:pt x="9372" y="39"/>
                  </a:cubicBezTo>
                  <a:cubicBezTo>
                    <a:pt x="9234" y="16"/>
                    <a:pt x="9088" y="1"/>
                    <a:pt x="89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58" name="Google Shape;858;p51"/>
            <p:cNvSpPr/>
            <p:nvPr/>
          </p:nvSpPr>
          <p:spPr>
            <a:xfrm>
              <a:off x="8179836" y="3612507"/>
              <a:ext cx="625121" cy="426129"/>
            </a:xfrm>
            <a:custGeom>
              <a:avLst/>
              <a:gdLst/>
              <a:ahLst/>
              <a:cxnLst/>
              <a:rect l="l" t="t" r="r" b="b"/>
              <a:pathLst>
                <a:path w="9839" h="6707" extrusionOk="0">
                  <a:moveTo>
                    <a:pt x="9402" y="0"/>
                  </a:moveTo>
                  <a:lnTo>
                    <a:pt x="9402" y="306"/>
                  </a:lnTo>
                  <a:cubicBezTo>
                    <a:pt x="9387" y="666"/>
                    <a:pt x="9311" y="1018"/>
                    <a:pt x="9180" y="1363"/>
                  </a:cubicBezTo>
                  <a:cubicBezTo>
                    <a:pt x="9050" y="1707"/>
                    <a:pt x="8874" y="2044"/>
                    <a:pt x="8660" y="2350"/>
                  </a:cubicBezTo>
                  <a:cubicBezTo>
                    <a:pt x="8438" y="2664"/>
                    <a:pt x="8200" y="2955"/>
                    <a:pt x="7932" y="3223"/>
                  </a:cubicBezTo>
                  <a:cubicBezTo>
                    <a:pt x="7657" y="3499"/>
                    <a:pt x="7366" y="3752"/>
                    <a:pt x="7052" y="3981"/>
                  </a:cubicBezTo>
                  <a:cubicBezTo>
                    <a:pt x="6891" y="4104"/>
                    <a:pt x="6738" y="4211"/>
                    <a:pt x="6585" y="4310"/>
                  </a:cubicBezTo>
                  <a:cubicBezTo>
                    <a:pt x="6432" y="4402"/>
                    <a:pt x="6271" y="4502"/>
                    <a:pt x="6072" y="4617"/>
                  </a:cubicBezTo>
                  <a:cubicBezTo>
                    <a:pt x="5299" y="5061"/>
                    <a:pt x="4480" y="5436"/>
                    <a:pt x="3637" y="5727"/>
                  </a:cubicBezTo>
                  <a:cubicBezTo>
                    <a:pt x="2795" y="6018"/>
                    <a:pt x="1930" y="6224"/>
                    <a:pt x="1042" y="6332"/>
                  </a:cubicBezTo>
                  <a:cubicBezTo>
                    <a:pt x="697" y="6370"/>
                    <a:pt x="353" y="6393"/>
                    <a:pt x="1" y="6401"/>
                  </a:cubicBezTo>
                  <a:cubicBezTo>
                    <a:pt x="47" y="6492"/>
                    <a:pt x="100" y="6592"/>
                    <a:pt x="154" y="6684"/>
                  </a:cubicBezTo>
                  <a:cubicBezTo>
                    <a:pt x="169" y="6699"/>
                    <a:pt x="184" y="6699"/>
                    <a:pt x="200" y="6707"/>
                  </a:cubicBezTo>
                  <a:cubicBezTo>
                    <a:pt x="828" y="6699"/>
                    <a:pt x="1448" y="6653"/>
                    <a:pt x="2068" y="6577"/>
                  </a:cubicBezTo>
                  <a:cubicBezTo>
                    <a:pt x="2749" y="6492"/>
                    <a:pt x="3423" y="6370"/>
                    <a:pt x="4089" y="6201"/>
                  </a:cubicBezTo>
                  <a:cubicBezTo>
                    <a:pt x="4770" y="6033"/>
                    <a:pt x="5437" y="5819"/>
                    <a:pt x="6080" y="5543"/>
                  </a:cubicBezTo>
                  <a:cubicBezTo>
                    <a:pt x="6707" y="5283"/>
                    <a:pt x="7297" y="4946"/>
                    <a:pt x="7848" y="4555"/>
                  </a:cubicBezTo>
                  <a:cubicBezTo>
                    <a:pt x="8369" y="4180"/>
                    <a:pt x="8828" y="3721"/>
                    <a:pt x="9203" y="3200"/>
                  </a:cubicBezTo>
                  <a:cubicBezTo>
                    <a:pt x="9295" y="3070"/>
                    <a:pt x="9379" y="2932"/>
                    <a:pt x="9456" y="2795"/>
                  </a:cubicBezTo>
                  <a:cubicBezTo>
                    <a:pt x="9540" y="2634"/>
                    <a:pt x="9609" y="2465"/>
                    <a:pt x="9670" y="2297"/>
                  </a:cubicBezTo>
                  <a:cubicBezTo>
                    <a:pt x="9724" y="2121"/>
                    <a:pt x="9770" y="1945"/>
                    <a:pt x="9801" y="1761"/>
                  </a:cubicBezTo>
                  <a:cubicBezTo>
                    <a:pt x="9823" y="1577"/>
                    <a:pt x="9839" y="1386"/>
                    <a:pt x="9831" y="1202"/>
                  </a:cubicBezTo>
                  <a:cubicBezTo>
                    <a:pt x="9816" y="842"/>
                    <a:pt x="9716" y="482"/>
                    <a:pt x="9525" y="168"/>
                  </a:cubicBezTo>
                  <a:cubicBezTo>
                    <a:pt x="9494" y="115"/>
                    <a:pt x="9456" y="61"/>
                    <a:pt x="9410" y="8"/>
                  </a:cubicBezTo>
                  <a:lnTo>
                    <a:pt x="9402" y="0"/>
                  </a:lnTo>
                  <a:close/>
                </a:path>
              </a:pathLst>
            </a:custGeom>
            <a:solidFill>
              <a:srgbClr val="191919">
                <a:alpha val="11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59" name="Google Shape;859;p51"/>
            <p:cNvSpPr/>
            <p:nvPr/>
          </p:nvSpPr>
          <p:spPr>
            <a:xfrm>
              <a:off x="7978491" y="2325341"/>
              <a:ext cx="662098" cy="484073"/>
            </a:xfrm>
            <a:custGeom>
              <a:avLst/>
              <a:gdLst/>
              <a:ahLst/>
              <a:cxnLst/>
              <a:rect l="l" t="t" r="r" b="b"/>
              <a:pathLst>
                <a:path w="10421" h="7619" extrusionOk="0">
                  <a:moveTo>
                    <a:pt x="2197" y="1"/>
                  </a:moveTo>
                  <a:cubicBezTo>
                    <a:pt x="1485" y="1"/>
                    <a:pt x="789" y="85"/>
                    <a:pt x="100" y="231"/>
                  </a:cubicBezTo>
                  <a:cubicBezTo>
                    <a:pt x="77" y="238"/>
                    <a:pt x="54" y="254"/>
                    <a:pt x="46" y="269"/>
                  </a:cubicBezTo>
                  <a:lnTo>
                    <a:pt x="38" y="292"/>
                  </a:lnTo>
                  <a:cubicBezTo>
                    <a:pt x="15" y="307"/>
                    <a:pt x="0" y="338"/>
                    <a:pt x="8" y="368"/>
                  </a:cubicBezTo>
                  <a:cubicBezTo>
                    <a:pt x="46" y="652"/>
                    <a:pt x="130" y="920"/>
                    <a:pt x="268" y="1165"/>
                  </a:cubicBezTo>
                  <a:cubicBezTo>
                    <a:pt x="390" y="1402"/>
                    <a:pt x="559" y="1616"/>
                    <a:pt x="758" y="1800"/>
                  </a:cubicBezTo>
                  <a:cubicBezTo>
                    <a:pt x="1171" y="2160"/>
                    <a:pt x="1669" y="2413"/>
                    <a:pt x="2205" y="2527"/>
                  </a:cubicBezTo>
                  <a:cubicBezTo>
                    <a:pt x="2450" y="2573"/>
                    <a:pt x="2710" y="2604"/>
                    <a:pt x="2963" y="2604"/>
                  </a:cubicBezTo>
                  <a:cubicBezTo>
                    <a:pt x="2977" y="2604"/>
                    <a:pt x="2990" y="2604"/>
                    <a:pt x="3004" y="2604"/>
                  </a:cubicBezTo>
                  <a:cubicBezTo>
                    <a:pt x="3564" y="2604"/>
                    <a:pt x="4108" y="2452"/>
                    <a:pt x="4586" y="2168"/>
                  </a:cubicBezTo>
                  <a:cubicBezTo>
                    <a:pt x="4586" y="2290"/>
                    <a:pt x="4594" y="2405"/>
                    <a:pt x="4624" y="2512"/>
                  </a:cubicBezTo>
                  <a:cubicBezTo>
                    <a:pt x="4678" y="2750"/>
                    <a:pt x="4800" y="2964"/>
                    <a:pt x="4969" y="3132"/>
                  </a:cubicBezTo>
                  <a:cubicBezTo>
                    <a:pt x="5299" y="3433"/>
                    <a:pt x="5727" y="3600"/>
                    <a:pt x="6167" y="3600"/>
                  </a:cubicBezTo>
                  <a:cubicBezTo>
                    <a:pt x="6186" y="3600"/>
                    <a:pt x="6205" y="3600"/>
                    <a:pt x="6224" y="3599"/>
                  </a:cubicBezTo>
                  <a:lnTo>
                    <a:pt x="6324" y="3599"/>
                  </a:lnTo>
                  <a:cubicBezTo>
                    <a:pt x="6722" y="3584"/>
                    <a:pt x="7105" y="3454"/>
                    <a:pt x="7434" y="3232"/>
                  </a:cubicBezTo>
                  <a:lnTo>
                    <a:pt x="7434" y="3232"/>
                  </a:lnTo>
                  <a:cubicBezTo>
                    <a:pt x="7404" y="3308"/>
                    <a:pt x="7388" y="3393"/>
                    <a:pt x="7388" y="3484"/>
                  </a:cubicBezTo>
                  <a:cubicBezTo>
                    <a:pt x="7381" y="3745"/>
                    <a:pt x="7472" y="4005"/>
                    <a:pt x="7649" y="4204"/>
                  </a:cubicBezTo>
                  <a:cubicBezTo>
                    <a:pt x="7817" y="4411"/>
                    <a:pt x="8054" y="4556"/>
                    <a:pt x="8315" y="4618"/>
                  </a:cubicBezTo>
                  <a:cubicBezTo>
                    <a:pt x="8399" y="4641"/>
                    <a:pt x="8483" y="4648"/>
                    <a:pt x="8567" y="4648"/>
                  </a:cubicBezTo>
                  <a:lnTo>
                    <a:pt x="8583" y="4648"/>
                  </a:lnTo>
                  <a:lnTo>
                    <a:pt x="8552" y="4664"/>
                  </a:lnTo>
                  <a:cubicBezTo>
                    <a:pt x="8138" y="5123"/>
                    <a:pt x="7848" y="5682"/>
                    <a:pt x="7717" y="6294"/>
                  </a:cubicBezTo>
                  <a:cubicBezTo>
                    <a:pt x="7679" y="6478"/>
                    <a:pt x="7664" y="6669"/>
                    <a:pt x="7664" y="6868"/>
                  </a:cubicBezTo>
                  <a:cubicBezTo>
                    <a:pt x="7664" y="6945"/>
                    <a:pt x="7679" y="7022"/>
                    <a:pt x="7694" y="7098"/>
                  </a:cubicBezTo>
                  <a:cubicBezTo>
                    <a:pt x="7702" y="7167"/>
                    <a:pt x="7725" y="7236"/>
                    <a:pt x="7756" y="7305"/>
                  </a:cubicBezTo>
                  <a:cubicBezTo>
                    <a:pt x="7779" y="7351"/>
                    <a:pt x="7809" y="7404"/>
                    <a:pt x="7848" y="7450"/>
                  </a:cubicBezTo>
                  <a:cubicBezTo>
                    <a:pt x="7886" y="7496"/>
                    <a:pt x="7932" y="7527"/>
                    <a:pt x="7978" y="7558"/>
                  </a:cubicBezTo>
                  <a:cubicBezTo>
                    <a:pt x="8047" y="7596"/>
                    <a:pt x="8123" y="7619"/>
                    <a:pt x="8200" y="7619"/>
                  </a:cubicBezTo>
                  <a:cubicBezTo>
                    <a:pt x="8238" y="7619"/>
                    <a:pt x="8269" y="7611"/>
                    <a:pt x="8299" y="7603"/>
                  </a:cubicBezTo>
                  <a:cubicBezTo>
                    <a:pt x="8445" y="7573"/>
                    <a:pt x="8575" y="7512"/>
                    <a:pt x="8697" y="7427"/>
                  </a:cubicBezTo>
                  <a:cubicBezTo>
                    <a:pt x="8766" y="7374"/>
                    <a:pt x="8835" y="7320"/>
                    <a:pt x="8904" y="7259"/>
                  </a:cubicBezTo>
                  <a:cubicBezTo>
                    <a:pt x="8981" y="7190"/>
                    <a:pt x="9050" y="7113"/>
                    <a:pt x="9118" y="7045"/>
                  </a:cubicBezTo>
                  <a:cubicBezTo>
                    <a:pt x="9402" y="6738"/>
                    <a:pt x="9639" y="6401"/>
                    <a:pt x="9846" y="6034"/>
                  </a:cubicBezTo>
                  <a:cubicBezTo>
                    <a:pt x="10045" y="5682"/>
                    <a:pt x="10190" y="5299"/>
                    <a:pt x="10290" y="4901"/>
                  </a:cubicBezTo>
                  <a:cubicBezTo>
                    <a:pt x="10382" y="4510"/>
                    <a:pt x="10420" y="4105"/>
                    <a:pt x="10382" y="3699"/>
                  </a:cubicBezTo>
                  <a:cubicBezTo>
                    <a:pt x="10366" y="3492"/>
                    <a:pt x="10328" y="3293"/>
                    <a:pt x="10275" y="3094"/>
                  </a:cubicBezTo>
                  <a:cubicBezTo>
                    <a:pt x="10236" y="2941"/>
                    <a:pt x="10183" y="2795"/>
                    <a:pt x="10114" y="2658"/>
                  </a:cubicBezTo>
                  <a:cubicBezTo>
                    <a:pt x="10053" y="2527"/>
                    <a:pt x="9984" y="2397"/>
                    <a:pt x="9899" y="2282"/>
                  </a:cubicBezTo>
                  <a:cubicBezTo>
                    <a:pt x="9808" y="2160"/>
                    <a:pt x="9716" y="2053"/>
                    <a:pt x="9616" y="1946"/>
                  </a:cubicBezTo>
                  <a:cubicBezTo>
                    <a:pt x="9409" y="1731"/>
                    <a:pt x="9172" y="1540"/>
                    <a:pt x="8912" y="1387"/>
                  </a:cubicBezTo>
                  <a:cubicBezTo>
                    <a:pt x="8644" y="1218"/>
                    <a:pt x="8368" y="1080"/>
                    <a:pt x="8077" y="966"/>
                  </a:cubicBezTo>
                  <a:cubicBezTo>
                    <a:pt x="7472" y="721"/>
                    <a:pt x="6852" y="537"/>
                    <a:pt x="6217" y="414"/>
                  </a:cubicBezTo>
                  <a:cubicBezTo>
                    <a:pt x="5926" y="361"/>
                    <a:pt x="5635" y="307"/>
                    <a:pt x="5321" y="261"/>
                  </a:cubicBezTo>
                  <a:cubicBezTo>
                    <a:pt x="4946" y="200"/>
                    <a:pt x="4609" y="154"/>
                    <a:pt x="4295" y="116"/>
                  </a:cubicBezTo>
                  <a:cubicBezTo>
                    <a:pt x="3667" y="47"/>
                    <a:pt x="3032" y="9"/>
                    <a:pt x="2396" y="1"/>
                  </a:cubicBezTo>
                  <a:close/>
                </a:path>
              </a:pathLst>
            </a:custGeom>
            <a:solidFill>
              <a:srgbClr val="7C22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60" name="Google Shape;860;p51"/>
            <p:cNvSpPr/>
            <p:nvPr/>
          </p:nvSpPr>
          <p:spPr>
            <a:xfrm>
              <a:off x="7975568" y="2371086"/>
              <a:ext cx="302617" cy="125227"/>
            </a:xfrm>
            <a:custGeom>
              <a:avLst/>
              <a:gdLst/>
              <a:ahLst/>
              <a:cxnLst/>
              <a:rect l="l" t="t" r="r" b="b"/>
              <a:pathLst>
                <a:path w="4763" h="1971" extrusionOk="0">
                  <a:moveTo>
                    <a:pt x="31" y="1"/>
                  </a:moveTo>
                  <a:lnTo>
                    <a:pt x="31" y="8"/>
                  </a:lnTo>
                  <a:cubicBezTo>
                    <a:pt x="15" y="16"/>
                    <a:pt x="0" y="39"/>
                    <a:pt x="8" y="62"/>
                  </a:cubicBezTo>
                  <a:cubicBezTo>
                    <a:pt x="92" y="223"/>
                    <a:pt x="184" y="376"/>
                    <a:pt x="291" y="529"/>
                  </a:cubicBezTo>
                  <a:cubicBezTo>
                    <a:pt x="391" y="667"/>
                    <a:pt x="505" y="805"/>
                    <a:pt x="628" y="935"/>
                  </a:cubicBezTo>
                  <a:cubicBezTo>
                    <a:pt x="873" y="1187"/>
                    <a:pt x="1156" y="1402"/>
                    <a:pt x="1470" y="1570"/>
                  </a:cubicBezTo>
                  <a:cubicBezTo>
                    <a:pt x="1776" y="1739"/>
                    <a:pt x="2106" y="1853"/>
                    <a:pt x="2450" y="1915"/>
                  </a:cubicBezTo>
                  <a:cubicBezTo>
                    <a:pt x="2626" y="1945"/>
                    <a:pt x="2795" y="1968"/>
                    <a:pt x="2978" y="1968"/>
                  </a:cubicBezTo>
                  <a:cubicBezTo>
                    <a:pt x="3020" y="1970"/>
                    <a:pt x="3061" y="1971"/>
                    <a:pt x="3103" y="1971"/>
                  </a:cubicBezTo>
                  <a:cubicBezTo>
                    <a:pt x="3430" y="1971"/>
                    <a:pt x="3761" y="1918"/>
                    <a:pt x="4073" y="1823"/>
                  </a:cubicBezTo>
                  <a:cubicBezTo>
                    <a:pt x="4173" y="1792"/>
                    <a:pt x="4265" y="1754"/>
                    <a:pt x="4364" y="1716"/>
                  </a:cubicBezTo>
                  <a:cubicBezTo>
                    <a:pt x="4479" y="1670"/>
                    <a:pt x="4594" y="1616"/>
                    <a:pt x="4701" y="1555"/>
                  </a:cubicBezTo>
                  <a:cubicBezTo>
                    <a:pt x="4747" y="1524"/>
                    <a:pt x="4762" y="1471"/>
                    <a:pt x="4747" y="1417"/>
                  </a:cubicBezTo>
                  <a:cubicBezTo>
                    <a:pt x="4732" y="1386"/>
                    <a:pt x="4716" y="1363"/>
                    <a:pt x="4686" y="1356"/>
                  </a:cubicBezTo>
                  <a:cubicBezTo>
                    <a:pt x="4670" y="1348"/>
                    <a:pt x="4655" y="1344"/>
                    <a:pt x="4640" y="1344"/>
                  </a:cubicBezTo>
                  <a:cubicBezTo>
                    <a:pt x="4624" y="1344"/>
                    <a:pt x="4609" y="1348"/>
                    <a:pt x="4594" y="1356"/>
                  </a:cubicBezTo>
                  <a:cubicBezTo>
                    <a:pt x="4510" y="1394"/>
                    <a:pt x="4425" y="1440"/>
                    <a:pt x="4333" y="1478"/>
                  </a:cubicBezTo>
                  <a:cubicBezTo>
                    <a:pt x="4249" y="1524"/>
                    <a:pt x="4180" y="1547"/>
                    <a:pt x="4104" y="1578"/>
                  </a:cubicBezTo>
                  <a:cubicBezTo>
                    <a:pt x="3958" y="1631"/>
                    <a:pt x="3821" y="1677"/>
                    <a:pt x="3675" y="1708"/>
                  </a:cubicBezTo>
                  <a:lnTo>
                    <a:pt x="3706" y="1700"/>
                  </a:lnTo>
                  <a:lnTo>
                    <a:pt x="3706" y="1700"/>
                  </a:lnTo>
                  <a:cubicBezTo>
                    <a:pt x="3560" y="1731"/>
                    <a:pt x="3422" y="1762"/>
                    <a:pt x="3277" y="1777"/>
                  </a:cubicBezTo>
                  <a:cubicBezTo>
                    <a:pt x="3170" y="1788"/>
                    <a:pt x="3068" y="1795"/>
                    <a:pt x="2964" y="1795"/>
                  </a:cubicBezTo>
                  <a:cubicBezTo>
                    <a:pt x="2926" y="1795"/>
                    <a:pt x="2887" y="1794"/>
                    <a:pt x="2848" y="1792"/>
                  </a:cubicBezTo>
                  <a:lnTo>
                    <a:pt x="2841" y="1792"/>
                  </a:lnTo>
                  <a:cubicBezTo>
                    <a:pt x="2695" y="1792"/>
                    <a:pt x="2557" y="1777"/>
                    <a:pt x="2412" y="1754"/>
                  </a:cubicBezTo>
                  <a:cubicBezTo>
                    <a:pt x="2267" y="1723"/>
                    <a:pt x="2129" y="1693"/>
                    <a:pt x="1984" y="1647"/>
                  </a:cubicBezTo>
                  <a:lnTo>
                    <a:pt x="1984" y="1647"/>
                  </a:lnTo>
                  <a:cubicBezTo>
                    <a:pt x="1855" y="1604"/>
                    <a:pt x="1732" y="1559"/>
                    <a:pt x="1616" y="1501"/>
                  </a:cubicBezTo>
                  <a:cubicBezTo>
                    <a:pt x="1478" y="1440"/>
                    <a:pt x="1355" y="1371"/>
                    <a:pt x="1233" y="1295"/>
                  </a:cubicBezTo>
                  <a:cubicBezTo>
                    <a:pt x="758" y="996"/>
                    <a:pt x="375" y="575"/>
                    <a:pt x="115" y="85"/>
                  </a:cubicBezTo>
                  <a:lnTo>
                    <a:pt x="84" y="24"/>
                  </a:lnTo>
                  <a:cubicBezTo>
                    <a:pt x="77" y="8"/>
                    <a:pt x="61" y="1"/>
                    <a:pt x="46" y="1"/>
                  </a:cubicBezTo>
                  <a:close/>
                </a:path>
              </a:pathLst>
            </a:custGeom>
            <a:solidFill>
              <a:srgbClr val="6D1D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61" name="Google Shape;861;p51"/>
            <p:cNvSpPr/>
            <p:nvPr/>
          </p:nvSpPr>
          <p:spPr>
            <a:xfrm>
              <a:off x="8073286" y="2390528"/>
              <a:ext cx="188953" cy="47588"/>
            </a:xfrm>
            <a:custGeom>
              <a:avLst/>
              <a:gdLst/>
              <a:ahLst/>
              <a:cxnLst/>
              <a:rect l="l" t="t" r="r" b="b"/>
              <a:pathLst>
                <a:path w="2974" h="749" extrusionOk="0">
                  <a:moveTo>
                    <a:pt x="32" y="1"/>
                  </a:moveTo>
                  <a:cubicBezTo>
                    <a:pt x="24" y="1"/>
                    <a:pt x="16" y="1"/>
                    <a:pt x="9" y="9"/>
                  </a:cubicBezTo>
                  <a:lnTo>
                    <a:pt x="16" y="9"/>
                  </a:lnTo>
                  <a:cubicBezTo>
                    <a:pt x="1" y="24"/>
                    <a:pt x="1" y="47"/>
                    <a:pt x="16" y="62"/>
                  </a:cubicBezTo>
                  <a:cubicBezTo>
                    <a:pt x="93" y="162"/>
                    <a:pt x="185" y="246"/>
                    <a:pt x="284" y="330"/>
                  </a:cubicBezTo>
                  <a:cubicBezTo>
                    <a:pt x="391" y="407"/>
                    <a:pt x="499" y="476"/>
                    <a:pt x="613" y="529"/>
                  </a:cubicBezTo>
                  <a:cubicBezTo>
                    <a:pt x="728" y="583"/>
                    <a:pt x="843" y="629"/>
                    <a:pt x="966" y="659"/>
                  </a:cubicBezTo>
                  <a:cubicBezTo>
                    <a:pt x="1103" y="698"/>
                    <a:pt x="1234" y="721"/>
                    <a:pt x="1371" y="736"/>
                  </a:cubicBezTo>
                  <a:cubicBezTo>
                    <a:pt x="1448" y="745"/>
                    <a:pt x="1524" y="749"/>
                    <a:pt x="1600" y="749"/>
                  </a:cubicBezTo>
                  <a:cubicBezTo>
                    <a:pt x="1654" y="749"/>
                    <a:pt x="1708" y="747"/>
                    <a:pt x="1762" y="744"/>
                  </a:cubicBezTo>
                  <a:cubicBezTo>
                    <a:pt x="1900" y="736"/>
                    <a:pt x="2038" y="721"/>
                    <a:pt x="2168" y="690"/>
                  </a:cubicBezTo>
                  <a:cubicBezTo>
                    <a:pt x="2298" y="652"/>
                    <a:pt x="2428" y="606"/>
                    <a:pt x="2550" y="552"/>
                  </a:cubicBezTo>
                  <a:cubicBezTo>
                    <a:pt x="2612" y="529"/>
                    <a:pt x="2665" y="499"/>
                    <a:pt x="2727" y="468"/>
                  </a:cubicBezTo>
                  <a:cubicBezTo>
                    <a:pt x="2788" y="430"/>
                    <a:pt x="2849" y="391"/>
                    <a:pt x="2910" y="345"/>
                  </a:cubicBezTo>
                  <a:cubicBezTo>
                    <a:pt x="2926" y="330"/>
                    <a:pt x="2941" y="307"/>
                    <a:pt x="2949" y="284"/>
                  </a:cubicBezTo>
                  <a:cubicBezTo>
                    <a:pt x="2973" y="191"/>
                    <a:pt x="2903" y="108"/>
                    <a:pt x="2819" y="108"/>
                  </a:cubicBezTo>
                  <a:cubicBezTo>
                    <a:pt x="2799" y="108"/>
                    <a:pt x="2778" y="113"/>
                    <a:pt x="2757" y="123"/>
                  </a:cubicBezTo>
                  <a:cubicBezTo>
                    <a:pt x="2359" y="361"/>
                    <a:pt x="1915" y="499"/>
                    <a:pt x="1448" y="537"/>
                  </a:cubicBezTo>
                  <a:cubicBezTo>
                    <a:pt x="1406" y="541"/>
                    <a:pt x="1364" y="543"/>
                    <a:pt x="1323" y="543"/>
                  </a:cubicBezTo>
                  <a:cubicBezTo>
                    <a:pt x="1281" y="543"/>
                    <a:pt x="1241" y="541"/>
                    <a:pt x="1203" y="537"/>
                  </a:cubicBezTo>
                  <a:cubicBezTo>
                    <a:pt x="1119" y="529"/>
                    <a:pt x="1035" y="521"/>
                    <a:pt x="950" y="506"/>
                  </a:cubicBezTo>
                  <a:cubicBezTo>
                    <a:pt x="813" y="476"/>
                    <a:pt x="675" y="430"/>
                    <a:pt x="545" y="368"/>
                  </a:cubicBezTo>
                  <a:lnTo>
                    <a:pt x="529" y="368"/>
                  </a:lnTo>
                  <a:cubicBezTo>
                    <a:pt x="414" y="315"/>
                    <a:pt x="307" y="238"/>
                    <a:pt x="208" y="154"/>
                  </a:cubicBezTo>
                  <a:cubicBezTo>
                    <a:pt x="154" y="108"/>
                    <a:pt x="108" y="62"/>
                    <a:pt x="62" y="9"/>
                  </a:cubicBezTo>
                  <a:cubicBezTo>
                    <a:pt x="55" y="1"/>
                    <a:pt x="47" y="1"/>
                    <a:pt x="32" y="1"/>
                  </a:cubicBezTo>
                  <a:close/>
                </a:path>
              </a:pathLst>
            </a:custGeom>
            <a:solidFill>
              <a:srgbClr val="6D1D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62" name="Google Shape;862;p51"/>
            <p:cNvSpPr/>
            <p:nvPr/>
          </p:nvSpPr>
          <p:spPr>
            <a:xfrm>
              <a:off x="8492114" y="2494154"/>
              <a:ext cx="65250" cy="87805"/>
            </a:xfrm>
            <a:custGeom>
              <a:avLst/>
              <a:gdLst/>
              <a:ahLst/>
              <a:cxnLst/>
              <a:rect l="l" t="t" r="r" b="b"/>
              <a:pathLst>
                <a:path w="1027" h="1382" extrusionOk="0">
                  <a:moveTo>
                    <a:pt x="62" y="1"/>
                  </a:moveTo>
                  <a:cubicBezTo>
                    <a:pt x="39" y="1"/>
                    <a:pt x="24" y="16"/>
                    <a:pt x="24" y="39"/>
                  </a:cubicBezTo>
                  <a:cubicBezTo>
                    <a:pt x="1" y="184"/>
                    <a:pt x="9" y="330"/>
                    <a:pt x="39" y="468"/>
                  </a:cubicBezTo>
                  <a:cubicBezTo>
                    <a:pt x="70" y="590"/>
                    <a:pt x="123" y="713"/>
                    <a:pt x="200" y="820"/>
                  </a:cubicBezTo>
                  <a:cubicBezTo>
                    <a:pt x="284" y="927"/>
                    <a:pt x="376" y="1027"/>
                    <a:pt x="483" y="1111"/>
                  </a:cubicBezTo>
                  <a:cubicBezTo>
                    <a:pt x="598" y="1210"/>
                    <a:pt x="721" y="1295"/>
                    <a:pt x="851" y="1371"/>
                  </a:cubicBezTo>
                  <a:cubicBezTo>
                    <a:pt x="867" y="1378"/>
                    <a:pt x="885" y="1382"/>
                    <a:pt x="902" y="1382"/>
                  </a:cubicBezTo>
                  <a:cubicBezTo>
                    <a:pt x="939" y="1382"/>
                    <a:pt x="975" y="1365"/>
                    <a:pt x="996" y="1333"/>
                  </a:cubicBezTo>
                  <a:cubicBezTo>
                    <a:pt x="1027" y="1279"/>
                    <a:pt x="1012" y="1210"/>
                    <a:pt x="958" y="1180"/>
                  </a:cubicBezTo>
                  <a:cubicBezTo>
                    <a:pt x="866" y="1134"/>
                    <a:pt x="767" y="1088"/>
                    <a:pt x="682" y="1027"/>
                  </a:cubicBezTo>
                  <a:cubicBezTo>
                    <a:pt x="598" y="981"/>
                    <a:pt x="522" y="927"/>
                    <a:pt x="437" y="866"/>
                  </a:cubicBezTo>
                  <a:cubicBezTo>
                    <a:pt x="376" y="812"/>
                    <a:pt x="315" y="751"/>
                    <a:pt x="269" y="690"/>
                  </a:cubicBezTo>
                  <a:cubicBezTo>
                    <a:pt x="215" y="621"/>
                    <a:pt x="177" y="552"/>
                    <a:pt x="146" y="483"/>
                  </a:cubicBezTo>
                  <a:cubicBezTo>
                    <a:pt x="123" y="414"/>
                    <a:pt x="108" y="345"/>
                    <a:pt x="100" y="276"/>
                  </a:cubicBezTo>
                  <a:lnTo>
                    <a:pt x="100" y="292"/>
                  </a:lnTo>
                  <a:cubicBezTo>
                    <a:pt x="93" y="207"/>
                    <a:pt x="93" y="123"/>
                    <a:pt x="100" y="39"/>
                  </a:cubicBezTo>
                  <a:cubicBezTo>
                    <a:pt x="100" y="16"/>
                    <a:pt x="85" y="1"/>
                    <a:pt x="62" y="1"/>
                  </a:cubicBezTo>
                  <a:close/>
                </a:path>
              </a:pathLst>
            </a:custGeom>
            <a:solidFill>
              <a:srgbClr val="6D1D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63" name="Google Shape;863;p51"/>
            <p:cNvSpPr/>
            <p:nvPr/>
          </p:nvSpPr>
          <p:spPr>
            <a:xfrm>
              <a:off x="8609591" y="2609471"/>
              <a:ext cx="119001" cy="178470"/>
            </a:xfrm>
            <a:custGeom>
              <a:avLst/>
              <a:gdLst/>
              <a:ahLst/>
              <a:cxnLst/>
              <a:rect l="l" t="t" r="r" b="b"/>
              <a:pathLst>
                <a:path w="1873" h="2809" extrusionOk="0">
                  <a:moveTo>
                    <a:pt x="1835" y="0"/>
                  </a:moveTo>
                  <a:cubicBezTo>
                    <a:pt x="1812" y="0"/>
                    <a:pt x="1796" y="8"/>
                    <a:pt x="1796" y="31"/>
                  </a:cubicBezTo>
                  <a:lnTo>
                    <a:pt x="1789" y="23"/>
                  </a:lnTo>
                  <a:cubicBezTo>
                    <a:pt x="1766" y="161"/>
                    <a:pt x="1735" y="306"/>
                    <a:pt x="1697" y="444"/>
                  </a:cubicBezTo>
                  <a:cubicBezTo>
                    <a:pt x="1651" y="574"/>
                    <a:pt x="1605" y="712"/>
                    <a:pt x="1551" y="842"/>
                  </a:cubicBezTo>
                  <a:cubicBezTo>
                    <a:pt x="1521" y="919"/>
                    <a:pt x="1482" y="995"/>
                    <a:pt x="1444" y="1072"/>
                  </a:cubicBezTo>
                  <a:cubicBezTo>
                    <a:pt x="1406" y="1149"/>
                    <a:pt x="1360" y="1240"/>
                    <a:pt x="1306" y="1317"/>
                  </a:cubicBezTo>
                  <a:cubicBezTo>
                    <a:pt x="1222" y="1462"/>
                    <a:pt x="1130" y="1608"/>
                    <a:pt x="1023" y="1746"/>
                  </a:cubicBezTo>
                  <a:lnTo>
                    <a:pt x="1031" y="1738"/>
                  </a:lnTo>
                  <a:lnTo>
                    <a:pt x="1023" y="1753"/>
                  </a:lnTo>
                  <a:lnTo>
                    <a:pt x="1010" y="1760"/>
                  </a:lnTo>
                  <a:lnTo>
                    <a:pt x="1010" y="1760"/>
                  </a:lnTo>
                  <a:cubicBezTo>
                    <a:pt x="1012" y="1758"/>
                    <a:pt x="1014" y="1756"/>
                    <a:pt x="1015" y="1753"/>
                  </a:cubicBezTo>
                  <a:lnTo>
                    <a:pt x="1015" y="1753"/>
                  </a:lnTo>
                  <a:lnTo>
                    <a:pt x="1008" y="1761"/>
                  </a:lnTo>
                  <a:lnTo>
                    <a:pt x="1010" y="1760"/>
                  </a:lnTo>
                  <a:lnTo>
                    <a:pt x="1010" y="1760"/>
                  </a:lnTo>
                  <a:cubicBezTo>
                    <a:pt x="920" y="1872"/>
                    <a:pt x="830" y="1985"/>
                    <a:pt x="724" y="2090"/>
                  </a:cubicBezTo>
                  <a:cubicBezTo>
                    <a:pt x="625" y="2190"/>
                    <a:pt x="518" y="2282"/>
                    <a:pt x="403" y="2366"/>
                  </a:cubicBezTo>
                  <a:cubicBezTo>
                    <a:pt x="311" y="2435"/>
                    <a:pt x="219" y="2496"/>
                    <a:pt x="120" y="2557"/>
                  </a:cubicBezTo>
                  <a:cubicBezTo>
                    <a:pt x="0" y="2637"/>
                    <a:pt x="70" y="2808"/>
                    <a:pt x="190" y="2808"/>
                  </a:cubicBezTo>
                  <a:cubicBezTo>
                    <a:pt x="209" y="2808"/>
                    <a:pt x="229" y="2804"/>
                    <a:pt x="250" y="2795"/>
                  </a:cubicBezTo>
                  <a:cubicBezTo>
                    <a:pt x="487" y="2657"/>
                    <a:pt x="701" y="2488"/>
                    <a:pt x="885" y="2289"/>
                  </a:cubicBezTo>
                  <a:cubicBezTo>
                    <a:pt x="977" y="2182"/>
                    <a:pt x="1069" y="2075"/>
                    <a:pt x="1153" y="1960"/>
                  </a:cubicBezTo>
                  <a:cubicBezTo>
                    <a:pt x="1230" y="1845"/>
                    <a:pt x="1306" y="1723"/>
                    <a:pt x="1367" y="1600"/>
                  </a:cubicBezTo>
                  <a:cubicBezTo>
                    <a:pt x="1436" y="1485"/>
                    <a:pt x="1490" y="1363"/>
                    <a:pt x="1544" y="1240"/>
                  </a:cubicBezTo>
                  <a:cubicBezTo>
                    <a:pt x="1597" y="1118"/>
                    <a:pt x="1635" y="980"/>
                    <a:pt x="1681" y="850"/>
                  </a:cubicBezTo>
                  <a:cubicBezTo>
                    <a:pt x="1727" y="720"/>
                    <a:pt x="1758" y="582"/>
                    <a:pt x="1789" y="452"/>
                  </a:cubicBezTo>
                  <a:cubicBezTo>
                    <a:pt x="1827" y="314"/>
                    <a:pt x="1850" y="184"/>
                    <a:pt x="1873" y="46"/>
                  </a:cubicBezTo>
                  <a:cubicBezTo>
                    <a:pt x="1873" y="31"/>
                    <a:pt x="1865" y="8"/>
                    <a:pt x="1842" y="0"/>
                  </a:cubicBezTo>
                  <a:close/>
                </a:path>
              </a:pathLst>
            </a:custGeom>
            <a:solidFill>
              <a:srgbClr val="6D1D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64" name="Google Shape;864;p51"/>
            <p:cNvSpPr/>
            <p:nvPr/>
          </p:nvSpPr>
          <p:spPr>
            <a:xfrm>
              <a:off x="8649238" y="2585582"/>
              <a:ext cx="41933" cy="79355"/>
            </a:xfrm>
            <a:custGeom>
              <a:avLst/>
              <a:gdLst/>
              <a:ahLst/>
              <a:cxnLst/>
              <a:rect l="l" t="t" r="r" b="b"/>
              <a:pathLst>
                <a:path w="660" h="1249" extrusionOk="0">
                  <a:moveTo>
                    <a:pt x="606" y="1"/>
                  </a:moveTo>
                  <a:cubicBezTo>
                    <a:pt x="583" y="1"/>
                    <a:pt x="560" y="24"/>
                    <a:pt x="560" y="55"/>
                  </a:cubicBezTo>
                  <a:lnTo>
                    <a:pt x="552" y="62"/>
                  </a:lnTo>
                  <a:cubicBezTo>
                    <a:pt x="552" y="93"/>
                    <a:pt x="552" y="123"/>
                    <a:pt x="544" y="154"/>
                  </a:cubicBezTo>
                  <a:cubicBezTo>
                    <a:pt x="537" y="200"/>
                    <a:pt x="529" y="254"/>
                    <a:pt x="521" y="300"/>
                  </a:cubicBezTo>
                  <a:cubicBezTo>
                    <a:pt x="498" y="353"/>
                    <a:pt x="483" y="407"/>
                    <a:pt x="460" y="460"/>
                  </a:cubicBezTo>
                  <a:lnTo>
                    <a:pt x="468" y="445"/>
                  </a:lnTo>
                  <a:lnTo>
                    <a:pt x="468" y="445"/>
                  </a:lnTo>
                  <a:cubicBezTo>
                    <a:pt x="384" y="621"/>
                    <a:pt x="284" y="782"/>
                    <a:pt x="169" y="927"/>
                  </a:cubicBezTo>
                  <a:lnTo>
                    <a:pt x="169" y="920"/>
                  </a:lnTo>
                  <a:lnTo>
                    <a:pt x="162" y="935"/>
                  </a:lnTo>
                  <a:cubicBezTo>
                    <a:pt x="116" y="989"/>
                    <a:pt x="70" y="1042"/>
                    <a:pt x="24" y="1096"/>
                  </a:cubicBezTo>
                  <a:cubicBezTo>
                    <a:pt x="8" y="1111"/>
                    <a:pt x="1" y="1134"/>
                    <a:pt x="1" y="1157"/>
                  </a:cubicBezTo>
                  <a:cubicBezTo>
                    <a:pt x="1" y="1180"/>
                    <a:pt x="8" y="1203"/>
                    <a:pt x="24" y="1218"/>
                  </a:cubicBezTo>
                  <a:cubicBezTo>
                    <a:pt x="39" y="1241"/>
                    <a:pt x="62" y="1249"/>
                    <a:pt x="85" y="1249"/>
                  </a:cubicBezTo>
                  <a:cubicBezTo>
                    <a:pt x="116" y="1249"/>
                    <a:pt x="146" y="1234"/>
                    <a:pt x="169" y="1203"/>
                  </a:cubicBezTo>
                  <a:cubicBezTo>
                    <a:pt x="223" y="1119"/>
                    <a:pt x="284" y="1035"/>
                    <a:pt x="338" y="950"/>
                  </a:cubicBezTo>
                  <a:cubicBezTo>
                    <a:pt x="399" y="858"/>
                    <a:pt x="453" y="767"/>
                    <a:pt x="498" y="667"/>
                  </a:cubicBezTo>
                  <a:cubicBezTo>
                    <a:pt x="598" y="476"/>
                    <a:pt x="652" y="269"/>
                    <a:pt x="659" y="55"/>
                  </a:cubicBezTo>
                  <a:cubicBezTo>
                    <a:pt x="659" y="24"/>
                    <a:pt x="636" y="1"/>
                    <a:pt x="606" y="1"/>
                  </a:cubicBezTo>
                  <a:close/>
                </a:path>
              </a:pathLst>
            </a:custGeom>
            <a:solidFill>
              <a:srgbClr val="6D1D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65" name="Google Shape;865;p51"/>
            <p:cNvSpPr/>
            <p:nvPr/>
          </p:nvSpPr>
          <p:spPr>
            <a:xfrm>
              <a:off x="8066996" y="2805479"/>
              <a:ext cx="160553" cy="108708"/>
            </a:xfrm>
            <a:custGeom>
              <a:avLst/>
              <a:gdLst/>
              <a:ahLst/>
              <a:cxnLst/>
              <a:rect l="l" t="t" r="r" b="b"/>
              <a:pathLst>
                <a:path w="2527" h="1711" extrusionOk="0">
                  <a:moveTo>
                    <a:pt x="54" y="1"/>
                  </a:moveTo>
                  <a:cubicBezTo>
                    <a:pt x="0" y="552"/>
                    <a:pt x="146" y="1065"/>
                    <a:pt x="444" y="1386"/>
                  </a:cubicBezTo>
                  <a:cubicBezTo>
                    <a:pt x="605" y="1555"/>
                    <a:pt x="820" y="1670"/>
                    <a:pt x="1057" y="1700"/>
                  </a:cubicBezTo>
                  <a:cubicBezTo>
                    <a:pt x="1108" y="1707"/>
                    <a:pt x="1159" y="1710"/>
                    <a:pt x="1210" y="1710"/>
                  </a:cubicBezTo>
                  <a:cubicBezTo>
                    <a:pt x="1388" y="1710"/>
                    <a:pt x="1562" y="1669"/>
                    <a:pt x="1723" y="1585"/>
                  </a:cubicBezTo>
                  <a:cubicBezTo>
                    <a:pt x="1945" y="1471"/>
                    <a:pt x="2137" y="1294"/>
                    <a:pt x="2274" y="1080"/>
                  </a:cubicBezTo>
                  <a:cubicBezTo>
                    <a:pt x="2343" y="958"/>
                    <a:pt x="2404" y="835"/>
                    <a:pt x="2443" y="697"/>
                  </a:cubicBezTo>
                  <a:cubicBezTo>
                    <a:pt x="2489" y="552"/>
                    <a:pt x="2512" y="391"/>
                    <a:pt x="2519" y="238"/>
                  </a:cubicBezTo>
                  <a:lnTo>
                    <a:pt x="2527" y="238"/>
                  </a:lnTo>
                  <a:lnTo>
                    <a:pt x="2527" y="230"/>
                  </a:lnTo>
                  <a:cubicBezTo>
                    <a:pt x="2273" y="263"/>
                    <a:pt x="2019" y="279"/>
                    <a:pt x="1766" y="279"/>
                  </a:cubicBezTo>
                  <a:cubicBezTo>
                    <a:pt x="1608" y="279"/>
                    <a:pt x="1451" y="273"/>
                    <a:pt x="1294" y="261"/>
                  </a:cubicBezTo>
                  <a:cubicBezTo>
                    <a:pt x="1049" y="238"/>
                    <a:pt x="804" y="200"/>
                    <a:pt x="567" y="146"/>
                  </a:cubicBezTo>
                  <a:cubicBezTo>
                    <a:pt x="391" y="108"/>
                    <a:pt x="222" y="62"/>
                    <a:pt x="54" y="1"/>
                  </a:cubicBezTo>
                  <a:close/>
                </a:path>
              </a:pathLst>
            </a:custGeom>
            <a:solidFill>
              <a:srgbClr val="2126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66" name="Google Shape;866;p51"/>
            <p:cNvSpPr/>
            <p:nvPr/>
          </p:nvSpPr>
          <p:spPr>
            <a:xfrm>
              <a:off x="8113695" y="2880387"/>
              <a:ext cx="64" cy="6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67" name="Google Shape;867;p51"/>
            <p:cNvSpPr/>
            <p:nvPr/>
          </p:nvSpPr>
          <p:spPr>
            <a:xfrm>
              <a:off x="8074303" y="2806940"/>
              <a:ext cx="136727" cy="27320"/>
            </a:xfrm>
            <a:custGeom>
              <a:avLst/>
              <a:gdLst/>
              <a:ahLst/>
              <a:cxnLst/>
              <a:rect l="l" t="t" r="r" b="b"/>
              <a:pathLst>
                <a:path w="2152" h="430" extrusionOk="0">
                  <a:moveTo>
                    <a:pt x="0" y="1"/>
                  </a:moveTo>
                  <a:lnTo>
                    <a:pt x="77" y="54"/>
                  </a:lnTo>
                  <a:cubicBezTo>
                    <a:pt x="130" y="92"/>
                    <a:pt x="184" y="131"/>
                    <a:pt x="245" y="161"/>
                  </a:cubicBezTo>
                  <a:cubicBezTo>
                    <a:pt x="460" y="268"/>
                    <a:pt x="689" y="345"/>
                    <a:pt x="927" y="391"/>
                  </a:cubicBezTo>
                  <a:cubicBezTo>
                    <a:pt x="1026" y="406"/>
                    <a:pt x="1126" y="422"/>
                    <a:pt x="1225" y="429"/>
                  </a:cubicBezTo>
                  <a:cubicBezTo>
                    <a:pt x="1340" y="429"/>
                    <a:pt x="1447" y="429"/>
                    <a:pt x="1554" y="414"/>
                  </a:cubicBezTo>
                  <a:cubicBezTo>
                    <a:pt x="1631" y="406"/>
                    <a:pt x="1700" y="399"/>
                    <a:pt x="1769" y="383"/>
                  </a:cubicBezTo>
                  <a:cubicBezTo>
                    <a:pt x="1845" y="360"/>
                    <a:pt x="1922" y="337"/>
                    <a:pt x="1999" y="307"/>
                  </a:cubicBezTo>
                  <a:lnTo>
                    <a:pt x="1991" y="307"/>
                  </a:lnTo>
                  <a:cubicBezTo>
                    <a:pt x="2052" y="284"/>
                    <a:pt x="2106" y="261"/>
                    <a:pt x="2152" y="230"/>
                  </a:cubicBezTo>
                  <a:lnTo>
                    <a:pt x="2152" y="230"/>
                  </a:lnTo>
                  <a:cubicBezTo>
                    <a:pt x="1991" y="242"/>
                    <a:pt x="1828" y="247"/>
                    <a:pt x="1665" y="247"/>
                  </a:cubicBezTo>
                  <a:cubicBezTo>
                    <a:pt x="1501" y="247"/>
                    <a:pt x="1336" y="242"/>
                    <a:pt x="1172" y="230"/>
                  </a:cubicBezTo>
                  <a:cubicBezTo>
                    <a:pt x="1080" y="223"/>
                    <a:pt x="996" y="215"/>
                    <a:pt x="904" y="200"/>
                  </a:cubicBezTo>
                  <a:cubicBezTo>
                    <a:pt x="743" y="177"/>
                    <a:pt x="597" y="146"/>
                    <a:pt x="452" y="123"/>
                  </a:cubicBezTo>
                  <a:cubicBezTo>
                    <a:pt x="307" y="92"/>
                    <a:pt x="153" y="46"/>
                    <a:pt x="0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68" name="Google Shape;868;p51"/>
            <p:cNvSpPr/>
            <p:nvPr/>
          </p:nvSpPr>
          <p:spPr>
            <a:xfrm>
              <a:off x="8093745" y="2869586"/>
              <a:ext cx="116777" cy="45110"/>
            </a:xfrm>
            <a:custGeom>
              <a:avLst/>
              <a:gdLst/>
              <a:ahLst/>
              <a:cxnLst/>
              <a:rect l="l" t="t" r="r" b="b"/>
              <a:pathLst>
                <a:path w="1838" h="710" extrusionOk="0">
                  <a:moveTo>
                    <a:pt x="1226" y="0"/>
                  </a:moveTo>
                  <a:cubicBezTo>
                    <a:pt x="1128" y="0"/>
                    <a:pt x="1030" y="6"/>
                    <a:pt x="935" y="17"/>
                  </a:cubicBezTo>
                  <a:cubicBezTo>
                    <a:pt x="720" y="40"/>
                    <a:pt x="513" y="94"/>
                    <a:pt x="322" y="171"/>
                  </a:cubicBezTo>
                  <a:cubicBezTo>
                    <a:pt x="207" y="217"/>
                    <a:pt x="92" y="278"/>
                    <a:pt x="1" y="354"/>
                  </a:cubicBezTo>
                  <a:lnTo>
                    <a:pt x="16" y="377"/>
                  </a:lnTo>
                  <a:cubicBezTo>
                    <a:pt x="184" y="553"/>
                    <a:pt x="399" y="668"/>
                    <a:pt x="636" y="699"/>
                  </a:cubicBezTo>
                  <a:cubicBezTo>
                    <a:pt x="687" y="706"/>
                    <a:pt x="738" y="709"/>
                    <a:pt x="789" y="709"/>
                  </a:cubicBezTo>
                  <a:cubicBezTo>
                    <a:pt x="967" y="709"/>
                    <a:pt x="1141" y="667"/>
                    <a:pt x="1302" y="584"/>
                  </a:cubicBezTo>
                  <a:cubicBezTo>
                    <a:pt x="1524" y="469"/>
                    <a:pt x="1708" y="301"/>
                    <a:pt x="1838" y="94"/>
                  </a:cubicBezTo>
                  <a:cubicBezTo>
                    <a:pt x="1754" y="71"/>
                    <a:pt x="1677" y="48"/>
                    <a:pt x="1593" y="33"/>
                  </a:cubicBezTo>
                  <a:cubicBezTo>
                    <a:pt x="1570" y="25"/>
                    <a:pt x="1539" y="17"/>
                    <a:pt x="1516" y="17"/>
                  </a:cubicBezTo>
                  <a:cubicBezTo>
                    <a:pt x="1421" y="6"/>
                    <a:pt x="1323" y="0"/>
                    <a:pt x="1226" y="0"/>
                  </a:cubicBezTo>
                  <a:close/>
                </a:path>
              </a:pathLst>
            </a:custGeom>
            <a:solidFill>
              <a:srgbClr val="F586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69" name="Google Shape;869;p51"/>
            <p:cNvSpPr/>
            <p:nvPr/>
          </p:nvSpPr>
          <p:spPr>
            <a:xfrm>
              <a:off x="8268849" y="2724153"/>
              <a:ext cx="36088" cy="67474"/>
            </a:xfrm>
            <a:custGeom>
              <a:avLst/>
              <a:gdLst/>
              <a:ahLst/>
              <a:cxnLst/>
              <a:rect l="l" t="t" r="r" b="b"/>
              <a:pathLst>
                <a:path w="568" h="1062" extrusionOk="0">
                  <a:moveTo>
                    <a:pt x="374" y="0"/>
                  </a:moveTo>
                  <a:cubicBezTo>
                    <a:pt x="255" y="0"/>
                    <a:pt x="120" y="215"/>
                    <a:pt x="62" y="484"/>
                  </a:cubicBezTo>
                  <a:cubicBezTo>
                    <a:pt x="1" y="775"/>
                    <a:pt x="54" y="1036"/>
                    <a:pt x="177" y="1059"/>
                  </a:cubicBezTo>
                  <a:cubicBezTo>
                    <a:pt x="184" y="1060"/>
                    <a:pt x="192" y="1061"/>
                    <a:pt x="199" y="1061"/>
                  </a:cubicBezTo>
                  <a:cubicBezTo>
                    <a:pt x="317" y="1061"/>
                    <a:pt x="456" y="842"/>
                    <a:pt x="506" y="576"/>
                  </a:cubicBezTo>
                  <a:cubicBezTo>
                    <a:pt x="567" y="285"/>
                    <a:pt x="514" y="25"/>
                    <a:pt x="391" y="2"/>
                  </a:cubicBezTo>
                  <a:cubicBezTo>
                    <a:pt x="385" y="1"/>
                    <a:pt x="379" y="0"/>
                    <a:pt x="374" y="0"/>
                  </a:cubicBezTo>
                  <a:close/>
                </a:path>
              </a:pathLst>
            </a:custGeom>
            <a:solidFill>
              <a:srgbClr val="2126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70" name="Google Shape;870;p51"/>
            <p:cNvSpPr/>
            <p:nvPr/>
          </p:nvSpPr>
          <p:spPr>
            <a:xfrm>
              <a:off x="8031480" y="2671609"/>
              <a:ext cx="33610" cy="63090"/>
            </a:xfrm>
            <a:custGeom>
              <a:avLst/>
              <a:gdLst/>
              <a:ahLst/>
              <a:cxnLst/>
              <a:rect l="l" t="t" r="r" b="b"/>
              <a:pathLst>
                <a:path w="529" h="993" extrusionOk="0">
                  <a:moveTo>
                    <a:pt x="342" y="0"/>
                  </a:moveTo>
                  <a:cubicBezTo>
                    <a:pt x="231" y="0"/>
                    <a:pt x="105" y="193"/>
                    <a:pt x="54" y="454"/>
                  </a:cubicBezTo>
                  <a:cubicBezTo>
                    <a:pt x="1" y="729"/>
                    <a:pt x="46" y="967"/>
                    <a:pt x="161" y="990"/>
                  </a:cubicBezTo>
                  <a:cubicBezTo>
                    <a:pt x="169" y="992"/>
                    <a:pt x="177" y="993"/>
                    <a:pt x="184" y="993"/>
                  </a:cubicBezTo>
                  <a:cubicBezTo>
                    <a:pt x="294" y="993"/>
                    <a:pt x="418" y="795"/>
                    <a:pt x="468" y="538"/>
                  </a:cubicBezTo>
                  <a:cubicBezTo>
                    <a:pt x="529" y="270"/>
                    <a:pt x="483" y="33"/>
                    <a:pt x="360" y="2"/>
                  </a:cubicBezTo>
                  <a:cubicBezTo>
                    <a:pt x="354" y="1"/>
                    <a:pt x="348" y="0"/>
                    <a:pt x="342" y="0"/>
                  </a:cubicBezTo>
                  <a:close/>
                </a:path>
              </a:pathLst>
            </a:custGeom>
            <a:solidFill>
              <a:srgbClr val="2126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71" name="Google Shape;871;p51"/>
            <p:cNvSpPr/>
            <p:nvPr/>
          </p:nvSpPr>
          <p:spPr>
            <a:xfrm>
              <a:off x="8030972" y="2536469"/>
              <a:ext cx="82278" cy="29734"/>
            </a:xfrm>
            <a:custGeom>
              <a:avLst/>
              <a:gdLst/>
              <a:ahLst/>
              <a:cxnLst/>
              <a:rect l="l" t="t" r="r" b="b"/>
              <a:pathLst>
                <a:path w="1295" h="468" extrusionOk="0">
                  <a:moveTo>
                    <a:pt x="981" y="1"/>
                  </a:moveTo>
                  <a:cubicBezTo>
                    <a:pt x="851" y="1"/>
                    <a:pt x="728" y="16"/>
                    <a:pt x="598" y="47"/>
                  </a:cubicBezTo>
                  <a:cubicBezTo>
                    <a:pt x="453" y="77"/>
                    <a:pt x="307" y="123"/>
                    <a:pt x="169" y="200"/>
                  </a:cubicBezTo>
                  <a:cubicBezTo>
                    <a:pt x="54" y="261"/>
                    <a:pt x="1" y="322"/>
                    <a:pt x="9" y="368"/>
                  </a:cubicBezTo>
                  <a:cubicBezTo>
                    <a:pt x="24" y="422"/>
                    <a:pt x="131" y="468"/>
                    <a:pt x="299" y="468"/>
                  </a:cubicBezTo>
                  <a:cubicBezTo>
                    <a:pt x="430" y="460"/>
                    <a:pt x="560" y="452"/>
                    <a:pt x="682" y="422"/>
                  </a:cubicBezTo>
                  <a:cubicBezTo>
                    <a:pt x="1027" y="345"/>
                    <a:pt x="1295" y="200"/>
                    <a:pt x="1272" y="100"/>
                  </a:cubicBezTo>
                  <a:cubicBezTo>
                    <a:pt x="1256" y="39"/>
                    <a:pt x="1149" y="1"/>
                    <a:pt x="981" y="1"/>
                  </a:cubicBezTo>
                  <a:close/>
                </a:path>
              </a:pathLst>
            </a:custGeom>
            <a:solidFill>
              <a:srgbClr val="7C22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72" name="Google Shape;872;p51"/>
            <p:cNvSpPr/>
            <p:nvPr/>
          </p:nvSpPr>
          <p:spPr>
            <a:xfrm>
              <a:off x="8291214" y="2570524"/>
              <a:ext cx="80372" cy="47715"/>
            </a:xfrm>
            <a:custGeom>
              <a:avLst/>
              <a:gdLst/>
              <a:ahLst/>
              <a:cxnLst/>
              <a:rect l="l" t="t" r="r" b="b"/>
              <a:pathLst>
                <a:path w="1265" h="751" extrusionOk="0">
                  <a:moveTo>
                    <a:pt x="146" y="1"/>
                  </a:moveTo>
                  <a:cubicBezTo>
                    <a:pt x="85" y="1"/>
                    <a:pt x="47" y="24"/>
                    <a:pt x="32" y="47"/>
                  </a:cubicBezTo>
                  <a:cubicBezTo>
                    <a:pt x="1" y="100"/>
                    <a:pt x="39" y="177"/>
                    <a:pt x="139" y="276"/>
                  </a:cubicBezTo>
                  <a:cubicBezTo>
                    <a:pt x="254" y="383"/>
                    <a:pt x="391" y="483"/>
                    <a:pt x="537" y="560"/>
                  </a:cubicBezTo>
                  <a:cubicBezTo>
                    <a:pt x="713" y="667"/>
                    <a:pt x="912" y="728"/>
                    <a:pt x="1119" y="751"/>
                  </a:cubicBezTo>
                  <a:cubicBezTo>
                    <a:pt x="1180" y="751"/>
                    <a:pt x="1218" y="736"/>
                    <a:pt x="1241" y="705"/>
                  </a:cubicBezTo>
                  <a:cubicBezTo>
                    <a:pt x="1264" y="659"/>
                    <a:pt x="1226" y="575"/>
                    <a:pt x="1126" y="483"/>
                  </a:cubicBezTo>
                  <a:cubicBezTo>
                    <a:pt x="1012" y="368"/>
                    <a:pt x="874" y="269"/>
                    <a:pt x="728" y="192"/>
                  </a:cubicBezTo>
                  <a:cubicBezTo>
                    <a:pt x="552" y="93"/>
                    <a:pt x="353" y="24"/>
                    <a:pt x="146" y="1"/>
                  </a:cubicBezTo>
                  <a:close/>
                </a:path>
              </a:pathLst>
            </a:custGeom>
            <a:solidFill>
              <a:srgbClr val="7C22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73" name="Google Shape;873;p51"/>
            <p:cNvSpPr/>
            <p:nvPr/>
          </p:nvSpPr>
          <p:spPr>
            <a:xfrm>
              <a:off x="8098129" y="2732540"/>
              <a:ext cx="71096" cy="27765"/>
            </a:xfrm>
            <a:custGeom>
              <a:avLst/>
              <a:gdLst/>
              <a:ahLst/>
              <a:cxnLst/>
              <a:rect l="l" t="t" r="r" b="b"/>
              <a:pathLst>
                <a:path w="1119" h="437" extrusionOk="0">
                  <a:moveTo>
                    <a:pt x="498" y="0"/>
                  </a:moveTo>
                  <a:lnTo>
                    <a:pt x="498" y="8"/>
                  </a:lnTo>
                  <a:lnTo>
                    <a:pt x="422" y="8"/>
                  </a:lnTo>
                  <a:cubicBezTo>
                    <a:pt x="368" y="15"/>
                    <a:pt x="314" y="31"/>
                    <a:pt x="268" y="54"/>
                  </a:cubicBezTo>
                  <a:cubicBezTo>
                    <a:pt x="215" y="69"/>
                    <a:pt x="169" y="100"/>
                    <a:pt x="123" y="138"/>
                  </a:cubicBezTo>
                  <a:cubicBezTo>
                    <a:pt x="77" y="184"/>
                    <a:pt x="39" y="237"/>
                    <a:pt x="8" y="299"/>
                  </a:cubicBezTo>
                  <a:cubicBezTo>
                    <a:pt x="0" y="306"/>
                    <a:pt x="0" y="329"/>
                    <a:pt x="8" y="345"/>
                  </a:cubicBezTo>
                  <a:cubicBezTo>
                    <a:pt x="16" y="360"/>
                    <a:pt x="31" y="375"/>
                    <a:pt x="46" y="383"/>
                  </a:cubicBezTo>
                  <a:cubicBezTo>
                    <a:pt x="54" y="383"/>
                    <a:pt x="62" y="391"/>
                    <a:pt x="77" y="391"/>
                  </a:cubicBezTo>
                  <a:cubicBezTo>
                    <a:pt x="85" y="391"/>
                    <a:pt x="92" y="391"/>
                    <a:pt x="100" y="383"/>
                  </a:cubicBezTo>
                  <a:cubicBezTo>
                    <a:pt x="115" y="375"/>
                    <a:pt x="131" y="368"/>
                    <a:pt x="138" y="352"/>
                  </a:cubicBezTo>
                  <a:lnTo>
                    <a:pt x="146" y="329"/>
                  </a:lnTo>
                  <a:cubicBezTo>
                    <a:pt x="169" y="299"/>
                    <a:pt x="192" y="260"/>
                    <a:pt x="215" y="237"/>
                  </a:cubicBezTo>
                  <a:cubicBezTo>
                    <a:pt x="245" y="207"/>
                    <a:pt x="276" y="184"/>
                    <a:pt x="307" y="169"/>
                  </a:cubicBezTo>
                  <a:cubicBezTo>
                    <a:pt x="337" y="153"/>
                    <a:pt x="360" y="138"/>
                    <a:pt x="391" y="130"/>
                  </a:cubicBezTo>
                  <a:cubicBezTo>
                    <a:pt x="444" y="123"/>
                    <a:pt x="490" y="115"/>
                    <a:pt x="536" y="115"/>
                  </a:cubicBezTo>
                  <a:cubicBezTo>
                    <a:pt x="590" y="115"/>
                    <a:pt x="644" y="123"/>
                    <a:pt x="689" y="138"/>
                  </a:cubicBezTo>
                  <a:cubicBezTo>
                    <a:pt x="743" y="153"/>
                    <a:pt x="789" y="169"/>
                    <a:pt x="835" y="199"/>
                  </a:cubicBezTo>
                  <a:cubicBezTo>
                    <a:pt x="881" y="222"/>
                    <a:pt x="919" y="253"/>
                    <a:pt x="950" y="283"/>
                  </a:cubicBezTo>
                  <a:cubicBezTo>
                    <a:pt x="980" y="314"/>
                    <a:pt x="1003" y="345"/>
                    <a:pt x="1026" y="383"/>
                  </a:cubicBezTo>
                  <a:lnTo>
                    <a:pt x="1034" y="391"/>
                  </a:lnTo>
                  <a:cubicBezTo>
                    <a:pt x="1049" y="421"/>
                    <a:pt x="1057" y="437"/>
                    <a:pt x="1080" y="437"/>
                  </a:cubicBezTo>
                  <a:cubicBezTo>
                    <a:pt x="1095" y="437"/>
                    <a:pt x="1111" y="414"/>
                    <a:pt x="1118" y="406"/>
                  </a:cubicBezTo>
                  <a:cubicBezTo>
                    <a:pt x="1118" y="398"/>
                    <a:pt x="1118" y="383"/>
                    <a:pt x="1118" y="375"/>
                  </a:cubicBezTo>
                  <a:cubicBezTo>
                    <a:pt x="1088" y="329"/>
                    <a:pt x="1057" y="283"/>
                    <a:pt x="1019" y="237"/>
                  </a:cubicBezTo>
                  <a:cubicBezTo>
                    <a:pt x="988" y="199"/>
                    <a:pt x="942" y="161"/>
                    <a:pt x="896" y="130"/>
                  </a:cubicBezTo>
                  <a:cubicBezTo>
                    <a:pt x="804" y="69"/>
                    <a:pt x="697" y="23"/>
                    <a:pt x="590" y="8"/>
                  </a:cubicBezTo>
                  <a:cubicBezTo>
                    <a:pt x="559" y="8"/>
                    <a:pt x="529" y="0"/>
                    <a:pt x="498" y="0"/>
                  </a:cubicBezTo>
                  <a:close/>
                </a:path>
              </a:pathLst>
            </a:custGeom>
            <a:solidFill>
              <a:srgbClr val="B986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74" name="Google Shape;874;p51"/>
            <p:cNvSpPr/>
            <p:nvPr/>
          </p:nvSpPr>
          <p:spPr>
            <a:xfrm>
              <a:off x="8567531" y="4092582"/>
              <a:ext cx="235524" cy="719026"/>
            </a:xfrm>
            <a:custGeom>
              <a:avLst/>
              <a:gdLst/>
              <a:ahLst/>
              <a:cxnLst/>
              <a:rect l="l" t="t" r="r" b="b"/>
              <a:pathLst>
                <a:path w="3707" h="11317" extrusionOk="0">
                  <a:moveTo>
                    <a:pt x="1601" y="1"/>
                  </a:moveTo>
                  <a:lnTo>
                    <a:pt x="1601" y="8"/>
                  </a:lnTo>
                  <a:lnTo>
                    <a:pt x="1" y="8"/>
                  </a:lnTo>
                  <a:lnTo>
                    <a:pt x="3071" y="11316"/>
                  </a:lnTo>
                  <a:lnTo>
                    <a:pt x="3706" y="11316"/>
                  </a:lnTo>
                  <a:cubicBezTo>
                    <a:pt x="3193" y="7550"/>
                    <a:pt x="2673" y="3775"/>
                    <a:pt x="21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75" name="Google Shape;875;p51"/>
            <p:cNvSpPr/>
            <p:nvPr/>
          </p:nvSpPr>
          <p:spPr>
            <a:xfrm>
              <a:off x="8314595" y="4093090"/>
              <a:ext cx="215574" cy="643610"/>
            </a:xfrm>
            <a:custGeom>
              <a:avLst/>
              <a:gdLst/>
              <a:ahLst/>
              <a:cxnLst/>
              <a:rect l="l" t="t" r="r" b="b"/>
              <a:pathLst>
                <a:path w="3393" h="10130" extrusionOk="0">
                  <a:moveTo>
                    <a:pt x="0" y="0"/>
                  </a:moveTo>
                  <a:lnTo>
                    <a:pt x="2749" y="10129"/>
                  </a:lnTo>
                  <a:lnTo>
                    <a:pt x="3392" y="10129"/>
                  </a:lnTo>
                  <a:cubicBezTo>
                    <a:pt x="2925" y="6753"/>
                    <a:pt x="2458" y="3377"/>
                    <a:pt x="19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76" name="Google Shape;876;p51"/>
            <p:cNvSpPr/>
            <p:nvPr/>
          </p:nvSpPr>
          <p:spPr>
            <a:xfrm>
              <a:off x="7683177" y="4093090"/>
              <a:ext cx="232093" cy="704413"/>
            </a:xfrm>
            <a:custGeom>
              <a:avLst/>
              <a:gdLst/>
              <a:ahLst/>
              <a:cxnLst/>
              <a:rect l="l" t="t" r="r" b="b"/>
              <a:pathLst>
                <a:path w="3653" h="11087" extrusionOk="0">
                  <a:moveTo>
                    <a:pt x="1532" y="0"/>
                  </a:moveTo>
                  <a:cubicBezTo>
                    <a:pt x="1019" y="3698"/>
                    <a:pt x="514" y="7388"/>
                    <a:pt x="1" y="11086"/>
                  </a:cubicBezTo>
                  <a:lnTo>
                    <a:pt x="636" y="11086"/>
                  </a:lnTo>
                  <a:cubicBezTo>
                    <a:pt x="1639" y="7388"/>
                    <a:pt x="2650" y="3698"/>
                    <a:pt x="36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77" name="Google Shape;877;p51"/>
            <p:cNvSpPr/>
            <p:nvPr/>
          </p:nvSpPr>
          <p:spPr>
            <a:xfrm>
              <a:off x="7956571" y="4093090"/>
              <a:ext cx="211635" cy="628997"/>
            </a:xfrm>
            <a:custGeom>
              <a:avLst/>
              <a:gdLst/>
              <a:ahLst/>
              <a:cxnLst/>
              <a:rect l="l" t="t" r="r" b="b"/>
              <a:pathLst>
                <a:path w="3331" h="9900" extrusionOk="0">
                  <a:moveTo>
                    <a:pt x="1363" y="0"/>
                  </a:moveTo>
                  <a:cubicBezTo>
                    <a:pt x="912" y="3300"/>
                    <a:pt x="452" y="6600"/>
                    <a:pt x="1" y="9900"/>
                  </a:cubicBezTo>
                  <a:lnTo>
                    <a:pt x="636" y="9900"/>
                  </a:lnTo>
                  <a:cubicBezTo>
                    <a:pt x="1532" y="6607"/>
                    <a:pt x="2427" y="3308"/>
                    <a:pt x="3331" y="8"/>
                  </a:cubicBezTo>
                  <a:lnTo>
                    <a:pt x="136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78" name="Google Shape;878;p51"/>
            <p:cNvSpPr/>
            <p:nvPr/>
          </p:nvSpPr>
          <p:spPr>
            <a:xfrm>
              <a:off x="7615067" y="3964176"/>
              <a:ext cx="1221016" cy="218942"/>
            </a:xfrm>
            <a:custGeom>
              <a:avLst/>
              <a:gdLst/>
              <a:ahLst/>
              <a:cxnLst/>
              <a:rect l="l" t="t" r="r" b="b"/>
              <a:pathLst>
                <a:path w="19218" h="3446" extrusionOk="0">
                  <a:moveTo>
                    <a:pt x="1938" y="0"/>
                  </a:moveTo>
                  <a:cubicBezTo>
                    <a:pt x="881" y="0"/>
                    <a:pt x="1" y="781"/>
                    <a:pt x="1" y="1723"/>
                  </a:cubicBezTo>
                  <a:cubicBezTo>
                    <a:pt x="1" y="2657"/>
                    <a:pt x="881" y="3446"/>
                    <a:pt x="1938" y="3446"/>
                  </a:cubicBezTo>
                  <a:lnTo>
                    <a:pt x="17281" y="3446"/>
                  </a:lnTo>
                  <a:cubicBezTo>
                    <a:pt x="18337" y="3446"/>
                    <a:pt x="19218" y="2657"/>
                    <a:pt x="19218" y="1723"/>
                  </a:cubicBezTo>
                  <a:cubicBezTo>
                    <a:pt x="19218" y="781"/>
                    <a:pt x="18337" y="0"/>
                    <a:pt x="1728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79" name="Google Shape;879;p51"/>
            <p:cNvSpPr/>
            <p:nvPr/>
          </p:nvSpPr>
          <p:spPr>
            <a:xfrm>
              <a:off x="8383658" y="3963668"/>
              <a:ext cx="452433" cy="219450"/>
            </a:xfrm>
            <a:custGeom>
              <a:avLst/>
              <a:gdLst/>
              <a:ahLst/>
              <a:cxnLst/>
              <a:rect l="l" t="t" r="r" b="b"/>
              <a:pathLst>
                <a:path w="7121" h="3454" extrusionOk="0">
                  <a:moveTo>
                    <a:pt x="4028" y="1"/>
                  </a:moveTo>
                  <a:cubicBezTo>
                    <a:pt x="4035" y="62"/>
                    <a:pt x="4035" y="131"/>
                    <a:pt x="4028" y="192"/>
                  </a:cubicBezTo>
                  <a:cubicBezTo>
                    <a:pt x="4028" y="269"/>
                    <a:pt x="4012" y="338"/>
                    <a:pt x="3997" y="407"/>
                  </a:cubicBezTo>
                  <a:cubicBezTo>
                    <a:pt x="3966" y="567"/>
                    <a:pt x="3913" y="720"/>
                    <a:pt x="3836" y="866"/>
                  </a:cubicBezTo>
                  <a:cubicBezTo>
                    <a:pt x="3760" y="1019"/>
                    <a:pt x="3676" y="1164"/>
                    <a:pt x="3568" y="1302"/>
                  </a:cubicBezTo>
                  <a:cubicBezTo>
                    <a:pt x="3469" y="1440"/>
                    <a:pt x="3354" y="1570"/>
                    <a:pt x="3239" y="1693"/>
                  </a:cubicBezTo>
                  <a:cubicBezTo>
                    <a:pt x="3124" y="1808"/>
                    <a:pt x="3002" y="1922"/>
                    <a:pt x="2879" y="2022"/>
                  </a:cubicBezTo>
                  <a:cubicBezTo>
                    <a:pt x="2734" y="2137"/>
                    <a:pt x="2596" y="2236"/>
                    <a:pt x="2443" y="2336"/>
                  </a:cubicBezTo>
                  <a:cubicBezTo>
                    <a:pt x="2129" y="2550"/>
                    <a:pt x="1800" y="2734"/>
                    <a:pt x="1455" y="2895"/>
                  </a:cubicBezTo>
                  <a:cubicBezTo>
                    <a:pt x="1103" y="3063"/>
                    <a:pt x="743" y="3209"/>
                    <a:pt x="368" y="3339"/>
                  </a:cubicBezTo>
                  <a:cubicBezTo>
                    <a:pt x="246" y="3377"/>
                    <a:pt x="123" y="3415"/>
                    <a:pt x="1" y="3454"/>
                  </a:cubicBezTo>
                  <a:lnTo>
                    <a:pt x="5176" y="3454"/>
                  </a:lnTo>
                  <a:cubicBezTo>
                    <a:pt x="6233" y="3454"/>
                    <a:pt x="7121" y="2657"/>
                    <a:pt x="7121" y="1723"/>
                  </a:cubicBezTo>
                  <a:cubicBezTo>
                    <a:pt x="7121" y="789"/>
                    <a:pt x="6233" y="1"/>
                    <a:pt x="5176" y="1"/>
                  </a:cubicBezTo>
                  <a:close/>
                </a:path>
              </a:pathLst>
            </a:custGeom>
            <a:solidFill>
              <a:srgbClr val="191919">
                <a:alpha val="11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880" name="Google Shape;880;p51"/>
          <p:cNvSpPr/>
          <p:nvPr/>
        </p:nvSpPr>
        <p:spPr>
          <a:xfrm>
            <a:off x="5395225" y="4264925"/>
            <a:ext cx="2855930" cy="338940"/>
          </a:xfrm>
          <a:custGeom>
            <a:avLst/>
            <a:gdLst/>
            <a:ahLst/>
            <a:cxnLst/>
            <a:rect l="l" t="t" r="r" b="b"/>
            <a:pathLst>
              <a:path w="47079" h="12863" extrusionOk="0">
                <a:moveTo>
                  <a:pt x="23543" y="0"/>
                </a:moveTo>
                <a:cubicBezTo>
                  <a:pt x="10559" y="0"/>
                  <a:pt x="1" y="2886"/>
                  <a:pt x="1" y="6431"/>
                </a:cubicBezTo>
                <a:cubicBezTo>
                  <a:pt x="1" y="9968"/>
                  <a:pt x="10559" y="12862"/>
                  <a:pt x="23543" y="12862"/>
                </a:cubicBezTo>
                <a:cubicBezTo>
                  <a:pt x="36528" y="12862"/>
                  <a:pt x="47078" y="9976"/>
                  <a:pt x="47078" y="6431"/>
                </a:cubicBezTo>
                <a:cubicBezTo>
                  <a:pt x="47078" y="2886"/>
                  <a:pt x="36521" y="0"/>
                  <a:pt x="23543" y="0"/>
                </a:cubicBezTo>
                <a:close/>
              </a:path>
            </a:pathLst>
          </a:custGeom>
          <a:solidFill>
            <a:srgbClr val="191919">
              <a:alpha val="179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46"/>
          <p:cNvSpPr txBox="1">
            <a:spLocks noGrp="1"/>
          </p:cNvSpPr>
          <p:nvPr>
            <p:ph type="title"/>
          </p:nvPr>
        </p:nvSpPr>
        <p:spPr>
          <a:xfrm>
            <a:off x="1411161" y="1178234"/>
            <a:ext cx="4389900" cy="89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>
                <a:latin typeface="Cambria" panose="02040503050406030204" pitchFamily="18" charset="0"/>
                <a:ea typeface="Cambria" panose="02040503050406030204" pitchFamily="18" charset="0"/>
              </a:rPr>
              <a:t>b. Tiếng Việt</a:t>
            </a:r>
            <a:endParaRPr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53" name="Google Shape;453;p46"/>
          <p:cNvSpPr txBox="1">
            <a:spLocks noGrp="1"/>
          </p:cNvSpPr>
          <p:nvPr>
            <p:ph type="subTitle" idx="1"/>
          </p:nvPr>
        </p:nvSpPr>
        <p:spPr>
          <a:xfrm>
            <a:off x="1411456" y="2074102"/>
            <a:ext cx="4389900" cy="13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b="1" dirty="0">
                <a:latin typeface="Cambria" panose="02040503050406030204" pitchFamily="18" charset="0"/>
                <a:ea typeface="Cambria" panose="02040503050406030204" pitchFamily="18" charset="0"/>
              </a:rPr>
              <a:t>Nói giảm nói tránh</a:t>
            </a:r>
            <a:r>
              <a:rPr lang="en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>
                <a:latin typeface="Cambria" panose="02040503050406030204" pitchFamily="18" charset="0"/>
                <a:ea typeface="Cambria" panose="02040503050406030204" pitchFamily="18" charset="0"/>
              </a:rPr>
              <a:t>Củng cố về nghĩa của từ và các biện pháp tu từ.</a:t>
            </a:r>
            <a:endParaRPr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455" name="Google Shape;455;p46"/>
          <p:cNvGrpSpPr/>
          <p:nvPr/>
        </p:nvGrpSpPr>
        <p:grpSpPr>
          <a:xfrm>
            <a:off x="5870024" y="1934811"/>
            <a:ext cx="2971549" cy="2923264"/>
            <a:chOff x="5920399" y="1953099"/>
            <a:chExt cx="2971549" cy="2923264"/>
          </a:xfrm>
        </p:grpSpPr>
        <p:sp>
          <p:nvSpPr>
            <p:cNvPr id="456" name="Google Shape;456;p46"/>
            <p:cNvSpPr/>
            <p:nvPr/>
          </p:nvSpPr>
          <p:spPr>
            <a:xfrm>
              <a:off x="5926405" y="4096061"/>
              <a:ext cx="2855930" cy="780302"/>
            </a:xfrm>
            <a:custGeom>
              <a:avLst/>
              <a:gdLst/>
              <a:ahLst/>
              <a:cxnLst/>
              <a:rect l="l" t="t" r="r" b="b"/>
              <a:pathLst>
                <a:path w="47079" h="12863" extrusionOk="0">
                  <a:moveTo>
                    <a:pt x="23543" y="0"/>
                  </a:moveTo>
                  <a:cubicBezTo>
                    <a:pt x="10559" y="0"/>
                    <a:pt x="1" y="2886"/>
                    <a:pt x="1" y="6431"/>
                  </a:cubicBezTo>
                  <a:cubicBezTo>
                    <a:pt x="1" y="9968"/>
                    <a:pt x="10559" y="12862"/>
                    <a:pt x="23543" y="12862"/>
                  </a:cubicBezTo>
                  <a:cubicBezTo>
                    <a:pt x="36528" y="12862"/>
                    <a:pt x="47078" y="9976"/>
                    <a:pt x="47078" y="6431"/>
                  </a:cubicBezTo>
                  <a:cubicBezTo>
                    <a:pt x="47078" y="2886"/>
                    <a:pt x="36521" y="0"/>
                    <a:pt x="23543" y="0"/>
                  </a:cubicBezTo>
                  <a:close/>
                </a:path>
              </a:pathLst>
            </a:custGeom>
            <a:solidFill>
              <a:srgbClr val="191919">
                <a:alpha val="17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57" name="Google Shape;457;p46"/>
            <p:cNvSpPr/>
            <p:nvPr/>
          </p:nvSpPr>
          <p:spPr>
            <a:xfrm>
              <a:off x="5958010" y="2212734"/>
              <a:ext cx="2913984" cy="2334414"/>
            </a:xfrm>
            <a:custGeom>
              <a:avLst/>
              <a:gdLst/>
              <a:ahLst/>
              <a:cxnLst/>
              <a:rect l="l" t="t" r="r" b="b"/>
              <a:pathLst>
                <a:path w="48036" h="38482" extrusionOk="0">
                  <a:moveTo>
                    <a:pt x="23477" y="1"/>
                  </a:moveTo>
                  <a:cubicBezTo>
                    <a:pt x="11264" y="1"/>
                    <a:pt x="1170" y="7775"/>
                    <a:pt x="598" y="17916"/>
                  </a:cubicBezTo>
                  <a:cubicBezTo>
                    <a:pt x="0" y="28504"/>
                    <a:pt x="10007" y="37707"/>
                    <a:pt x="22938" y="38434"/>
                  </a:cubicBezTo>
                  <a:cubicBezTo>
                    <a:pt x="23490" y="38466"/>
                    <a:pt x="24038" y="38481"/>
                    <a:pt x="24581" y="38481"/>
                  </a:cubicBezTo>
                  <a:cubicBezTo>
                    <a:pt x="36780" y="38481"/>
                    <a:pt x="46866" y="30709"/>
                    <a:pt x="47438" y="20565"/>
                  </a:cubicBezTo>
                  <a:cubicBezTo>
                    <a:pt x="48035" y="9977"/>
                    <a:pt x="38029" y="782"/>
                    <a:pt x="25105" y="47"/>
                  </a:cubicBezTo>
                  <a:cubicBezTo>
                    <a:pt x="24559" y="16"/>
                    <a:pt x="24016" y="1"/>
                    <a:pt x="2347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58" name="Google Shape;458;p46"/>
            <p:cNvSpPr/>
            <p:nvPr/>
          </p:nvSpPr>
          <p:spPr>
            <a:xfrm>
              <a:off x="5952429" y="2622388"/>
              <a:ext cx="790554" cy="728739"/>
            </a:xfrm>
            <a:custGeom>
              <a:avLst/>
              <a:gdLst/>
              <a:ahLst/>
              <a:cxnLst/>
              <a:rect l="l" t="t" r="r" b="b"/>
              <a:pathLst>
                <a:path w="13032" h="12013" extrusionOk="0">
                  <a:moveTo>
                    <a:pt x="9869" y="0"/>
                  </a:moveTo>
                  <a:lnTo>
                    <a:pt x="9869" y="0"/>
                  </a:lnTo>
                  <a:cubicBezTo>
                    <a:pt x="9624" y="8"/>
                    <a:pt x="9387" y="23"/>
                    <a:pt x="9150" y="62"/>
                  </a:cubicBezTo>
                  <a:cubicBezTo>
                    <a:pt x="8591" y="146"/>
                    <a:pt x="8055" y="330"/>
                    <a:pt x="7557" y="613"/>
                  </a:cubicBezTo>
                  <a:cubicBezTo>
                    <a:pt x="7090" y="881"/>
                    <a:pt x="6684" y="1248"/>
                    <a:pt x="6363" y="1685"/>
                  </a:cubicBezTo>
                  <a:cubicBezTo>
                    <a:pt x="6317" y="1608"/>
                    <a:pt x="6263" y="1539"/>
                    <a:pt x="6194" y="1486"/>
                  </a:cubicBezTo>
                  <a:cubicBezTo>
                    <a:pt x="6110" y="1417"/>
                    <a:pt x="6018" y="1355"/>
                    <a:pt x="5911" y="1317"/>
                  </a:cubicBezTo>
                  <a:cubicBezTo>
                    <a:pt x="5804" y="1279"/>
                    <a:pt x="5697" y="1248"/>
                    <a:pt x="5582" y="1233"/>
                  </a:cubicBezTo>
                  <a:cubicBezTo>
                    <a:pt x="5490" y="1225"/>
                    <a:pt x="5406" y="1218"/>
                    <a:pt x="5322" y="1218"/>
                  </a:cubicBezTo>
                  <a:cubicBezTo>
                    <a:pt x="5176" y="1218"/>
                    <a:pt x="5038" y="1233"/>
                    <a:pt x="4893" y="1256"/>
                  </a:cubicBezTo>
                  <a:cubicBezTo>
                    <a:pt x="4625" y="1325"/>
                    <a:pt x="4357" y="1432"/>
                    <a:pt x="4120" y="1577"/>
                  </a:cubicBezTo>
                  <a:cubicBezTo>
                    <a:pt x="3737" y="1815"/>
                    <a:pt x="3400" y="2129"/>
                    <a:pt x="3147" y="2496"/>
                  </a:cubicBezTo>
                  <a:cubicBezTo>
                    <a:pt x="2964" y="2757"/>
                    <a:pt x="2795" y="3032"/>
                    <a:pt x="2657" y="3315"/>
                  </a:cubicBezTo>
                  <a:cubicBezTo>
                    <a:pt x="2665" y="3269"/>
                    <a:pt x="2665" y="3224"/>
                    <a:pt x="2657" y="3178"/>
                  </a:cubicBezTo>
                  <a:cubicBezTo>
                    <a:pt x="2657" y="2940"/>
                    <a:pt x="2611" y="2711"/>
                    <a:pt x="2527" y="2496"/>
                  </a:cubicBezTo>
                  <a:cubicBezTo>
                    <a:pt x="2489" y="2397"/>
                    <a:pt x="2435" y="2305"/>
                    <a:pt x="2359" y="2221"/>
                  </a:cubicBezTo>
                  <a:cubicBezTo>
                    <a:pt x="2290" y="2144"/>
                    <a:pt x="2198" y="2075"/>
                    <a:pt x="2098" y="2029"/>
                  </a:cubicBezTo>
                  <a:cubicBezTo>
                    <a:pt x="1999" y="1991"/>
                    <a:pt x="1899" y="1976"/>
                    <a:pt x="1792" y="1976"/>
                  </a:cubicBezTo>
                  <a:lnTo>
                    <a:pt x="1762" y="1976"/>
                  </a:lnTo>
                  <a:cubicBezTo>
                    <a:pt x="1662" y="1983"/>
                    <a:pt x="1578" y="1999"/>
                    <a:pt x="1486" y="2037"/>
                  </a:cubicBezTo>
                  <a:cubicBezTo>
                    <a:pt x="1325" y="2121"/>
                    <a:pt x="1195" y="2259"/>
                    <a:pt x="1118" y="2435"/>
                  </a:cubicBezTo>
                  <a:cubicBezTo>
                    <a:pt x="1080" y="2519"/>
                    <a:pt x="1050" y="2619"/>
                    <a:pt x="1027" y="2711"/>
                  </a:cubicBezTo>
                  <a:cubicBezTo>
                    <a:pt x="1004" y="2810"/>
                    <a:pt x="988" y="2910"/>
                    <a:pt x="988" y="3009"/>
                  </a:cubicBezTo>
                  <a:cubicBezTo>
                    <a:pt x="973" y="3216"/>
                    <a:pt x="988" y="3430"/>
                    <a:pt x="1034" y="3629"/>
                  </a:cubicBezTo>
                  <a:cubicBezTo>
                    <a:pt x="1065" y="3752"/>
                    <a:pt x="1103" y="3874"/>
                    <a:pt x="1157" y="3989"/>
                  </a:cubicBezTo>
                  <a:cubicBezTo>
                    <a:pt x="1065" y="3959"/>
                    <a:pt x="965" y="3943"/>
                    <a:pt x="873" y="3936"/>
                  </a:cubicBezTo>
                  <a:cubicBezTo>
                    <a:pt x="827" y="3936"/>
                    <a:pt x="774" y="3928"/>
                    <a:pt x="736" y="3928"/>
                  </a:cubicBezTo>
                  <a:cubicBezTo>
                    <a:pt x="674" y="3928"/>
                    <a:pt x="613" y="3928"/>
                    <a:pt x="560" y="3936"/>
                  </a:cubicBezTo>
                  <a:cubicBezTo>
                    <a:pt x="460" y="3951"/>
                    <a:pt x="368" y="3974"/>
                    <a:pt x="284" y="4020"/>
                  </a:cubicBezTo>
                  <a:cubicBezTo>
                    <a:pt x="200" y="4058"/>
                    <a:pt x="131" y="4119"/>
                    <a:pt x="77" y="4196"/>
                  </a:cubicBezTo>
                  <a:cubicBezTo>
                    <a:pt x="24" y="4280"/>
                    <a:pt x="1" y="4387"/>
                    <a:pt x="8" y="4494"/>
                  </a:cubicBezTo>
                  <a:cubicBezTo>
                    <a:pt x="8" y="4548"/>
                    <a:pt x="16" y="4602"/>
                    <a:pt x="31" y="4655"/>
                  </a:cubicBezTo>
                  <a:cubicBezTo>
                    <a:pt x="47" y="4716"/>
                    <a:pt x="77" y="4778"/>
                    <a:pt x="115" y="4831"/>
                  </a:cubicBezTo>
                  <a:cubicBezTo>
                    <a:pt x="146" y="4885"/>
                    <a:pt x="177" y="4931"/>
                    <a:pt x="223" y="4969"/>
                  </a:cubicBezTo>
                  <a:cubicBezTo>
                    <a:pt x="269" y="5015"/>
                    <a:pt x="322" y="5061"/>
                    <a:pt x="383" y="5107"/>
                  </a:cubicBezTo>
                  <a:cubicBezTo>
                    <a:pt x="521" y="5199"/>
                    <a:pt x="674" y="5275"/>
                    <a:pt x="835" y="5329"/>
                  </a:cubicBezTo>
                  <a:lnTo>
                    <a:pt x="858" y="5329"/>
                  </a:lnTo>
                  <a:cubicBezTo>
                    <a:pt x="789" y="5398"/>
                    <a:pt x="728" y="5474"/>
                    <a:pt x="667" y="5551"/>
                  </a:cubicBezTo>
                  <a:cubicBezTo>
                    <a:pt x="506" y="5765"/>
                    <a:pt x="376" y="5995"/>
                    <a:pt x="284" y="6248"/>
                  </a:cubicBezTo>
                  <a:cubicBezTo>
                    <a:pt x="115" y="6730"/>
                    <a:pt x="85" y="7251"/>
                    <a:pt x="192" y="7756"/>
                  </a:cubicBezTo>
                  <a:cubicBezTo>
                    <a:pt x="299" y="8277"/>
                    <a:pt x="498" y="8782"/>
                    <a:pt x="789" y="9241"/>
                  </a:cubicBezTo>
                  <a:cubicBezTo>
                    <a:pt x="1072" y="9708"/>
                    <a:pt x="1425" y="10137"/>
                    <a:pt x="1823" y="10512"/>
                  </a:cubicBezTo>
                  <a:cubicBezTo>
                    <a:pt x="1961" y="10642"/>
                    <a:pt x="2098" y="10757"/>
                    <a:pt x="2244" y="10872"/>
                  </a:cubicBezTo>
                  <a:cubicBezTo>
                    <a:pt x="2435" y="11025"/>
                    <a:pt x="2642" y="11155"/>
                    <a:pt x="2849" y="11278"/>
                  </a:cubicBezTo>
                  <a:cubicBezTo>
                    <a:pt x="3140" y="11446"/>
                    <a:pt x="3454" y="11599"/>
                    <a:pt x="3752" y="11737"/>
                  </a:cubicBezTo>
                  <a:cubicBezTo>
                    <a:pt x="3928" y="11821"/>
                    <a:pt x="4097" y="11906"/>
                    <a:pt x="4265" y="11982"/>
                  </a:cubicBezTo>
                  <a:cubicBezTo>
                    <a:pt x="4273" y="11997"/>
                    <a:pt x="4296" y="12005"/>
                    <a:pt x="4311" y="12013"/>
                  </a:cubicBezTo>
                  <a:lnTo>
                    <a:pt x="4326" y="12013"/>
                  </a:lnTo>
                  <a:cubicBezTo>
                    <a:pt x="4349" y="12013"/>
                    <a:pt x="4372" y="12005"/>
                    <a:pt x="4388" y="11990"/>
                  </a:cubicBezTo>
                  <a:cubicBezTo>
                    <a:pt x="4556" y="11837"/>
                    <a:pt x="4740" y="11691"/>
                    <a:pt x="4862" y="11592"/>
                  </a:cubicBezTo>
                  <a:cubicBezTo>
                    <a:pt x="5015" y="11477"/>
                    <a:pt x="5176" y="11362"/>
                    <a:pt x="5352" y="11239"/>
                  </a:cubicBezTo>
                  <a:cubicBezTo>
                    <a:pt x="5666" y="11025"/>
                    <a:pt x="6011" y="10818"/>
                    <a:pt x="6393" y="10604"/>
                  </a:cubicBezTo>
                  <a:cubicBezTo>
                    <a:pt x="7618" y="9938"/>
                    <a:pt x="8966" y="9440"/>
                    <a:pt x="10237" y="8989"/>
                  </a:cubicBezTo>
                  <a:lnTo>
                    <a:pt x="10673" y="8828"/>
                  </a:lnTo>
                  <a:cubicBezTo>
                    <a:pt x="10941" y="8736"/>
                    <a:pt x="11209" y="8636"/>
                    <a:pt x="11477" y="8545"/>
                  </a:cubicBezTo>
                  <a:lnTo>
                    <a:pt x="11492" y="8545"/>
                  </a:lnTo>
                  <a:cubicBezTo>
                    <a:pt x="11508" y="8545"/>
                    <a:pt x="11523" y="8537"/>
                    <a:pt x="11538" y="8537"/>
                  </a:cubicBezTo>
                  <a:cubicBezTo>
                    <a:pt x="11982" y="8353"/>
                    <a:pt x="12327" y="7970"/>
                    <a:pt x="12457" y="7503"/>
                  </a:cubicBezTo>
                  <a:cubicBezTo>
                    <a:pt x="12518" y="7281"/>
                    <a:pt x="12518" y="7044"/>
                    <a:pt x="12465" y="6814"/>
                  </a:cubicBezTo>
                  <a:cubicBezTo>
                    <a:pt x="12419" y="6623"/>
                    <a:pt x="12319" y="6447"/>
                    <a:pt x="12189" y="6294"/>
                  </a:cubicBezTo>
                  <a:cubicBezTo>
                    <a:pt x="12243" y="6278"/>
                    <a:pt x="12296" y="6255"/>
                    <a:pt x="12350" y="6225"/>
                  </a:cubicBezTo>
                  <a:cubicBezTo>
                    <a:pt x="12442" y="6171"/>
                    <a:pt x="12526" y="6110"/>
                    <a:pt x="12603" y="6041"/>
                  </a:cubicBezTo>
                  <a:cubicBezTo>
                    <a:pt x="12740" y="5911"/>
                    <a:pt x="12855" y="5750"/>
                    <a:pt x="12932" y="5574"/>
                  </a:cubicBezTo>
                  <a:cubicBezTo>
                    <a:pt x="13001" y="5406"/>
                    <a:pt x="13031" y="5229"/>
                    <a:pt x="13031" y="5046"/>
                  </a:cubicBezTo>
                  <a:cubicBezTo>
                    <a:pt x="13031" y="4954"/>
                    <a:pt x="13024" y="4862"/>
                    <a:pt x="13008" y="4778"/>
                  </a:cubicBezTo>
                  <a:cubicBezTo>
                    <a:pt x="12993" y="4686"/>
                    <a:pt x="12970" y="4602"/>
                    <a:pt x="12939" y="4517"/>
                  </a:cubicBezTo>
                  <a:cubicBezTo>
                    <a:pt x="12878" y="4364"/>
                    <a:pt x="12802" y="4219"/>
                    <a:pt x="12694" y="4104"/>
                  </a:cubicBezTo>
                  <a:cubicBezTo>
                    <a:pt x="12580" y="3974"/>
                    <a:pt x="12442" y="3882"/>
                    <a:pt x="12296" y="3813"/>
                  </a:cubicBezTo>
                  <a:cubicBezTo>
                    <a:pt x="12174" y="3759"/>
                    <a:pt x="12044" y="3729"/>
                    <a:pt x="11914" y="3721"/>
                  </a:cubicBezTo>
                  <a:cubicBezTo>
                    <a:pt x="11982" y="3645"/>
                    <a:pt x="12044" y="3568"/>
                    <a:pt x="12105" y="3491"/>
                  </a:cubicBezTo>
                  <a:cubicBezTo>
                    <a:pt x="12304" y="3224"/>
                    <a:pt x="12465" y="2917"/>
                    <a:pt x="12564" y="2596"/>
                  </a:cubicBezTo>
                  <a:cubicBezTo>
                    <a:pt x="12656" y="2282"/>
                    <a:pt x="12672" y="1953"/>
                    <a:pt x="12603" y="1631"/>
                  </a:cubicBezTo>
                  <a:cubicBezTo>
                    <a:pt x="12541" y="1355"/>
                    <a:pt x="12419" y="1103"/>
                    <a:pt x="12235" y="896"/>
                  </a:cubicBezTo>
                  <a:cubicBezTo>
                    <a:pt x="12059" y="689"/>
                    <a:pt x="11837" y="521"/>
                    <a:pt x="11592" y="398"/>
                  </a:cubicBezTo>
                  <a:cubicBezTo>
                    <a:pt x="11339" y="268"/>
                    <a:pt x="11071" y="169"/>
                    <a:pt x="10796" y="107"/>
                  </a:cubicBezTo>
                  <a:cubicBezTo>
                    <a:pt x="10490" y="39"/>
                    <a:pt x="10176" y="8"/>
                    <a:pt x="9862" y="8"/>
                  </a:cubicBezTo>
                  <a:lnTo>
                    <a:pt x="9869" y="0"/>
                  </a:lnTo>
                  <a:close/>
                </a:path>
              </a:pathLst>
            </a:custGeom>
            <a:solidFill>
              <a:srgbClr val="2126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59" name="Google Shape;459;p46"/>
            <p:cNvSpPr/>
            <p:nvPr/>
          </p:nvSpPr>
          <p:spPr>
            <a:xfrm>
              <a:off x="5920885" y="4219145"/>
              <a:ext cx="192300" cy="184899"/>
            </a:xfrm>
            <a:custGeom>
              <a:avLst/>
              <a:gdLst/>
              <a:ahLst/>
              <a:cxnLst/>
              <a:rect l="l" t="t" r="r" b="b"/>
              <a:pathLst>
                <a:path w="3170" h="3048" extrusionOk="0">
                  <a:moveTo>
                    <a:pt x="2312" y="0"/>
                  </a:moveTo>
                  <a:cubicBezTo>
                    <a:pt x="2274" y="0"/>
                    <a:pt x="2228" y="0"/>
                    <a:pt x="2190" y="8"/>
                  </a:cubicBezTo>
                  <a:cubicBezTo>
                    <a:pt x="2052" y="31"/>
                    <a:pt x="1922" y="77"/>
                    <a:pt x="1799" y="145"/>
                  </a:cubicBezTo>
                  <a:cubicBezTo>
                    <a:pt x="1654" y="237"/>
                    <a:pt x="1524" y="337"/>
                    <a:pt x="1401" y="459"/>
                  </a:cubicBezTo>
                  <a:cubicBezTo>
                    <a:pt x="1141" y="712"/>
                    <a:pt x="896" y="995"/>
                    <a:pt x="674" y="1286"/>
                  </a:cubicBezTo>
                  <a:cubicBezTo>
                    <a:pt x="452" y="1577"/>
                    <a:pt x="260" y="1899"/>
                    <a:pt x="107" y="2228"/>
                  </a:cubicBezTo>
                  <a:cubicBezTo>
                    <a:pt x="46" y="2350"/>
                    <a:pt x="15" y="2481"/>
                    <a:pt x="8" y="2611"/>
                  </a:cubicBezTo>
                  <a:cubicBezTo>
                    <a:pt x="0" y="2718"/>
                    <a:pt x="31" y="2825"/>
                    <a:pt x="92" y="2909"/>
                  </a:cubicBezTo>
                  <a:cubicBezTo>
                    <a:pt x="168" y="2994"/>
                    <a:pt x="268" y="3047"/>
                    <a:pt x="383" y="3047"/>
                  </a:cubicBezTo>
                  <a:lnTo>
                    <a:pt x="421" y="3047"/>
                  </a:lnTo>
                  <a:cubicBezTo>
                    <a:pt x="559" y="3039"/>
                    <a:pt x="697" y="3009"/>
                    <a:pt x="827" y="2948"/>
                  </a:cubicBezTo>
                  <a:cubicBezTo>
                    <a:pt x="995" y="2886"/>
                    <a:pt x="1156" y="2810"/>
                    <a:pt x="1317" y="2726"/>
                  </a:cubicBezTo>
                  <a:cubicBezTo>
                    <a:pt x="1485" y="2641"/>
                    <a:pt x="1638" y="2542"/>
                    <a:pt x="1792" y="2442"/>
                  </a:cubicBezTo>
                  <a:cubicBezTo>
                    <a:pt x="1937" y="2343"/>
                    <a:pt x="2082" y="2236"/>
                    <a:pt x="2236" y="2113"/>
                  </a:cubicBezTo>
                  <a:cubicBezTo>
                    <a:pt x="2389" y="1983"/>
                    <a:pt x="2511" y="1883"/>
                    <a:pt x="2626" y="1769"/>
                  </a:cubicBezTo>
                  <a:cubicBezTo>
                    <a:pt x="2833" y="1577"/>
                    <a:pt x="2994" y="1340"/>
                    <a:pt x="3101" y="1080"/>
                  </a:cubicBezTo>
                  <a:cubicBezTo>
                    <a:pt x="3147" y="949"/>
                    <a:pt x="3170" y="819"/>
                    <a:pt x="3170" y="681"/>
                  </a:cubicBezTo>
                  <a:cubicBezTo>
                    <a:pt x="3170" y="559"/>
                    <a:pt x="3147" y="429"/>
                    <a:pt x="3101" y="314"/>
                  </a:cubicBezTo>
                  <a:cubicBezTo>
                    <a:pt x="3116" y="268"/>
                    <a:pt x="3101" y="222"/>
                    <a:pt x="3055" y="199"/>
                  </a:cubicBezTo>
                  <a:cubicBezTo>
                    <a:pt x="2833" y="84"/>
                    <a:pt x="2580" y="8"/>
                    <a:pt x="23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60" name="Google Shape;460;p46"/>
            <p:cNvSpPr/>
            <p:nvPr/>
          </p:nvSpPr>
          <p:spPr>
            <a:xfrm>
              <a:off x="5920399" y="4219570"/>
              <a:ext cx="158875" cy="184475"/>
            </a:xfrm>
            <a:custGeom>
              <a:avLst/>
              <a:gdLst/>
              <a:ahLst/>
              <a:cxnLst/>
              <a:rect l="l" t="t" r="r" b="b"/>
              <a:pathLst>
                <a:path w="2619" h="3041" extrusionOk="0">
                  <a:moveTo>
                    <a:pt x="2198" y="1"/>
                  </a:moveTo>
                  <a:cubicBezTo>
                    <a:pt x="2060" y="24"/>
                    <a:pt x="1930" y="70"/>
                    <a:pt x="1807" y="138"/>
                  </a:cubicBezTo>
                  <a:cubicBezTo>
                    <a:pt x="1662" y="230"/>
                    <a:pt x="1532" y="338"/>
                    <a:pt x="1409" y="452"/>
                  </a:cubicBezTo>
                  <a:cubicBezTo>
                    <a:pt x="1141" y="713"/>
                    <a:pt x="896" y="988"/>
                    <a:pt x="674" y="1279"/>
                  </a:cubicBezTo>
                  <a:cubicBezTo>
                    <a:pt x="452" y="1578"/>
                    <a:pt x="261" y="1892"/>
                    <a:pt x="100" y="2221"/>
                  </a:cubicBezTo>
                  <a:cubicBezTo>
                    <a:pt x="46" y="2343"/>
                    <a:pt x="16" y="2474"/>
                    <a:pt x="8" y="2604"/>
                  </a:cubicBezTo>
                  <a:cubicBezTo>
                    <a:pt x="0" y="2711"/>
                    <a:pt x="31" y="2818"/>
                    <a:pt x="92" y="2902"/>
                  </a:cubicBezTo>
                  <a:cubicBezTo>
                    <a:pt x="161" y="2987"/>
                    <a:pt x="268" y="3040"/>
                    <a:pt x="375" y="3040"/>
                  </a:cubicBezTo>
                  <a:lnTo>
                    <a:pt x="414" y="3040"/>
                  </a:lnTo>
                  <a:cubicBezTo>
                    <a:pt x="559" y="3032"/>
                    <a:pt x="697" y="3002"/>
                    <a:pt x="827" y="2948"/>
                  </a:cubicBezTo>
                  <a:cubicBezTo>
                    <a:pt x="965" y="2895"/>
                    <a:pt x="1095" y="2833"/>
                    <a:pt x="1225" y="2765"/>
                  </a:cubicBezTo>
                  <a:cubicBezTo>
                    <a:pt x="1210" y="2711"/>
                    <a:pt x="1195" y="2665"/>
                    <a:pt x="1172" y="2619"/>
                  </a:cubicBezTo>
                  <a:cubicBezTo>
                    <a:pt x="1156" y="2581"/>
                    <a:pt x="1133" y="2535"/>
                    <a:pt x="1110" y="2497"/>
                  </a:cubicBezTo>
                  <a:cubicBezTo>
                    <a:pt x="1108" y="2497"/>
                    <a:pt x="1106" y="2497"/>
                    <a:pt x="1106" y="2497"/>
                  </a:cubicBezTo>
                  <a:lnTo>
                    <a:pt x="1106" y="2497"/>
                  </a:lnTo>
                  <a:cubicBezTo>
                    <a:pt x="1077" y="2454"/>
                    <a:pt x="1055" y="2418"/>
                    <a:pt x="1026" y="2389"/>
                  </a:cubicBezTo>
                  <a:cubicBezTo>
                    <a:pt x="996" y="2351"/>
                    <a:pt x="973" y="2328"/>
                    <a:pt x="942" y="2290"/>
                  </a:cubicBezTo>
                  <a:cubicBezTo>
                    <a:pt x="911" y="2259"/>
                    <a:pt x="881" y="2236"/>
                    <a:pt x="850" y="2213"/>
                  </a:cubicBezTo>
                  <a:cubicBezTo>
                    <a:pt x="820" y="2198"/>
                    <a:pt x="797" y="2183"/>
                    <a:pt x="766" y="2160"/>
                  </a:cubicBezTo>
                  <a:cubicBezTo>
                    <a:pt x="743" y="2152"/>
                    <a:pt x="720" y="2137"/>
                    <a:pt x="697" y="2129"/>
                  </a:cubicBezTo>
                  <a:cubicBezTo>
                    <a:pt x="689" y="2129"/>
                    <a:pt x="689" y="2121"/>
                    <a:pt x="682" y="2121"/>
                  </a:cubicBezTo>
                  <a:cubicBezTo>
                    <a:pt x="674" y="2121"/>
                    <a:pt x="674" y="2114"/>
                    <a:pt x="666" y="2114"/>
                  </a:cubicBezTo>
                  <a:cubicBezTo>
                    <a:pt x="659" y="2106"/>
                    <a:pt x="659" y="2098"/>
                    <a:pt x="651" y="2091"/>
                  </a:cubicBezTo>
                  <a:cubicBezTo>
                    <a:pt x="651" y="2083"/>
                    <a:pt x="659" y="2075"/>
                    <a:pt x="659" y="2068"/>
                  </a:cubicBezTo>
                  <a:cubicBezTo>
                    <a:pt x="728" y="1953"/>
                    <a:pt x="804" y="1838"/>
                    <a:pt x="888" y="1739"/>
                  </a:cubicBezTo>
                  <a:cubicBezTo>
                    <a:pt x="965" y="1639"/>
                    <a:pt x="1042" y="1547"/>
                    <a:pt x="1118" y="1448"/>
                  </a:cubicBezTo>
                  <a:cubicBezTo>
                    <a:pt x="1271" y="1264"/>
                    <a:pt x="1432" y="1088"/>
                    <a:pt x="1593" y="919"/>
                  </a:cubicBezTo>
                  <a:cubicBezTo>
                    <a:pt x="1761" y="751"/>
                    <a:pt x="1930" y="590"/>
                    <a:pt x="2106" y="437"/>
                  </a:cubicBezTo>
                  <a:cubicBezTo>
                    <a:pt x="2282" y="292"/>
                    <a:pt x="2443" y="161"/>
                    <a:pt x="2619" y="39"/>
                  </a:cubicBezTo>
                  <a:cubicBezTo>
                    <a:pt x="2519" y="8"/>
                    <a:pt x="2420" y="1"/>
                    <a:pt x="2320" y="1"/>
                  </a:cubicBezTo>
                  <a:close/>
                </a:path>
              </a:pathLst>
            </a:custGeom>
            <a:solidFill>
              <a:srgbClr val="313A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61" name="Google Shape;461;p46"/>
            <p:cNvSpPr/>
            <p:nvPr/>
          </p:nvSpPr>
          <p:spPr>
            <a:xfrm>
              <a:off x="5967291" y="4351026"/>
              <a:ext cx="61" cy="6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313A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62" name="Google Shape;462;p46"/>
            <p:cNvSpPr/>
            <p:nvPr/>
          </p:nvSpPr>
          <p:spPr>
            <a:xfrm>
              <a:off x="5967291" y="4351026"/>
              <a:ext cx="61" cy="6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313A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63" name="Google Shape;463;p46"/>
            <p:cNvSpPr/>
            <p:nvPr/>
          </p:nvSpPr>
          <p:spPr>
            <a:xfrm>
              <a:off x="5994711" y="4386756"/>
              <a:ext cx="61" cy="6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313A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64" name="Google Shape;464;p46"/>
            <p:cNvSpPr/>
            <p:nvPr/>
          </p:nvSpPr>
          <p:spPr>
            <a:xfrm>
              <a:off x="5947334" y="4344050"/>
              <a:ext cx="23719" cy="16804"/>
            </a:xfrm>
            <a:custGeom>
              <a:avLst/>
              <a:gdLst/>
              <a:ahLst/>
              <a:cxnLst/>
              <a:rect l="l" t="t" r="r" b="b"/>
              <a:pathLst>
                <a:path w="391" h="277" extrusionOk="0">
                  <a:moveTo>
                    <a:pt x="108" y="1"/>
                  </a:moveTo>
                  <a:cubicBezTo>
                    <a:pt x="62" y="1"/>
                    <a:pt x="31" y="31"/>
                    <a:pt x="16" y="69"/>
                  </a:cubicBezTo>
                  <a:cubicBezTo>
                    <a:pt x="0" y="115"/>
                    <a:pt x="31" y="169"/>
                    <a:pt x="77" y="192"/>
                  </a:cubicBezTo>
                  <a:cubicBezTo>
                    <a:pt x="100" y="200"/>
                    <a:pt x="123" y="207"/>
                    <a:pt x="146" y="223"/>
                  </a:cubicBezTo>
                  <a:cubicBezTo>
                    <a:pt x="169" y="230"/>
                    <a:pt x="199" y="245"/>
                    <a:pt x="222" y="261"/>
                  </a:cubicBezTo>
                  <a:cubicBezTo>
                    <a:pt x="245" y="276"/>
                    <a:pt x="268" y="276"/>
                    <a:pt x="291" y="276"/>
                  </a:cubicBezTo>
                  <a:cubicBezTo>
                    <a:pt x="368" y="253"/>
                    <a:pt x="391" y="154"/>
                    <a:pt x="322" y="100"/>
                  </a:cubicBezTo>
                  <a:cubicBezTo>
                    <a:pt x="261" y="69"/>
                    <a:pt x="199" y="39"/>
                    <a:pt x="131" y="8"/>
                  </a:cubicBezTo>
                  <a:cubicBezTo>
                    <a:pt x="123" y="8"/>
                    <a:pt x="115" y="1"/>
                    <a:pt x="108" y="1"/>
                  </a:cubicBezTo>
                  <a:close/>
                </a:path>
              </a:pathLst>
            </a:custGeom>
            <a:solidFill>
              <a:srgbClr val="313A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65" name="Google Shape;465;p46"/>
            <p:cNvSpPr/>
            <p:nvPr/>
          </p:nvSpPr>
          <p:spPr>
            <a:xfrm>
              <a:off x="5954734" y="4348235"/>
              <a:ext cx="24144" cy="17410"/>
            </a:xfrm>
            <a:custGeom>
              <a:avLst/>
              <a:gdLst/>
              <a:ahLst/>
              <a:cxnLst/>
              <a:rect l="l" t="t" r="r" b="b"/>
              <a:pathLst>
                <a:path w="398" h="287" extrusionOk="0">
                  <a:moveTo>
                    <a:pt x="108" y="0"/>
                  </a:moveTo>
                  <a:cubicBezTo>
                    <a:pt x="77" y="0"/>
                    <a:pt x="47" y="16"/>
                    <a:pt x="32" y="39"/>
                  </a:cubicBezTo>
                  <a:cubicBezTo>
                    <a:pt x="1" y="85"/>
                    <a:pt x="16" y="138"/>
                    <a:pt x="54" y="169"/>
                  </a:cubicBezTo>
                  <a:cubicBezTo>
                    <a:pt x="108" y="199"/>
                    <a:pt x="162" y="238"/>
                    <a:pt x="208" y="268"/>
                  </a:cubicBezTo>
                  <a:cubicBezTo>
                    <a:pt x="222" y="281"/>
                    <a:pt x="237" y="287"/>
                    <a:pt x="252" y="287"/>
                  </a:cubicBezTo>
                  <a:cubicBezTo>
                    <a:pt x="327" y="287"/>
                    <a:pt x="398" y="153"/>
                    <a:pt x="315" y="115"/>
                  </a:cubicBezTo>
                  <a:cubicBezTo>
                    <a:pt x="269" y="77"/>
                    <a:pt x="215" y="46"/>
                    <a:pt x="162" y="16"/>
                  </a:cubicBezTo>
                  <a:cubicBezTo>
                    <a:pt x="146" y="0"/>
                    <a:pt x="123" y="0"/>
                    <a:pt x="108" y="0"/>
                  </a:cubicBezTo>
                  <a:close/>
                </a:path>
              </a:pathLst>
            </a:custGeom>
            <a:solidFill>
              <a:srgbClr val="313A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66" name="Google Shape;466;p46"/>
            <p:cNvSpPr/>
            <p:nvPr/>
          </p:nvSpPr>
          <p:spPr>
            <a:xfrm>
              <a:off x="5949214" y="4344292"/>
              <a:ext cx="28815" cy="22566"/>
            </a:xfrm>
            <a:custGeom>
              <a:avLst/>
              <a:gdLst/>
              <a:ahLst/>
              <a:cxnLst/>
              <a:rect l="l" t="t" r="r" b="b"/>
              <a:pathLst>
                <a:path w="475" h="372" extrusionOk="0">
                  <a:moveTo>
                    <a:pt x="105" y="1"/>
                  </a:moveTo>
                  <a:cubicBezTo>
                    <a:pt x="101" y="1"/>
                    <a:pt x="97" y="2"/>
                    <a:pt x="92" y="4"/>
                  </a:cubicBezTo>
                  <a:cubicBezTo>
                    <a:pt x="54" y="4"/>
                    <a:pt x="15" y="27"/>
                    <a:pt x="8" y="65"/>
                  </a:cubicBezTo>
                  <a:cubicBezTo>
                    <a:pt x="0" y="88"/>
                    <a:pt x="0" y="119"/>
                    <a:pt x="8" y="142"/>
                  </a:cubicBezTo>
                  <a:cubicBezTo>
                    <a:pt x="23" y="165"/>
                    <a:pt x="38" y="180"/>
                    <a:pt x="61" y="188"/>
                  </a:cubicBezTo>
                  <a:lnTo>
                    <a:pt x="107" y="203"/>
                  </a:lnTo>
                  <a:cubicBezTo>
                    <a:pt x="184" y="249"/>
                    <a:pt x="260" y="295"/>
                    <a:pt x="322" y="356"/>
                  </a:cubicBezTo>
                  <a:cubicBezTo>
                    <a:pt x="345" y="364"/>
                    <a:pt x="368" y="372"/>
                    <a:pt x="390" y="372"/>
                  </a:cubicBezTo>
                  <a:cubicBezTo>
                    <a:pt x="421" y="364"/>
                    <a:pt x="436" y="349"/>
                    <a:pt x="452" y="326"/>
                  </a:cubicBezTo>
                  <a:cubicBezTo>
                    <a:pt x="467" y="310"/>
                    <a:pt x="475" y="280"/>
                    <a:pt x="467" y="257"/>
                  </a:cubicBezTo>
                  <a:cubicBezTo>
                    <a:pt x="459" y="234"/>
                    <a:pt x="444" y="211"/>
                    <a:pt x="429" y="196"/>
                  </a:cubicBezTo>
                  <a:cubicBezTo>
                    <a:pt x="337" y="119"/>
                    <a:pt x="237" y="50"/>
                    <a:pt x="123" y="4"/>
                  </a:cubicBezTo>
                  <a:cubicBezTo>
                    <a:pt x="117" y="4"/>
                    <a:pt x="112" y="1"/>
                    <a:pt x="105" y="1"/>
                  </a:cubicBezTo>
                  <a:close/>
                </a:path>
              </a:pathLst>
            </a:custGeom>
            <a:solidFill>
              <a:srgbClr val="313A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67" name="Google Shape;467;p46"/>
            <p:cNvSpPr/>
            <p:nvPr/>
          </p:nvSpPr>
          <p:spPr>
            <a:xfrm>
              <a:off x="5946848" y="4343140"/>
              <a:ext cx="26085" cy="19351"/>
            </a:xfrm>
            <a:custGeom>
              <a:avLst/>
              <a:gdLst/>
              <a:ahLst/>
              <a:cxnLst/>
              <a:rect l="l" t="t" r="r" b="b"/>
              <a:pathLst>
                <a:path w="430" h="319" extrusionOk="0">
                  <a:moveTo>
                    <a:pt x="108" y="0"/>
                  </a:moveTo>
                  <a:cubicBezTo>
                    <a:pt x="70" y="0"/>
                    <a:pt x="31" y="31"/>
                    <a:pt x="16" y="69"/>
                  </a:cubicBezTo>
                  <a:cubicBezTo>
                    <a:pt x="1" y="115"/>
                    <a:pt x="31" y="169"/>
                    <a:pt x="77" y="192"/>
                  </a:cubicBezTo>
                  <a:lnTo>
                    <a:pt x="116" y="207"/>
                  </a:lnTo>
                  <a:cubicBezTo>
                    <a:pt x="169" y="238"/>
                    <a:pt x="223" y="268"/>
                    <a:pt x="269" y="306"/>
                  </a:cubicBezTo>
                  <a:cubicBezTo>
                    <a:pt x="285" y="315"/>
                    <a:pt x="303" y="319"/>
                    <a:pt x="320" y="319"/>
                  </a:cubicBezTo>
                  <a:cubicBezTo>
                    <a:pt x="350" y="319"/>
                    <a:pt x="379" y="305"/>
                    <a:pt x="399" y="276"/>
                  </a:cubicBezTo>
                  <a:cubicBezTo>
                    <a:pt x="429" y="238"/>
                    <a:pt x="414" y="176"/>
                    <a:pt x="376" y="146"/>
                  </a:cubicBezTo>
                  <a:cubicBezTo>
                    <a:pt x="299" y="92"/>
                    <a:pt x="223" y="46"/>
                    <a:pt x="139" y="8"/>
                  </a:cubicBezTo>
                  <a:cubicBezTo>
                    <a:pt x="131" y="8"/>
                    <a:pt x="116" y="0"/>
                    <a:pt x="108" y="0"/>
                  </a:cubicBezTo>
                  <a:close/>
                </a:path>
              </a:pathLst>
            </a:custGeom>
            <a:solidFill>
              <a:srgbClr val="313A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68" name="Google Shape;468;p46"/>
            <p:cNvSpPr/>
            <p:nvPr/>
          </p:nvSpPr>
          <p:spPr>
            <a:xfrm>
              <a:off x="5946848" y="4343140"/>
              <a:ext cx="44648" cy="42464"/>
            </a:xfrm>
            <a:custGeom>
              <a:avLst/>
              <a:gdLst/>
              <a:ahLst/>
              <a:cxnLst/>
              <a:rect l="l" t="t" r="r" b="b"/>
              <a:pathLst>
                <a:path w="736" h="700" extrusionOk="0">
                  <a:moveTo>
                    <a:pt x="108" y="0"/>
                  </a:moveTo>
                  <a:cubicBezTo>
                    <a:pt x="70" y="0"/>
                    <a:pt x="31" y="31"/>
                    <a:pt x="24" y="69"/>
                  </a:cubicBezTo>
                  <a:lnTo>
                    <a:pt x="16" y="69"/>
                  </a:lnTo>
                  <a:cubicBezTo>
                    <a:pt x="1" y="115"/>
                    <a:pt x="24" y="169"/>
                    <a:pt x="70" y="184"/>
                  </a:cubicBezTo>
                  <a:cubicBezTo>
                    <a:pt x="100" y="199"/>
                    <a:pt x="131" y="207"/>
                    <a:pt x="162" y="222"/>
                  </a:cubicBezTo>
                  <a:cubicBezTo>
                    <a:pt x="230" y="260"/>
                    <a:pt x="292" y="299"/>
                    <a:pt x="345" y="345"/>
                  </a:cubicBezTo>
                  <a:cubicBezTo>
                    <a:pt x="399" y="398"/>
                    <a:pt x="445" y="444"/>
                    <a:pt x="483" y="505"/>
                  </a:cubicBezTo>
                  <a:cubicBezTo>
                    <a:pt x="514" y="551"/>
                    <a:pt x="537" y="597"/>
                    <a:pt x="560" y="651"/>
                  </a:cubicBezTo>
                  <a:cubicBezTo>
                    <a:pt x="575" y="683"/>
                    <a:pt x="606" y="700"/>
                    <a:pt x="638" y="700"/>
                  </a:cubicBezTo>
                  <a:cubicBezTo>
                    <a:pt x="653" y="700"/>
                    <a:pt x="668" y="696"/>
                    <a:pt x="682" y="689"/>
                  </a:cubicBezTo>
                  <a:cubicBezTo>
                    <a:pt x="705" y="682"/>
                    <a:pt x="720" y="659"/>
                    <a:pt x="728" y="636"/>
                  </a:cubicBezTo>
                  <a:cubicBezTo>
                    <a:pt x="736" y="613"/>
                    <a:pt x="736" y="590"/>
                    <a:pt x="728" y="567"/>
                  </a:cubicBezTo>
                  <a:cubicBezTo>
                    <a:pt x="621" y="306"/>
                    <a:pt x="407" y="100"/>
                    <a:pt x="139" y="8"/>
                  </a:cubicBezTo>
                  <a:cubicBezTo>
                    <a:pt x="131" y="8"/>
                    <a:pt x="123" y="0"/>
                    <a:pt x="108" y="0"/>
                  </a:cubicBezTo>
                  <a:close/>
                </a:path>
              </a:pathLst>
            </a:custGeom>
            <a:solidFill>
              <a:srgbClr val="313A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69" name="Google Shape;469;p46"/>
            <p:cNvSpPr/>
            <p:nvPr/>
          </p:nvSpPr>
          <p:spPr>
            <a:xfrm>
              <a:off x="6012364" y="4351450"/>
              <a:ext cx="17713" cy="23780"/>
            </a:xfrm>
            <a:custGeom>
              <a:avLst/>
              <a:gdLst/>
              <a:ahLst/>
              <a:cxnLst/>
              <a:rect l="l" t="t" r="r" b="b"/>
              <a:pathLst>
                <a:path w="292" h="392" extrusionOk="0">
                  <a:moveTo>
                    <a:pt x="107" y="1"/>
                  </a:moveTo>
                  <a:cubicBezTo>
                    <a:pt x="84" y="1"/>
                    <a:pt x="69" y="9"/>
                    <a:pt x="54" y="16"/>
                  </a:cubicBezTo>
                  <a:cubicBezTo>
                    <a:pt x="16" y="47"/>
                    <a:pt x="0" y="108"/>
                    <a:pt x="31" y="154"/>
                  </a:cubicBezTo>
                  <a:cubicBezTo>
                    <a:pt x="46" y="169"/>
                    <a:pt x="62" y="192"/>
                    <a:pt x="77" y="208"/>
                  </a:cubicBezTo>
                  <a:cubicBezTo>
                    <a:pt x="84" y="238"/>
                    <a:pt x="92" y="261"/>
                    <a:pt x="100" y="292"/>
                  </a:cubicBezTo>
                  <a:lnTo>
                    <a:pt x="100" y="300"/>
                  </a:lnTo>
                  <a:cubicBezTo>
                    <a:pt x="107" y="330"/>
                    <a:pt x="115" y="353"/>
                    <a:pt x="138" y="368"/>
                  </a:cubicBezTo>
                  <a:cubicBezTo>
                    <a:pt x="153" y="384"/>
                    <a:pt x="176" y="391"/>
                    <a:pt x="207" y="391"/>
                  </a:cubicBezTo>
                  <a:cubicBezTo>
                    <a:pt x="253" y="384"/>
                    <a:pt x="291" y="338"/>
                    <a:pt x="291" y="284"/>
                  </a:cubicBezTo>
                  <a:cubicBezTo>
                    <a:pt x="284" y="246"/>
                    <a:pt x="276" y="200"/>
                    <a:pt x="253" y="162"/>
                  </a:cubicBezTo>
                  <a:cubicBezTo>
                    <a:pt x="238" y="123"/>
                    <a:pt x="215" y="78"/>
                    <a:pt x="184" y="39"/>
                  </a:cubicBezTo>
                  <a:cubicBezTo>
                    <a:pt x="161" y="16"/>
                    <a:pt x="138" y="1"/>
                    <a:pt x="107" y="1"/>
                  </a:cubicBezTo>
                  <a:close/>
                </a:path>
              </a:pathLst>
            </a:custGeom>
            <a:solidFill>
              <a:srgbClr val="313A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70" name="Google Shape;470;p46"/>
            <p:cNvSpPr/>
            <p:nvPr/>
          </p:nvSpPr>
          <p:spPr>
            <a:xfrm>
              <a:off x="6028621" y="4338954"/>
              <a:ext cx="17713" cy="23840"/>
            </a:xfrm>
            <a:custGeom>
              <a:avLst/>
              <a:gdLst/>
              <a:ahLst/>
              <a:cxnLst/>
              <a:rect l="l" t="t" r="r" b="b"/>
              <a:pathLst>
                <a:path w="292" h="393" extrusionOk="0">
                  <a:moveTo>
                    <a:pt x="107" y="0"/>
                  </a:moveTo>
                  <a:cubicBezTo>
                    <a:pt x="84" y="0"/>
                    <a:pt x="69" y="8"/>
                    <a:pt x="54" y="23"/>
                  </a:cubicBezTo>
                  <a:cubicBezTo>
                    <a:pt x="8" y="54"/>
                    <a:pt x="0" y="107"/>
                    <a:pt x="31" y="153"/>
                  </a:cubicBezTo>
                  <a:cubicBezTo>
                    <a:pt x="46" y="169"/>
                    <a:pt x="54" y="192"/>
                    <a:pt x="69" y="215"/>
                  </a:cubicBezTo>
                  <a:cubicBezTo>
                    <a:pt x="84" y="245"/>
                    <a:pt x="92" y="276"/>
                    <a:pt x="100" y="307"/>
                  </a:cubicBezTo>
                  <a:cubicBezTo>
                    <a:pt x="107" y="329"/>
                    <a:pt x="115" y="352"/>
                    <a:pt x="138" y="368"/>
                  </a:cubicBezTo>
                  <a:cubicBezTo>
                    <a:pt x="151" y="380"/>
                    <a:pt x="173" y="393"/>
                    <a:pt x="194" y="393"/>
                  </a:cubicBezTo>
                  <a:cubicBezTo>
                    <a:pt x="198" y="393"/>
                    <a:pt x="203" y="392"/>
                    <a:pt x="207" y="391"/>
                  </a:cubicBezTo>
                  <a:cubicBezTo>
                    <a:pt x="230" y="391"/>
                    <a:pt x="253" y="375"/>
                    <a:pt x="268" y="360"/>
                  </a:cubicBezTo>
                  <a:cubicBezTo>
                    <a:pt x="284" y="337"/>
                    <a:pt x="291" y="314"/>
                    <a:pt x="291" y="291"/>
                  </a:cubicBezTo>
                  <a:cubicBezTo>
                    <a:pt x="284" y="245"/>
                    <a:pt x="276" y="207"/>
                    <a:pt x="253" y="169"/>
                  </a:cubicBezTo>
                  <a:cubicBezTo>
                    <a:pt x="238" y="123"/>
                    <a:pt x="215" y="85"/>
                    <a:pt x="184" y="39"/>
                  </a:cubicBezTo>
                  <a:cubicBezTo>
                    <a:pt x="169" y="16"/>
                    <a:pt x="138" y="0"/>
                    <a:pt x="107" y="0"/>
                  </a:cubicBezTo>
                  <a:close/>
                </a:path>
              </a:pathLst>
            </a:custGeom>
            <a:solidFill>
              <a:srgbClr val="313A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71" name="Google Shape;471;p46"/>
            <p:cNvSpPr/>
            <p:nvPr/>
          </p:nvSpPr>
          <p:spPr>
            <a:xfrm>
              <a:off x="6046274" y="4327307"/>
              <a:ext cx="17471" cy="24629"/>
            </a:xfrm>
            <a:custGeom>
              <a:avLst/>
              <a:gdLst/>
              <a:ahLst/>
              <a:cxnLst/>
              <a:rect l="l" t="t" r="r" b="b"/>
              <a:pathLst>
                <a:path w="288" h="406" extrusionOk="0">
                  <a:moveTo>
                    <a:pt x="107" y="1"/>
                  </a:moveTo>
                  <a:cubicBezTo>
                    <a:pt x="92" y="1"/>
                    <a:pt x="69" y="9"/>
                    <a:pt x="54" y="24"/>
                  </a:cubicBezTo>
                  <a:cubicBezTo>
                    <a:pt x="15" y="54"/>
                    <a:pt x="0" y="108"/>
                    <a:pt x="31" y="154"/>
                  </a:cubicBezTo>
                  <a:cubicBezTo>
                    <a:pt x="46" y="169"/>
                    <a:pt x="54" y="177"/>
                    <a:pt x="61" y="192"/>
                  </a:cubicBezTo>
                  <a:cubicBezTo>
                    <a:pt x="69" y="215"/>
                    <a:pt x="77" y="231"/>
                    <a:pt x="84" y="254"/>
                  </a:cubicBezTo>
                  <a:cubicBezTo>
                    <a:pt x="84" y="277"/>
                    <a:pt x="92" y="292"/>
                    <a:pt x="92" y="315"/>
                  </a:cubicBezTo>
                  <a:cubicBezTo>
                    <a:pt x="96" y="376"/>
                    <a:pt x="140" y="405"/>
                    <a:pt x="185" y="405"/>
                  </a:cubicBezTo>
                  <a:cubicBezTo>
                    <a:pt x="236" y="405"/>
                    <a:pt x="287" y="368"/>
                    <a:pt x="283" y="299"/>
                  </a:cubicBezTo>
                  <a:cubicBezTo>
                    <a:pt x="276" y="208"/>
                    <a:pt x="245" y="116"/>
                    <a:pt x="184" y="47"/>
                  </a:cubicBezTo>
                  <a:cubicBezTo>
                    <a:pt x="169" y="16"/>
                    <a:pt x="138" y="1"/>
                    <a:pt x="107" y="1"/>
                  </a:cubicBezTo>
                  <a:close/>
                </a:path>
              </a:pathLst>
            </a:custGeom>
            <a:solidFill>
              <a:srgbClr val="313A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72" name="Google Shape;472;p46"/>
            <p:cNvSpPr/>
            <p:nvPr/>
          </p:nvSpPr>
          <p:spPr>
            <a:xfrm>
              <a:off x="6299357" y="3376604"/>
              <a:ext cx="222571" cy="208618"/>
            </a:xfrm>
            <a:custGeom>
              <a:avLst/>
              <a:gdLst/>
              <a:ahLst/>
              <a:cxnLst/>
              <a:rect l="l" t="t" r="r" b="b"/>
              <a:pathLst>
                <a:path w="3669" h="3439" extrusionOk="0">
                  <a:moveTo>
                    <a:pt x="2099" y="1"/>
                  </a:moveTo>
                  <a:cubicBezTo>
                    <a:pt x="1708" y="8"/>
                    <a:pt x="1318" y="54"/>
                    <a:pt x="935" y="131"/>
                  </a:cubicBezTo>
                  <a:lnTo>
                    <a:pt x="782" y="154"/>
                  </a:lnTo>
                  <a:cubicBezTo>
                    <a:pt x="766" y="146"/>
                    <a:pt x="751" y="146"/>
                    <a:pt x="736" y="146"/>
                  </a:cubicBezTo>
                  <a:lnTo>
                    <a:pt x="720" y="146"/>
                  </a:lnTo>
                  <a:cubicBezTo>
                    <a:pt x="667" y="154"/>
                    <a:pt x="629" y="200"/>
                    <a:pt x="644" y="253"/>
                  </a:cubicBezTo>
                  <a:cubicBezTo>
                    <a:pt x="682" y="391"/>
                    <a:pt x="705" y="537"/>
                    <a:pt x="713" y="682"/>
                  </a:cubicBezTo>
                  <a:cubicBezTo>
                    <a:pt x="713" y="874"/>
                    <a:pt x="697" y="1065"/>
                    <a:pt x="652" y="1249"/>
                  </a:cubicBezTo>
                  <a:cubicBezTo>
                    <a:pt x="613" y="1402"/>
                    <a:pt x="560" y="1555"/>
                    <a:pt x="483" y="1700"/>
                  </a:cubicBezTo>
                  <a:cubicBezTo>
                    <a:pt x="429" y="1800"/>
                    <a:pt x="361" y="1892"/>
                    <a:pt x="284" y="1976"/>
                  </a:cubicBezTo>
                  <a:cubicBezTo>
                    <a:pt x="230" y="2030"/>
                    <a:pt x="169" y="2083"/>
                    <a:pt x="100" y="2129"/>
                  </a:cubicBezTo>
                  <a:cubicBezTo>
                    <a:pt x="85" y="2137"/>
                    <a:pt x="77" y="2152"/>
                    <a:pt x="70" y="2175"/>
                  </a:cubicBezTo>
                  <a:cubicBezTo>
                    <a:pt x="24" y="2190"/>
                    <a:pt x="1" y="2252"/>
                    <a:pt x="24" y="2298"/>
                  </a:cubicBezTo>
                  <a:cubicBezTo>
                    <a:pt x="108" y="2520"/>
                    <a:pt x="246" y="2726"/>
                    <a:pt x="414" y="2895"/>
                  </a:cubicBezTo>
                  <a:cubicBezTo>
                    <a:pt x="583" y="3056"/>
                    <a:pt x="774" y="3186"/>
                    <a:pt x="988" y="3278"/>
                  </a:cubicBezTo>
                  <a:cubicBezTo>
                    <a:pt x="1195" y="3362"/>
                    <a:pt x="1425" y="3415"/>
                    <a:pt x="1654" y="3431"/>
                  </a:cubicBezTo>
                  <a:cubicBezTo>
                    <a:pt x="1708" y="3438"/>
                    <a:pt x="1769" y="3438"/>
                    <a:pt x="1823" y="3438"/>
                  </a:cubicBezTo>
                  <a:cubicBezTo>
                    <a:pt x="1999" y="3438"/>
                    <a:pt x="2175" y="3423"/>
                    <a:pt x="2344" y="3385"/>
                  </a:cubicBezTo>
                  <a:cubicBezTo>
                    <a:pt x="2856" y="3278"/>
                    <a:pt x="3308" y="2971"/>
                    <a:pt x="3607" y="2535"/>
                  </a:cubicBezTo>
                  <a:cubicBezTo>
                    <a:pt x="3614" y="2535"/>
                    <a:pt x="3622" y="2527"/>
                    <a:pt x="3630" y="2527"/>
                  </a:cubicBezTo>
                  <a:cubicBezTo>
                    <a:pt x="3653" y="2504"/>
                    <a:pt x="3660" y="2481"/>
                    <a:pt x="3660" y="2458"/>
                  </a:cubicBezTo>
                  <a:cubicBezTo>
                    <a:pt x="3668" y="2428"/>
                    <a:pt x="3660" y="2405"/>
                    <a:pt x="3645" y="2390"/>
                  </a:cubicBezTo>
                  <a:cubicBezTo>
                    <a:pt x="3591" y="2328"/>
                    <a:pt x="3538" y="2267"/>
                    <a:pt x="3492" y="2198"/>
                  </a:cubicBezTo>
                  <a:cubicBezTo>
                    <a:pt x="3431" y="2091"/>
                    <a:pt x="3377" y="1976"/>
                    <a:pt x="3346" y="1861"/>
                  </a:cubicBezTo>
                  <a:cubicBezTo>
                    <a:pt x="3301" y="1708"/>
                    <a:pt x="3278" y="1555"/>
                    <a:pt x="3278" y="1402"/>
                  </a:cubicBezTo>
                  <a:lnTo>
                    <a:pt x="3278" y="1387"/>
                  </a:lnTo>
                  <a:cubicBezTo>
                    <a:pt x="3270" y="1142"/>
                    <a:pt x="3301" y="897"/>
                    <a:pt x="3362" y="652"/>
                  </a:cubicBezTo>
                  <a:cubicBezTo>
                    <a:pt x="3369" y="629"/>
                    <a:pt x="3369" y="598"/>
                    <a:pt x="3362" y="575"/>
                  </a:cubicBezTo>
                  <a:cubicBezTo>
                    <a:pt x="3362" y="567"/>
                    <a:pt x="3354" y="560"/>
                    <a:pt x="3346" y="560"/>
                  </a:cubicBezTo>
                  <a:cubicBezTo>
                    <a:pt x="3346" y="552"/>
                    <a:pt x="3346" y="544"/>
                    <a:pt x="3346" y="537"/>
                  </a:cubicBezTo>
                  <a:cubicBezTo>
                    <a:pt x="3316" y="491"/>
                    <a:pt x="3285" y="445"/>
                    <a:pt x="3247" y="399"/>
                  </a:cubicBezTo>
                  <a:cubicBezTo>
                    <a:pt x="3209" y="361"/>
                    <a:pt x="3170" y="322"/>
                    <a:pt x="3132" y="284"/>
                  </a:cubicBezTo>
                  <a:cubicBezTo>
                    <a:pt x="3040" y="215"/>
                    <a:pt x="2948" y="162"/>
                    <a:pt x="2841" y="123"/>
                  </a:cubicBezTo>
                  <a:cubicBezTo>
                    <a:pt x="2734" y="85"/>
                    <a:pt x="2619" y="54"/>
                    <a:pt x="2504" y="39"/>
                  </a:cubicBezTo>
                  <a:cubicBezTo>
                    <a:pt x="2389" y="16"/>
                    <a:pt x="2267" y="8"/>
                    <a:pt x="2144" y="8"/>
                  </a:cubicBezTo>
                  <a:lnTo>
                    <a:pt x="2099" y="8"/>
                  </a:lnTo>
                  <a:lnTo>
                    <a:pt x="2099" y="1"/>
                  </a:lnTo>
                  <a:close/>
                </a:path>
              </a:pathLst>
            </a:custGeom>
            <a:solidFill>
              <a:srgbClr val="DB63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73" name="Google Shape;473;p46"/>
            <p:cNvSpPr/>
            <p:nvPr/>
          </p:nvSpPr>
          <p:spPr>
            <a:xfrm>
              <a:off x="6337938" y="3376604"/>
              <a:ext cx="166761" cy="109253"/>
            </a:xfrm>
            <a:custGeom>
              <a:avLst/>
              <a:gdLst/>
              <a:ahLst/>
              <a:cxnLst/>
              <a:rect l="l" t="t" r="r" b="b"/>
              <a:pathLst>
                <a:path w="2749" h="1801" extrusionOk="0">
                  <a:moveTo>
                    <a:pt x="1463" y="1"/>
                  </a:moveTo>
                  <a:cubicBezTo>
                    <a:pt x="1072" y="16"/>
                    <a:pt x="689" y="54"/>
                    <a:pt x="314" y="131"/>
                  </a:cubicBezTo>
                  <a:lnTo>
                    <a:pt x="314" y="123"/>
                  </a:lnTo>
                  <a:lnTo>
                    <a:pt x="146" y="154"/>
                  </a:lnTo>
                  <a:cubicBezTo>
                    <a:pt x="130" y="146"/>
                    <a:pt x="115" y="139"/>
                    <a:pt x="100" y="139"/>
                  </a:cubicBezTo>
                  <a:lnTo>
                    <a:pt x="84" y="139"/>
                  </a:lnTo>
                  <a:cubicBezTo>
                    <a:pt x="61" y="146"/>
                    <a:pt x="38" y="162"/>
                    <a:pt x="23" y="185"/>
                  </a:cubicBezTo>
                  <a:cubicBezTo>
                    <a:pt x="8" y="200"/>
                    <a:pt x="0" y="231"/>
                    <a:pt x="8" y="253"/>
                  </a:cubicBezTo>
                  <a:cubicBezTo>
                    <a:pt x="46" y="391"/>
                    <a:pt x="69" y="537"/>
                    <a:pt x="77" y="682"/>
                  </a:cubicBezTo>
                  <a:lnTo>
                    <a:pt x="77" y="782"/>
                  </a:lnTo>
                  <a:cubicBezTo>
                    <a:pt x="276" y="981"/>
                    <a:pt x="506" y="1157"/>
                    <a:pt x="743" y="1310"/>
                  </a:cubicBezTo>
                  <a:cubicBezTo>
                    <a:pt x="873" y="1387"/>
                    <a:pt x="1011" y="1463"/>
                    <a:pt x="1149" y="1524"/>
                  </a:cubicBezTo>
                  <a:cubicBezTo>
                    <a:pt x="1286" y="1593"/>
                    <a:pt x="1424" y="1647"/>
                    <a:pt x="1570" y="1685"/>
                  </a:cubicBezTo>
                  <a:lnTo>
                    <a:pt x="1554" y="1685"/>
                  </a:lnTo>
                  <a:cubicBezTo>
                    <a:pt x="1669" y="1723"/>
                    <a:pt x="1776" y="1746"/>
                    <a:pt x="1884" y="1769"/>
                  </a:cubicBezTo>
                  <a:cubicBezTo>
                    <a:pt x="1991" y="1785"/>
                    <a:pt x="2106" y="1792"/>
                    <a:pt x="2213" y="1800"/>
                  </a:cubicBezTo>
                  <a:cubicBezTo>
                    <a:pt x="2297" y="1800"/>
                    <a:pt x="2381" y="1800"/>
                    <a:pt x="2465" y="1792"/>
                  </a:cubicBezTo>
                  <a:cubicBezTo>
                    <a:pt x="2542" y="1785"/>
                    <a:pt x="2619" y="1777"/>
                    <a:pt x="2695" y="1762"/>
                  </a:cubicBezTo>
                  <a:cubicBezTo>
                    <a:pt x="2672" y="1639"/>
                    <a:pt x="2657" y="1517"/>
                    <a:pt x="2649" y="1402"/>
                  </a:cubicBezTo>
                  <a:lnTo>
                    <a:pt x="2649" y="1387"/>
                  </a:lnTo>
                  <a:cubicBezTo>
                    <a:pt x="2649" y="1134"/>
                    <a:pt x="2680" y="889"/>
                    <a:pt x="2733" y="652"/>
                  </a:cubicBezTo>
                  <a:cubicBezTo>
                    <a:pt x="2749" y="629"/>
                    <a:pt x="2749" y="598"/>
                    <a:pt x="2733" y="567"/>
                  </a:cubicBezTo>
                  <a:lnTo>
                    <a:pt x="2726" y="552"/>
                  </a:lnTo>
                  <a:cubicBezTo>
                    <a:pt x="2726" y="544"/>
                    <a:pt x="2726" y="544"/>
                    <a:pt x="2718" y="537"/>
                  </a:cubicBezTo>
                  <a:cubicBezTo>
                    <a:pt x="2688" y="491"/>
                    <a:pt x="2657" y="437"/>
                    <a:pt x="2626" y="399"/>
                  </a:cubicBezTo>
                  <a:cubicBezTo>
                    <a:pt x="2588" y="353"/>
                    <a:pt x="2550" y="315"/>
                    <a:pt x="2504" y="284"/>
                  </a:cubicBezTo>
                  <a:cubicBezTo>
                    <a:pt x="2420" y="215"/>
                    <a:pt x="2320" y="162"/>
                    <a:pt x="2213" y="116"/>
                  </a:cubicBezTo>
                  <a:cubicBezTo>
                    <a:pt x="2106" y="77"/>
                    <a:pt x="1991" y="47"/>
                    <a:pt x="1876" y="31"/>
                  </a:cubicBezTo>
                  <a:cubicBezTo>
                    <a:pt x="1761" y="8"/>
                    <a:pt x="1639" y="1"/>
                    <a:pt x="1516" y="1"/>
                  </a:cubicBezTo>
                  <a:close/>
                </a:path>
              </a:pathLst>
            </a:custGeom>
            <a:solidFill>
              <a:srgbClr val="C94E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74" name="Google Shape;474;p46"/>
            <p:cNvSpPr/>
            <p:nvPr/>
          </p:nvSpPr>
          <p:spPr>
            <a:xfrm>
              <a:off x="6108938" y="2827548"/>
              <a:ext cx="621973" cy="614693"/>
            </a:xfrm>
            <a:custGeom>
              <a:avLst/>
              <a:gdLst/>
              <a:ahLst/>
              <a:cxnLst/>
              <a:rect l="l" t="t" r="r" b="b"/>
              <a:pathLst>
                <a:path w="10253" h="10133" extrusionOk="0">
                  <a:moveTo>
                    <a:pt x="6238" y="1"/>
                  </a:moveTo>
                  <a:cubicBezTo>
                    <a:pt x="6208" y="1"/>
                    <a:pt x="6178" y="1"/>
                    <a:pt x="6149" y="2"/>
                  </a:cubicBezTo>
                  <a:lnTo>
                    <a:pt x="6156" y="2"/>
                  </a:lnTo>
                  <a:cubicBezTo>
                    <a:pt x="6026" y="2"/>
                    <a:pt x="5888" y="10"/>
                    <a:pt x="5743" y="25"/>
                  </a:cubicBezTo>
                  <a:cubicBezTo>
                    <a:pt x="5146" y="94"/>
                    <a:pt x="4556" y="240"/>
                    <a:pt x="3990" y="462"/>
                  </a:cubicBezTo>
                  <a:cubicBezTo>
                    <a:pt x="3484" y="661"/>
                    <a:pt x="3002" y="898"/>
                    <a:pt x="2535" y="1174"/>
                  </a:cubicBezTo>
                  <a:cubicBezTo>
                    <a:pt x="2282" y="1327"/>
                    <a:pt x="2037" y="1488"/>
                    <a:pt x="1808" y="1671"/>
                  </a:cubicBezTo>
                  <a:cubicBezTo>
                    <a:pt x="1578" y="1847"/>
                    <a:pt x="1371" y="2054"/>
                    <a:pt x="1180" y="2276"/>
                  </a:cubicBezTo>
                  <a:cubicBezTo>
                    <a:pt x="996" y="2491"/>
                    <a:pt x="851" y="2736"/>
                    <a:pt x="736" y="2996"/>
                  </a:cubicBezTo>
                  <a:cubicBezTo>
                    <a:pt x="613" y="3271"/>
                    <a:pt x="552" y="3570"/>
                    <a:pt x="537" y="3869"/>
                  </a:cubicBezTo>
                  <a:cubicBezTo>
                    <a:pt x="521" y="4206"/>
                    <a:pt x="575" y="4550"/>
                    <a:pt x="690" y="4872"/>
                  </a:cubicBezTo>
                  <a:cubicBezTo>
                    <a:pt x="805" y="5193"/>
                    <a:pt x="950" y="5492"/>
                    <a:pt x="1119" y="5783"/>
                  </a:cubicBezTo>
                  <a:lnTo>
                    <a:pt x="1210" y="5966"/>
                  </a:lnTo>
                  <a:lnTo>
                    <a:pt x="1310" y="6143"/>
                  </a:lnTo>
                  <a:cubicBezTo>
                    <a:pt x="1341" y="6204"/>
                    <a:pt x="1371" y="6265"/>
                    <a:pt x="1402" y="6319"/>
                  </a:cubicBezTo>
                  <a:cubicBezTo>
                    <a:pt x="1440" y="6380"/>
                    <a:pt x="1463" y="6426"/>
                    <a:pt x="1486" y="6479"/>
                  </a:cubicBezTo>
                  <a:lnTo>
                    <a:pt x="1509" y="6541"/>
                  </a:lnTo>
                  <a:cubicBezTo>
                    <a:pt x="1379" y="6487"/>
                    <a:pt x="1241" y="6456"/>
                    <a:pt x="1103" y="6449"/>
                  </a:cubicBezTo>
                  <a:lnTo>
                    <a:pt x="1073" y="6449"/>
                  </a:lnTo>
                  <a:cubicBezTo>
                    <a:pt x="942" y="6449"/>
                    <a:pt x="812" y="6472"/>
                    <a:pt x="690" y="6518"/>
                  </a:cubicBezTo>
                  <a:cubicBezTo>
                    <a:pt x="560" y="6564"/>
                    <a:pt x="437" y="6640"/>
                    <a:pt x="330" y="6732"/>
                  </a:cubicBezTo>
                  <a:cubicBezTo>
                    <a:pt x="123" y="6923"/>
                    <a:pt x="1" y="7199"/>
                    <a:pt x="8" y="7482"/>
                  </a:cubicBezTo>
                  <a:cubicBezTo>
                    <a:pt x="16" y="7612"/>
                    <a:pt x="31" y="7735"/>
                    <a:pt x="70" y="7857"/>
                  </a:cubicBezTo>
                  <a:cubicBezTo>
                    <a:pt x="146" y="8087"/>
                    <a:pt x="284" y="8294"/>
                    <a:pt x="468" y="8455"/>
                  </a:cubicBezTo>
                  <a:cubicBezTo>
                    <a:pt x="835" y="8792"/>
                    <a:pt x="1318" y="8975"/>
                    <a:pt x="1815" y="8975"/>
                  </a:cubicBezTo>
                  <a:cubicBezTo>
                    <a:pt x="1984" y="8975"/>
                    <a:pt x="2152" y="8952"/>
                    <a:pt x="2313" y="8906"/>
                  </a:cubicBezTo>
                  <a:cubicBezTo>
                    <a:pt x="2351" y="8952"/>
                    <a:pt x="2397" y="8998"/>
                    <a:pt x="2435" y="9044"/>
                  </a:cubicBezTo>
                  <a:cubicBezTo>
                    <a:pt x="2604" y="9213"/>
                    <a:pt x="2788" y="9366"/>
                    <a:pt x="2994" y="9496"/>
                  </a:cubicBezTo>
                  <a:cubicBezTo>
                    <a:pt x="3400" y="9756"/>
                    <a:pt x="3859" y="9932"/>
                    <a:pt x="4342" y="10024"/>
                  </a:cubicBezTo>
                  <a:cubicBezTo>
                    <a:pt x="4671" y="10094"/>
                    <a:pt x="5014" y="10132"/>
                    <a:pt x="5352" y="10132"/>
                  </a:cubicBezTo>
                  <a:cubicBezTo>
                    <a:pt x="5383" y="10132"/>
                    <a:pt x="5413" y="10132"/>
                    <a:pt x="5444" y="10131"/>
                  </a:cubicBezTo>
                  <a:cubicBezTo>
                    <a:pt x="5582" y="10131"/>
                    <a:pt x="5720" y="10131"/>
                    <a:pt x="5858" y="10124"/>
                  </a:cubicBezTo>
                  <a:cubicBezTo>
                    <a:pt x="6363" y="10085"/>
                    <a:pt x="6868" y="9994"/>
                    <a:pt x="7351" y="9848"/>
                  </a:cubicBezTo>
                  <a:cubicBezTo>
                    <a:pt x="7802" y="9710"/>
                    <a:pt x="8231" y="9519"/>
                    <a:pt x="8629" y="9274"/>
                  </a:cubicBezTo>
                  <a:cubicBezTo>
                    <a:pt x="9142" y="8952"/>
                    <a:pt x="9579" y="8516"/>
                    <a:pt x="9892" y="8003"/>
                  </a:cubicBezTo>
                  <a:cubicBezTo>
                    <a:pt x="10046" y="7735"/>
                    <a:pt x="10153" y="7444"/>
                    <a:pt x="10199" y="7138"/>
                  </a:cubicBezTo>
                  <a:cubicBezTo>
                    <a:pt x="10252" y="6824"/>
                    <a:pt x="10237" y="6495"/>
                    <a:pt x="10160" y="6181"/>
                  </a:cubicBezTo>
                  <a:cubicBezTo>
                    <a:pt x="10053" y="5790"/>
                    <a:pt x="9831" y="5446"/>
                    <a:pt x="9625" y="5117"/>
                  </a:cubicBezTo>
                  <a:cubicBezTo>
                    <a:pt x="9502" y="4933"/>
                    <a:pt x="9380" y="4741"/>
                    <a:pt x="9280" y="4550"/>
                  </a:cubicBezTo>
                  <a:cubicBezTo>
                    <a:pt x="9234" y="4458"/>
                    <a:pt x="9196" y="4366"/>
                    <a:pt x="9157" y="4274"/>
                  </a:cubicBezTo>
                  <a:cubicBezTo>
                    <a:pt x="9081" y="4068"/>
                    <a:pt x="9020" y="3846"/>
                    <a:pt x="8966" y="3624"/>
                  </a:cubicBezTo>
                  <a:cubicBezTo>
                    <a:pt x="8920" y="3425"/>
                    <a:pt x="8882" y="3218"/>
                    <a:pt x="8844" y="3026"/>
                  </a:cubicBezTo>
                  <a:lnTo>
                    <a:pt x="8821" y="2881"/>
                  </a:lnTo>
                  <a:cubicBezTo>
                    <a:pt x="8736" y="2368"/>
                    <a:pt x="8599" y="1863"/>
                    <a:pt x="8415" y="1380"/>
                  </a:cubicBezTo>
                  <a:cubicBezTo>
                    <a:pt x="8315" y="1128"/>
                    <a:pt x="8185" y="898"/>
                    <a:pt x="8017" y="691"/>
                  </a:cubicBezTo>
                  <a:cubicBezTo>
                    <a:pt x="7848" y="485"/>
                    <a:pt x="7642" y="316"/>
                    <a:pt x="7404" y="201"/>
                  </a:cubicBezTo>
                  <a:cubicBezTo>
                    <a:pt x="7381" y="194"/>
                    <a:pt x="7366" y="186"/>
                    <a:pt x="7351" y="186"/>
                  </a:cubicBezTo>
                  <a:lnTo>
                    <a:pt x="7328" y="186"/>
                  </a:lnTo>
                  <a:cubicBezTo>
                    <a:pt x="7305" y="194"/>
                    <a:pt x="7282" y="209"/>
                    <a:pt x="7266" y="232"/>
                  </a:cubicBezTo>
                  <a:cubicBezTo>
                    <a:pt x="6942" y="84"/>
                    <a:pt x="6591" y="1"/>
                    <a:pt x="6238" y="1"/>
                  </a:cubicBezTo>
                  <a:close/>
                </a:path>
              </a:pathLst>
            </a:custGeom>
            <a:solidFill>
              <a:srgbClr val="DB63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75" name="Google Shape;475;p46"/>
            <p:cNvSpPr/>
            <p:nvPr/>
          </p:nvSpPr>
          <p:spPr>
            <a:xfrm>
              <a:off x="6140543" y="2827184"/>
              <a:ext cx="477960" cy="306164"/>
            </a:xfrm>
            <a:custGeom>
              <a:avLst/>
              <a:gdLst/>
              <a:ahLst/>
              <a:cxnLst/>
              <a:rect l="l" t="t" r="r" b="b"/>
              <a:pathLst>
                <a:path w="7879" h="5047" extrusionOk="0">
                  <a:moveTo>
                    <a:pt x="5703" y="0"/>
                  </a:moveTo>
                  <a:cubicBezTo>
                    <a:pt x="5685" y="0"/>
                    <a:pt x="5668" y="0"/>
                    <a:pt x="5651" y="1"/>
                  </a:cubicBezTo>
                  <a:lnTo>
                    <a:pt x="5635" y="1"/>
                  </a:lnTo>
                  <a:cubicBezTo>
                    <a:pt x="5513" y="1"/>
                    <a:pt x="5375" y="8"/>
                    <a:pt x="5222" y="24"/>
                  </a:cubicBezTo>
                  <a:cubicBezTo>
                    <a:pt x="4625" y="93"/>
                    <a:pt x="4035" y="246"/>
                    <a:pt x="3469" y="468"/>
                  </a:cubicBezTo>
                  <a:cubicBezTo>
                    <a:pt x="2963" y="659"/>
                    <a:pt x="2481" y="896"/>
                    <a:pt x="2014" y="1172"/>
                  </a:cubicBezTo>
                  <a:cubicBezTo>
                    <a:pt x="1761" y="1325"/>
                    <a:pt x="1516" y="1494"/>
                    <a:pt x="1279" y="1677"/>
                  </a:cubicBezTo>
                  <a:cubicBezTo>
                    <a:pt x="1057" y="1853"/>
                    <a:pt x="843" y="2052"/>
                    <a:pt x="659" y="2275"/>
                  </a:cubicBezTo>
                  <a:cubicBezTo>
                    <a:pt x="475" y="2497"/>
                    <a:pt x="322" y="2742"/>
                    <a:pt x="215" y="3002"/>
                  </a:cubicBezTo>
                  <a:cubicBezTo>
                    <a:pt x="153" y="3140"/>
                    <a:pt x="108" y="3277"/>
                    <a:pt x="77" y="3415"/>
                  </a:cubicBezTo>
                  <a:cubicBezTo>
                    <a:pt x="39" y="3568"/>
                    <a:pt x="23" y="3722"/>
                    <a:pt x="8" y="3867"/>
                  </a:cubicBezTo>
                  <a:cubicBezTo>
                    <a:pt x="0" y="4212"/>
                    <a:pt x="54" y="4556"/>
                    <a:pt x="169" y="4885"/>
                  </a:cubicBezTo>
                  <a:cubicBezTo>
                    <a:pt x="184" y="4939"/>
                    <a:pt x="207" y="4992"/>
                    <a:pt x="230" y="5046"/>
                  </a:cubicBezTo>
                  <a:cubicBezTo>
                    <a:pt x="291" y="5038"/>
                    <a:pt x="353" y="5023"/>
                    <a:pt x="414" y="5008"/>
                  </a:cubicBezTo>
                  <a:cubicBezTo>
                    <a:pt x="643" y="4962"/>
                    <a:pt x="873" y="4901"/>
                    <a:pt x="1095" y="4816"/>
                  </a:cubicBezTo>
                  <a:cubicBezTo>
                    <a:pt x="1310" y="4732"/>
                    <a:pt x="1524" y="4625"/>
                    <a:pt x="1708" y="4487"/>
                  </a:cubicBezTo>
                  <a:cubicBezTo>
                    <a:pt x="1815" y="4411"/>
                    <a:pt x="1914" y="4319"/>
                    <a:pt x="1999" y="4219"/>
                  </a:cubicBezTo>
                  <a:cubicBezTo>
                    <a:pt x="2060" y="4143"/>
                    <a:pt x="2113" y="4058"/>
                    <a:pt x="2152" y="3967"/>
                  </a:cubicBezTo>
                  <a:cubicBezTo>
                    <a:pt x="2190" y="3882"/>
                    <a:pt x="2221" y="3790"/>
                    <a:pt x="2236" y="3699"/>
                  </a:cubicBezTo>
                  <a:cubicBezTo>
                    <a:pt x="2244" y="3645"/>
                    <a:pt x="2244" y="3591"/>
                    <a:pt x="2244" y="3538"/>
                  </a:cubicBezTo>
                  <a:cubicBezTo>
                    <a:pt x="2251" y="3484"/>
                    <a:pt x="2244" y="3423"/>
                    <a:pt x="2236" y="3369"/>
                  </a:cubicBezTo>
                  <a:cubicBezTo>
                    <a:pt x="2244" y="3354"/>
                    <a:pt x="2244" y="3346"/>
                    <a:pt x="2251" y="3346"/>
                  </a:cubicBezTo>
                  <a:lnTo>
                    <a:pt x="2267" y="3346"/>
                  </a:lnTo>
                  <a:cubicBezTo>
                    <a:pt x="2366" y="3377"/>
                    <a:pt x="2443" y="3408"/>
                    <a:pt x="2519" y="3423"/>
                  </a:cubicBezTo>
                  <a:cubicBezTo>
                    <a:pt x="2588" y="3446"/>
                    <a:pt x="2665" y="3461"/>
                    <a:pt x="2749" y="3477"/>
                  </a:cubicBezTo>
                  <a:cubicBezTo>
                    <a:pt x="2841" y="3492"/>
                    <a:pt x="2940" y="3492"/>
                    <a:pt x="3032" y="3492"/>
                  </a:cubicBezTo>
                  <a:cubicBezTo>
                    <a:pt x="3109" y="3492"/>
                    <a:pt x="3185" y="3492"/>
                    <a:pt x="3270" y="3484"/>
                  </a:cubicBezTo>
                  <a:cubicBezTo>
                    <a:pt x="3492" y="3461"/>
                    <a:pt x="3706" y="3408"/>
                    <a:pt x="3913" y="3331"/>
                  </a:cubicBezTo>
                  <a:cubicBezTo>
                    <a:pt x="4058" y="3270"/>
                    <a:pt x="4196" y="3201"/>
                    <a:pt x="4326" y="3109"/>
                  </a:cubicBezTo>
                  <a:cubicBezTo>
                    <a:pt x="4403" y="3055"/>
                    <a:pt x="4472" y="2987"/>
                    <a:pt x="4533" y="2918"/>
                  </a:cubicBezTo>
                  <a:cubicBezTo>
                    <a:pt x="4579" y="2856"/>
                    <a:pt x="4617" y="2795"/>
                    <a:pt x="4648" y="2726"/>
                  </a:cubicBezTo>
                  <a:cubicBezTo>
                    <a:pt x="4678" y="2665"/>
                    <a:pt x="4694" y="2604"/>
                    <a:pt x="4709" y="2535"/>
                  </a:cubicBezTo>
                  <a:cubicBezTo>
                    <a:pt x="4717" y="2474"/>
                    <a:pt x="4717" y="2412"/>
                    <a:pt x="4709" y="2343"/>
                  </a:cubicBezTo>
                  <a:cubicBezTo>
                    <a:pt x="4709" y="2305"/>
                    <a:pt x="4701" y="2259"/>
                    <a:pt x="4686" y="2213"/>
                  </a:cubicBezTo>
                  <a:cubicBezTo>
                    <a:pt x="4678" y="2175"/>
                    <a:pt x="4663" y="2137"/>
                    <a:pt x="4648" y="2098"/>
                  </a:cubicBezTo>
                  <a:lnTo>
                    <a:pt x="4648" y="2083"/>
                  </a:lnTo>
                  <a:cubicBezTo>
                    <a:pt x="4640" y="2075"/>
                    <a:pt x="4640" y="2068"/>
                    <a:pt x="4648" y="2060"/>
                  </a:cubicBezTo>
                  <a:cubicBezTo>
                    <a:pt x="4648" y="2052"/>
                    <a:pt x="4663" y="2045"/>
                    <a:pt x="4671" y="2037"/>
                  </a:cubicBezTo>
                  <a:cubicBezTo>
                    <a:pt x="4847" y="2098"/>
                    <a:pt x="5030" y="2144"/>
                    <a:pt x="5214" y="2175"/>
                  </a:cubicBezTo>
                  <a:cubicBezTo>
                    <a:pt x="5421" y="2213"/>
                    <a:pt x="5628" y="2229"/>
                    <a:pt x="5834" y="2229"/>
                  </a:cubicBezTo>
                  <a:cubicBezTo>
                    <a:pt x="5964" y="2229"/>
                    <a:pt x="6087" y="2221"/>
                    <a:pt x="6209" y="2206"/>
                  </a:cubicBezTo>
                  <a:cubicBezTo>
                    <a:pt x="6477" y="2183"/>
                    <a:pt x="6738" y="2121"/>
                    <a:pt x="6983" y="2030"/>
                  </a:cubicBezTo>
                  <a:cubicBezTo>
                    <a:pt x="7067" y="1999"/>
                    <a:pt x="7151" y="1961"/>
                    <a:pt x="7228" y="1915"/>
                  </a:cubicBezTo>
                  <a:cubicBezTo>
                    <a:pt x="7304" y="1876"/>
                    <a:pt x="7373" y="1830"/>
                    <a:pt x="7450" y="1777"/>
                  </a:cubicBezTo>
                  <a:cubicBezTo>
                    <a:pt x="7511" y="1731"/>
                    <a:pt x="7565" y="1685"/>
                    <a:pt x="7618" y="1631"/>
                  </a:cubicBezTo>
                  <a:cubicBezTo>
                    <a:pt x="7672" y="1585"/>
                    <a:pt x="7718" y="1532"/>
                    <a:pt x="7764" y="1478"/>
                  </a:cubicBezTo>
                  <a:cubicBezTo>
                    <a:pt x="7802" y="1432"/>
                    <a:pt x="7840" y="1379"/>
                    <a:pt x="7871" y="1325"/>
                  </a:cubicBezTo>
                  <a:lnTo>
                    <a:pt x="7879" y="1310"/>
                  </a:lnTo>
                  <a:cubicBezTo>
                    <a:pt x="7787" y="1088"/>
                    <a:pt x="7664" y="881"/>
                    <a:pt x="7519" y="697"/>
                  </a:cubicBezTo>
                  <a:cubicBezTo>
                    <a:pt x="7350" y="491"/>
                    <a:pt x="7136" y="322"/>
                    <a:pt x="6899" y="207"/>
                  </a:cubicBezTo>
                  <a:cubicBezTo>
                    <a:pt x="6883" y="200"/>
                    <a:pt x="6868" y="192"/>
                    <a:pt x="6845" y="192"/>
                  </a:cubicBezTo>
                  <a:lnTo>
                    <a:pt x="6822" y="192"/>
                  </a:lnTo>
                  <a:cubicBezTo>
                    <a:pt x="6799" y="200"/>
                    <a:pt x="6776" y="215"/>
                    <a:pt x="6761" y="238"/>
                  </a:cubicBezTo>
                  <a:cubicBezTo>
                    <a:pt x="6432" y="77"/>
                    <a:pt x="6068" y="0"/>
                    <a:pt x="5703" y="0"/>
                  </a:cubicBezTo>
                  <a:close/>
                </a:path>
              </a:pathLst>
            </a:custGeom>
            <a:solidFill>
              <a:srgbClr val="D3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76" name="Google Shape;476;p46"/>
            <p:cNvSpPr/>
            <p:nvPr/>
          </p:nvSpPr>
          <p:spPr>
            <a:xfrm>
              <a:off x="6176759" y="3252610"/>
              <a:ext cx="50714" cy="88931"/>
            </a:xfrm>
            <a:custGeom>
              <a:avLst/>
              <a:gdLst/>
              <a:ahLst/>
              <a:cxnLst/>
              <a:rect l="l" t="t" r="r" b="b"/>
              <a:pathLst>
                <a:path w="836" h="1466" extrusionOk="0">
                  <a:moveTo>
                    <a:pt x="146" y="1"/>
                  </a:moveTo>
                  <a:cubicBezTo>
                    <a:pt x="115" y="1"/>
                    <a:pt x="85" y="16"/>
                    <a:pt x="77" y="47"/>
                  </a:cubicBezTo>
                  <a:cubicBezTo>
                    <a:pt x="46" y="108"/>
                    <a:pt x="24" y="177"/>
                    <a:pt x="16" y="246"/>
                  </a:cubicBezTo>
                  <a:cubicBezTo>
                    <a:pt x="1" y="315"/>
                    <a:pt x="1" y="383"/>
                    <a:pt x="16" y="452"/>
                  </a:cubicBezTo>
                  <a:cubicBezTo>
                    <a:pt x="24" y="521"/>
                    <a:pt x="39" y="598"/>
                    <a:pt x="62" y="667"/>
                  </a:cubicBezTo>
                  <a:cubicBezTo>
                    <a:pt x="85" y="736"/>
                    <a:pt x="115" y="812"/>
                    <a:pt x="154" y="881"/>
                  </a:cubicBezTo>
                  <a:cubicBezTo>
                    <a:pt x="192" y="950"/>
                    <a:pt x="230" y="1011"/>
                    <a:pt x="276" y="1072"/>
                  </a:cubicBezTo>
                  <a:cubicBezTo>
                    <a:pt x="322" y="1126"/>
                    <a:pt x="368" y="1187"/>
                    <a:pt x="422" y="1233"/>
                  </a:cubicBezTo>
                  <a:cubicBezTo>
                    <a:pt x="521" y="1333"/>
                    <a:pt x="644" y="1409"/>
                    <a:pt x="774" y="1463"/>
                  </a:cubicBezTo>
                  <a:cubicBezTo>
                    <a:pt x="778" y="1465"/>
                    <a:pt x="783" y="1466"/>
                    <a:pt x="787" y="1466"/>
                  </a:cubicBezTo>
                  <a:cubicBezTo>
                    <a:pt x="801" y="1466"/>
                    <a:pt x="816" y="1459"/>
                    <a:pt x="827" y="1448"/>
                  </a:cubicBezTo>
                  <a:cubicBezTo>
                    <a:pt x="835" y="1425"/>
                    <a:pt x="827" y="1402"/>
                    <a:pt x="804" y="1394"/>
                  </a:cubicBezTo>
                  <a:cubicBezTo>
                    <a:pt x="766" y="1379"/>
                    <a:pt x="728" y="1356"/>
                    <a:pt x="690" y="1333"/>
                  </a:cubicBezTo>
                  <a:cubicBezTo>
                    <a:pt x="621" y="1287"/>
                    <a:pt x="552" y="1233"/>
                    <a:pt x="498" y="1172"/>
                  </a:cubicBezTo>
                  <a:cubicBezTo>
                    <a:pt x="414" y="1080"/>
                    <a:pt x="345" y="981"/>
                    <a:pt x="284" y="873"/>
                  </a:cubicBezTo>
                  <a:cubicBezTo>
                    <a:pt x="238" y="782"/>
                    <a:pt x="200" y="690"/>
                    <a:pt x="177" y="590"/>
                  </a:cubicBezTo>
                  <a:cubicBezTo>
                    <a:pt x="161" y="514"/>
                    <a:pt x="154" y="437"/>
                    <a:pt x="154" y="360"/>
                  </a:cubicBezTo>
                  <a:cubicBezTo>
                    <a:pt x="154" y="299"/>
                    <a:pt x="169" y="230"/>
                    <a:pt x="184" y="169"/>
                  </a:cubicBezTo>
                  <a:cubicBezTo>
                    <a:pt x="192" y="146"/>
                    <a:pt x="200" y="123"/>
                    <a:pt x="207" y="108"/>
                  </a:cubicBezTo>
                  <a:cubicBezTo>
                    <a:pt x="223" y="70"/>
                    <a:pt x="207" y="24"/>
                    <a:pt x="177" y="8"/>
                  </a:cubicBezTo>
                  <a:cubicBezTo>
                    <a:pt x="161" y="1"/>
                    <a:pt x="154" y="1"/>
                    <a:pt x="146" y="1"/>
                  </a:cubicBezTo>
                  <a:close/>
                </a:path>
              </a:pathLst>
            </a:custGeom>
            <a:solidFill>
              <a:srgbClr val="AB41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77" name="Google Shape;477;p46"/>
            <p:cNvSpPr/>
            <p:nvPr/>
          </p:nvSpPr>
          <p:spPr>
            <a:xfrm>
              <a:off x="6124771" y="3247029"/>
              <a:ext cx="65030" cy="32151"/>
            </a:xfrm>
            <a:custGeom>
              <a:avLst/>
              <a:gdLst/>
              <a:ahLst/>
              <a:cxnLst/>
              <a:rect l="l" t="t" r="r" b="b"/>
              <a:pathLst>
                <a:path w="1072" h="530" extrusionOk="0">
                  <a:moveTo>
                    <a:pt x="643" y="1"/>
                  </a:moveTo>
                  <a:cubicBezTo>
                    <a:pt x="559" y="1"/>
                    <a:pt x="475" y="16"/>
                    <a:pt x="391" y="47"/>
                  </a:cubicBezTo>
                  <a:lnTo>
                    <a:pt x="391" y="39"/>
                  </a:lnTo>
                  <a:cubicBezTo>
                    <a:pt x="299" y="77"/>
                    <a:pt x="214" y="131"/>
                    <a:pt x="153" y="200"/>
                  </a:cubicBezTo>
                  <a:cubicBezTo>
                    <a:pt x="77" y="284"/>
                    <a:pt x="23" y="384"/>
                    <a:pt x="0" y="498"/>
                  </a:cubicBezTo>
                  <a:cubicBezTo>
                    <a:pt x="0" y="514"/>
                    <a:pt x="8" y="529"/>
                    <a:pt x="31" y="529"/>
                  </a:cubicBezTo>
                  <a:cubicBezTo>
                    <a:pt x="46" y="529"/>
                    <a:pt x="61" y="521"/>
                    <a:pt x="61" y="506"/>
                  </a:cubicBezTo>
                  <a:cubicBezTo>
                    <a:pt x="61" y="491"/>
                    <a:pt x="69" y="483"/>
                    <a:pt x="69" y="468"/>
                  </a:cubicBezTo>
                  <a:cubicBezTo>
                    <a:pt x="84" y="422"/>
                    <a:pt x="107" y="384"/>
                    <a:pt x="130" y="345"/>
                  </a:cubicBezTo>
                  <a:cubicBezTo>
                    <a:pt x="153" y="307"/>
                    <a:pt x="176" y="269"/>
                    <a:pt x="207" y="246"/>
                  </a:cubicBezTo>
                  <a:cubicBezTo>
                    <a:pt x="237" y="215"/>
                    <a:pt x="276" y="192"/>
                    <a:pt x="306" y="169"/>
                  </a:cubicBezTo>
                  <a:cubicBezTo>
                    <a:pt x="345" y="154"/>
                    <a:pt x="383" y="139"/>
                    <a:pt x="421" y="123"/>
                  </a:cubicBezTo>
                  <a:cubicBezTo>
                    <a:pt x="475" y="116"/>
                    <a:pt x="528" y="108"/>
                    <a:pt x="582" y="108"/>
                  </a:cubicBezTo>
                  <a:cubicBezTo>
                    <a:pt x="651" y="108"/>
                    <a:pt x="712" y="116"/>
                    <a:pt x="773" y="131"/>
                  </a:cubicBezTo>
                  <a:cubicBezTo>
                    <a:pt x="842" y="154"/>
                    <a:pt x="903" y="177"/>
                    <a:pt x="957" y="215"/>
                  </a:cubicBezTo>
                  <a:cubicBezTo>
                    <a:pt x="967" y="219"/>
                    <a:pt x="977" y="221"/>
                    <a:pt x="988" y="221"/>
                  </a:cubicBezTo>
                  <a:cubicBezTo>
                    <a:pt x="1017" y="221"/>
                    <a:pt x="1045" y="205"/>
                    <a:pt x="1057" y="177"/>
                  </a:cubicBezTo>
                  <a:cubicBezTo>
                    <a:pt x="1072" y="139"/>
                    <a:pt x="1057" y="93"/>
                    <a:pt x="1018" y="77"/>
                  </a:cubicBezTo>
                  <a:cubicBezTo>
                    <a:pt x="972" y="62"/>
                    <a:pt x="919" y="39"/>
                    <a:pt x="865" y="31"/>
                  </a:cubicBezTo>
                  <a:cubicBezTo>
                    <a:pt x="812" y="16"/>
                    <a:pt x="758" y="8"/>
                    <a:pt x="704" y="1"/>
                  </a:cubicBezTo>
                  <a:close/>
                </a:path>
              </a:pathLst>
            </a:custGeom>
            <a:solidFill>
              <a:srgbClr val="AB41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78" name="Google Shape;478;p46"/>
            <p:cNvSpPr/>
            <p:nvPr/>
          </p:nvSpPr>
          <p:spPr>
            <a:xfrm>
              <a:off x="6698819" y="4001853"/>
              <a:ext cx="205343" cy="167368"/>
            </a:xfrm>
            <a:custGeom>
              <a:avLst/>
              <a:gdLst/>
              <a:ahLst/>
              <a:cxnLst/>
              <a:rect l="l" t="t" r="r" b="b"/>
              <a:pathLst>
                <a:path w="3385" h="2759" extrusionOk="0">
                  <a:moveTo>
                    <a:pt x="1734" y="1"/>
                  </a:moveTo>
                  <a:cubicBezTo>
                    <a:pt x="1709" y="1"/>
                    <a:pt x="1684" y="3"/>
                    <a:pt x="1661" y="7"/>
                  </a:cubicBezTo>
                  <a:lnTo>
                    <a:pt x="1669" y="7"/>
                  </a:lnTo>
                  <a:cubicBezTo>
                    <a:pt x="1638" y="7"/>
                    <a:pt x="1615" y="7"/>
                    <a:pt x="1593" y="14"/>
                  </a:cubicBezTo>
                  <a:cubicBezTo>
                    <a:pt x="1432" y="37"/>
                    <a:pt x="1279" y="91"/>
                    <a:pt x="1133" y="167"/>
                  </a:cubicBezTo>
                  <a:cubicBezTo>
                    <a:pt x="988" y="244"/>
                    <a:pt x="850" y="343"/>
                    <a:pt x="735" y="466"/>
                  </a:cubicBezTo>
                  <a:cubicBezTo>
                    <a:pt x="674" y="520"/>
                    <a:pt x="628" y="581"/>
                    <a:pt x="582" y="642"/>
                  </a:cubicBezTo>
                  <a:cubicBezTo>
                    <a:pt x="536" y="703"/>
                    <a:pt x="498" y="765"/>
                    <a:pt x="467" y="826"/>
                  </a:cubicBezTo>
                  <a:cubicBezTo>
                    <a:pt x="398" y="948"/>
                    <a:pt x="337" y="1078"/>
                    <a:pt x="291" y="1216"/>
                  </a:cubicBezTo>
                  <a:cubicBezTo>
                    <a:pt x="237" y="1285"/>
                    <a:pt x="191" y="1354"/>
                    <a:pt x="153" y="1431"/>
                  </a:cubicBezTo>
                  <a:cubicBezTo>
                    <a:pt x="92" y="1538"/>
                    <a:pt x="46" y="1660"/>
                    <a:pt x="23" y="1783"/>
                  </a:cubicBezTo>
                  <a:cubicBezTo>
                    <a:pt x="0" y="1913"/>
                    <a:pt x="15" y="2035"/>
                    <a:pt x="61" y="2158"/>
                  </a:cubicBezTo>
                  <a:cubicBezTo>
                    <a:pt x="84" y="2219"/>
                    <a:pt x="115" y="2273"/>
                    <a:pt x="153" y="2319"/>
                  </a:cubicBezTo>
                  <a:cubicBezTo>
                    <a:pt x="191" y="2365"/>
                    <a:pt x="230" y="2403"/>
                    <a:pt x="276" y="2434"/>
                  </a:cubicBezTo>
                  <a:cubicBezTo>
                    <a:pt x="337" y="2475"/>
                    <a:pt x="412" y="2504"/>
                    <a:pt x="487" y="2504"/>
                  </a:cubicBezTo>
                  <a:cubicBezTo>
                    <a:pt x="496" y="2504"/>
                    <a:pt x="504" y="2503"/>
                    <a:pt x="513" y="2502"/>
                  </a:cubicBezTo>
                  <a:lnTo>
                    <a:pt x="544" y="2502"/>
                  </a:lnTo>
                  <a:cubicBezTo>
                    <a:pt x="635" y="2480"/>
                    <a:pt x="727" y="2434"/>
                    <a:pt x="789" y="2365"/>
                  </a:cubicBezTo>
                  <a:cubicBezTo>
                    <a:pt x="865" y="2288"/>
                    <a:pt x="919" y="2196"/>
                    <a:pt x="957" y="2097"/>
                  </a:cubicBezTo>
                  <a:cubicBezTo>
                    <a:pt x="965" y="2074"/>
                    <a:pt x="972" y="2058"/>
                    <a:pt x="972" y="2035"/>
                  </a:cubicBezTo>
                  <a:cubicBezTo>
                    <a:pt x="995" y="2058"/>
                    <a:pt x="1011" y="2081"/>
                    <a:pt x="1026" y="2104"/>
                  </a:cubicBezTo>
                  <a:cubicBezTo>
                    <a:pt x="1095" y="2212"/>
                    <a:pt x="1179" y="2303"/>
                    <a:pt x="1263" y="2395"/>
                  </a:cubicBezTo>
                  <a:cubicBezTo>
                    <a:pt x="1355" y="2487"/>
                    <a:pt x="1455" y="2564"/>
                    <a:pt x="1562" y="2633"/>
                  </a:cubicBezTo>
                  <a:cubicBezTo>
                    <a:pt x="1608" y="2671"/>
                    <a:pt x="1669" y="2694"/>
                    <a:pt x="1723" y="2717"/>
                  </a:cubicBezTo>
                  <a:cubicBezTo>
                    <a:pt x="1776" y="2740"/>
                    <a:pt x="1822" y="2747"/>
                    <a:pt x="1876" y="2755"/>
                  </a:cubicBezTo>
                  <a:cubicBezTo>
                    <a:pt x="1890" y="2757"/>
                    <a:pt x="1905" y="2758"/>
                    <a:pt x="1920" y="2758"/>
                  </a:cubicBezTo>
                  <a:cubicBezTo>
                    <a:pt x="1962" y="2758"/>
                    <a:pt x="2005" y="2751"/>
                    <a:pt x="2044" y="2740"/>
                  </a:cubicBezTo>
                  <a:cubicBezTo>
                    <a:pt x="2090" y="2725"/>
                    <a:pt x="2136" y="2702"/>
                    <a:pt x="2174" y="2671"/>
                  </a:cubicBezTo>
                  <a:cubicBezTo>
                    <a:pt x="2213" y="2633"/>
                    <a:pt x="2243" y="2587"/>
                    <a:pt x="2259" y="2533"/>
                  </a:cubicBezTo>
                  <a:cubicBezTo>
                    <a:pt x="2274" y="2487"/>
                    <a:pt x="2282" y="2434"/>
                    <a:pt x="2274" y="2388"/>
                  </a:cubicBezTo>
                  <a:cubicBezTo>
                    <a:pt x="2274" y="2319"/>
                    <a:pt x="2251" y="2250"/>
                    <a:pt x="2228" y="2181"/>
                  </a:cubicBezTo>
                  <a:lnTo>
                    <a:pt x="2228" y="2181"/>
                  </a:lnTo>
                  <a:cubicBezTo>
                    <a:pt x="2305" y="2242"/>
                    <a:pt x="2396" y="2296"/>
                    <a:pt x="2488" y="2334"/>
                  </a:cubicBezTo>
                  <a:cubicBezTo>
                    <a:pt x="2534" y="2349"/>
                    <a:pt x="2588" y="2365"/>
                    <a:pt x="2641" y="2372"/>
                  </a:cubicBezTo>
                  <a:cubicBezTo>
                    <a:pt x="2672" y="2380"/>
                    <a:pt x="2703" y="2380"/>
                    <a:pt x="2741" y="2380"/>
                  </a:cubicBezTo>
                  <a:lnTo>
                    <a:pt x="2772" y="2372"/>
                  </a:lnTo>
                  <a:cubicBezTo>
                    <a:pt x="2817" y="2365"/>
                    <a:pt x="2871" y="2349"/>
                    <a:pt x="2909" y="2319"/>
                  </a:cubicBezTo>
                  <a:cubicBezTo>
                    <a:pt x="2932" y="2303"/>
                    <a:pt x="2948" y="2288"/>
                    <a:pt x="2963" y="2273"/>
                  </a:cubicBezTo>
                  <a:cubicBezTo>
                    <a:pt x="2986" y="2257"/>
                    <a:pt x="2994" y="2235"/>
                    <a:pt x="3009" y="2219"/>
                  </a:cubicBezTo>
                  <a:cubicBezTo>
                    <a:pt x="3024" y="2196"/>
                    <a:pt x="3032" y="2166"/>
                    <a:pt x="3040" y="2143"/>
                  </a:cubicBezTo>
                  <a:cubicBezTo>
                    <a:pt x="3047" y="2120"/>
                    <a:pt x="3055" y="2097"/>
                    <a:pt x="3055" y="2074"/>
                  </a:cubicBezTo>
                  <a:cubicBezTo>
                    <a:pt x="3055" y="2020"/>
                    <a:pt x="3047" y="1967"/>
                    <a:pt x="3024" y="1921"/>
                  </a:cubicBezTo>
                  <a:cubicBezTo>
                    <a:pt x="2978" y="1813"/>
                    <a:pt x="2917" y="1722"/>
                    <a:pt x="2840" y="1637"/>
                  </a:cubicBezTo>
                  <a:lnTo>
                    <a:pt x="2802" y="1607"/>
                  </a:lnTo>
                  <a:lnTo>
                    <a:pt x="2825" y="1607"/>
                  </a:lnTo>
                  <a:lnTo>
                    <a:pt x="2848" y="1614"/>
                  </a:lnTo>
                  <a:cubicBezTo>
                    <a:pt x="2925" y="1637"/>
                    <a:pt x="3001" y="1653"/>
                    <a:pt x="3078" y="1660"/>
                  </a:cubicBezTo>
                  <a:lnTo>
                    <a:pt x="3147" y="1660"/>
                  </a:lnTo>
                  <a:cubicBezTo>
                    <a:pt x="3193" y="1653"/>
                    <a:pt x="3231" y="1645"/>
                    <a:pt x="3269" y="1622"/>
                  </a:cubicBezTo>
                  <a:cubicBezTo>
                    <a:pt x="3330" y="1591"/>
                    <a:pt x="3376" y="1530"/>
                    <a:pt x="3384" y="1461"/>
                  </a:cubicBezTo>
                  <a:cubicBezTo>
                    <a:pt x="3384" y="1377"/>
                    <a:pt x="3369" y="1300"/>
                    <a:pt x="3338" y="1224"/>
                  </a:cubicBezTo>
                  <a:cubicBezTo>
                    <a:pt x="3285" y="1117"/>
                    <a:pt x="3223" y="1017"/>
                    <a:pt x="3147" y="925"/>
                  </a:cubicBezTo>
                  <a:cubicBezTo>
                    <a:pt x="2940" y="688"/>
                    <a:pt x="2710" y="474"/>
                    <a:pt x="2465" y="282"/>
                  </a:cubicBezTo>
                  <a:cubicBezTo>
                    <a:pt x="2396" y="221"/>
                    <a:pt x="2327" y="175"/>
                    <a:pt x="2259" y="137"/>
                  </a:cubicBezTo>
                  <a:cubicBezTo>
                    <a:pt x="2190" y="98"/>
                    <a:pt x="2121" y="68"/>
                    <a:pt x="2044" y="45"/>
                  </a:cubicBezTo>
                  <a:cubicBezTo>
                    <a:pt x="1968" y="22"/>
                    <a:pt x="1891" y="7"/>
                    <a:pt x="1807" y="7"/>
                  </a:cubicBezTo>
                  <a:cubicBezTo>
                    <a:pt x="1784" y="3"/>
                    <a:pt x="1759" y="1"/>
                    <a:pt x="1734" y="1"/>
                  </a:cubicBezTo>
                  <a:close/>
                </a:path>
              </a:pathLst>
            </a:custGeom>
            <a:solidFill>
              <a:srgbClr val="DB63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79" name="Google Shape;479;p46"/>
            <p:cNvSpPr/>
            <p:nvPr/>
          </p:nvSpPr>
          <p:spPr>
            <a:xfrm>
              <a:off x="6801884" y="4100672"/>
              <a:ext cx="30695" cy="31908"/>
            </a:xfrm>
            <a:custGeom>
              <a:avLst/>
              <a:gdLst/>
              <a:ahLst/>
              <a:cxnLst/>
              <a:rect l="l" t="t" r="r" b="b"/>
              <a:pathLst>
                <a:path w="506" h="526" extrusionOk="0">
                  <a:moveTo>
                    <a:pt x="47" y="1"/>
                  </a:moveTo>
                  <a:cubicBezTo>
                    <a:pt x="39" y="8"/>
                    <a:pt x="31" y="8"/>
                    <a:pt x="31" y="8"/>
                  </a:cubicBezTo>
                  <a:cubicBezTo>
                    <a:pt x="16" y="16"/>
                    <a:pt x="8" y="24"/>
                    <a:pt x="8" y="39"/>
                  </a:cubicBezTo>
                  <a:cubicBezTo>
                    <a:pt x="1" y="47"/>
                    <a:pt x="1" y="62"/>
                    <a:pt x="8" y="70"/>
                  </a:cubicBezTo>
                  <a:cubicBezTo>
                    <a:pt x="31" y="116"/>
                    <a:pt x="70" y="154"/>
                    <a:pt x="100" y="192"/>
                  </a:cubicBezTo>
                  <a:cubicBezTo>
                    <a:pt x="139" y="238"/>
                    <a:pt x="177" y="276"/>
                    <a:pt x="215" y="315"/>
                  </a:cubicBezTo>
                  <a:cubicBezTo>
                    <a:pt x="299" y="384"/>
                    <a:pt x="376" y="445"/>
                    <a:pt x="452" y="514"/>
                  </a:cubicBezTo>
                  <a:cubicBezTo>
                    <a:pt x="460" y="521"/>
                    <a:pt x="468" y="525"/>
                    <a:pt x="475" y="525"/>
                  </a:cubicBezTo>
                  <a:cubicBezTo>
                    <a:pt x="483" y="525"/>
                    <a:pt x="491" y="521"/>
                    <a:pt x="498" y="514"/>
                  </a:cubicBezTo>
                  <a:cubicBezTo>
                    <a:pt x="506" y="498"/>
                    <a:pt x="506" y="483"/>
                    <a:pt x="498" y="468"/>
                  </a:cubicBezTo>
                  <a:cubicBezTo>
                    <a:pt x="429" y="414"/>
                    <a:pt x="361" y="353"/>
                    <a:pt x="299" y="292"/>
                  </a:cubicBezTo>
                  <a:cubicBezTo>
                    <a:pt x="246" y="230"/>
                    <a:pt x="192" y="177"/>
                    <a:pt x="139" y="108"/>
                  </a:cubicBezTo>
                  <a:cubicBezTo>
                    <a:pt x="123" y="85"/>
                    <a:pt x="100" y="54"/>
                    <a:pt x="85" y="24"/>
                  </a:cubicBezTo>
                  <a:lnTo>
                    <a:pt x="85" y="24"/>
                  </a:lnTo>
                  <a:lnTo>
                    <a:pt x="93" y="31"/>
                  </a:lnTo>
                  <a:cubicBezTo>
                    <a:pt x="85" y="16"/>
                    <a:pt x="62" y="1"/>
                    <a:pt x="47" y="1"/>
                  </a:cubicBezTo>
                  <a:close/>
                </a:path>
              </a:pathLst>
            </a:custGeom>
            <a:solidFill>
              <a:srgbClr val="C94E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80" name="Google Shape;480;p46"/>
            <p:cNvSpPr/>
            <p:nvPr/>
          </p:nvSpPr>
          <p:spPr>
            <a:xfrm>
              <a:off x="6837190" y="4069127"/>
              <a:ext cx="29967" cy="27723"/>
            </a:xfrm>
            <a:custGeom>
              <a:avLst/>
              <a:gdLst/>
              <a:ahLst/>
              <a:cxnLst/>
              <a:rect l="l" t="t" r="r" b="b"/>
              <a:pathLst>
                <a:path w="494" h="457" extrusionOk="0">
                  <a:moveTo>
                    <a:pt x="62" y="0"/>
                  </a:moveTo>
                  <a:cubicBezTo>
                    <a:pt x="46" y="0"/>
                    <a:pt x="31" y="8"/>
                    <a:pt x="24" y="15"/>
                  </a:cubicBezTo>
                  <a:cubicBezTo>
                    <a:pt x="1" y="38"/>
                    <a:pt x="1" y="77"/>
                    <a:pt x="24" y="100"/>
                  </a:cubicBezTo>
                  <a:cubicBezTo>
                    <a:pt x="62" y="130"/>
                    <a:pt x="92" y="176"/>
                    <a:pt x="131" y="199"/>
                  </a:cubicBezTo>
                  <a:cubicBezTo>
                    <a:pt x="161" y="230"/>
                    <a:pt x="192" y="260"/>
                    <a:pt x="223" y="291"/>
                  </a:cubicBezTo>
                  <a:cubicBezTo>
                    <a:pt x="261" y="322"/>
                    <a:pt x="291" y="352"/>
                    <a:pt x="330" y="375"/>
                  </a:cubicBezTo>
                  <a:cubicBezTo>
                    <a:pt x="360" y="406"/>
                    <a:pt x="399" y="429"/>
                    <a:pt x="429" y="452"/>
                  </a:cubicBezTo>
                  <a:cubicBezTo>
                    <a:pt x="434" y="455"/>
                    <a:pt x="439" y="457"/>
                    <a:pt x="444" y="457"/>
                  </a:cubicBezTo>
                  <a:cubicBezTo>
                    <a:pt x="470" y="457"/>
                    <a:pt x="493" y="411"/>
                    <a:pt x="468" y="398"/>
                  </a:cubicBezTo>
                  <a:cubicBezTo>
                    <a:pt x="445" y="383"/>
                    <a:pt x="429" y="375"/>
                    <a:pt x="399" y="352"/>
                  </a:cubicBezTo>
                  <a:cubicBezTo>
                    <a:pt x="368" y="322"/>
                    <a:pt x="337" y="291"/>
                    <a:pt x="314" y="268"/>
                  </a:cubicBezTo>
                  <a:cubicBezTo>
                    <a:pt x="291" y="245"/>
                    <a:pt x="269" y="214"/>
                    <a:pt x="238" y="191"/>
                  </a:cubicBezTo>
                  <a:cubicBezTo>
                    <a:pt x="200" y="130"/>
                    <a:pt x="154" y="77"/>
                    <a:pt x="115" y="23"/>
                  </a:cubicBezTo>
                  <a:cubicBezTo>
                    <a:pt x="100" y="8"/>
                    <a:pt x="85" y="0"/>
                    <a:pt x="69" y="0"/>
                  </a:cubicBezTo>
                  <a:close/>
                </a:path>
              </a:pathLst>
            </a:custGeom>
            <a:solidFill>
              <a:srgbClr val="C94E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81" name="Google Shape;481;p46"/>
            <p:cNvSpPr/>
            <p:nvPr/>
          </p:nvSpPr>
          <p:spPr>
            <a:xfrm>
              <a:off x="6509734" y="3506665"/>
              <a:ext cx="317750" cy="590853"/>
            </a:xfrm>
            <a:custGeom>
              <a:avLst/>
              <a:gdLst/>
              <a:ahLst/>
              <a:cxnLst/>
              <a:rect l="l" t="t" r="r" b="b"/>
              <a:pathLst>
                <a:path w="5238" h="9740" extrusionOk="0">
                  <a:moveTo>
                    <a:pt x="116" y="1"/>
                  </a:moveTo>
                  <a:cubicBezTo>
                    <a:pt x="78" y="1"/>
                    <a:pt x="39" y="24"/>
                    <a:pt x="24" y="62"/>
                  </a:cubicBezTo>
                  <a:lnTo>
                    <a:pt x="16" y="62"/>
                  </a:lnTo>
                  <a:cubicBezTo>
                    <a:pt x="1" y="100"/>
                    <a:pt x="16" y="146"/>
                    <a:pt x="47" y="177"/>
                  </a:cubicBezTo>
                  <a:cubicBezTo>
                    <a:pt x="682" y="1570"/>
                    <a:pt x="1103" y="3025"/>
                    <a:pt x="1509" y="4510"/>
                  </a:cubicBezTo>
                  <a:lnTo>
                    <a:pt x="1616" y="4893"/>
                  </a:lnTo>
                  <a:cubicBezTo>
                    <a:pt x="1976" y="6210"/>
                    <a:pt x="2351" y="7572"/>
                    <a:pt x="2864" y="8866"/>
                  </a:cubicBezTo>
                  <a:cubicBezTo>
                    <a:pt x="2956" y="9088"/>
                    <a:pt x="3048" y="9318"/>
                    <a:pt x="3148" y="9540"/>
                  </a:cubicBezTo>
                  <a:lnTo>
                    <a:pt x="3102" y="9548"/>
                  </a:lnTo>
                  <a:cubicBezTo>
                    <a:pt x="2972" y="9548"/>
                    <a:pt x="2972" y="9739"/>
                    <a:pt x="3102" y="9739"/>
                  </a:cubicBezTo>
                  <a:cubicBezTo>
                    <a:pt x="3308" y="9701"/>
                    <a:pt x="3507" y="9601"/>
                    <a:pt x="3661" y="9456"/>
                  </a:cubicBezTo>
                  <a:cubicBezTo>
                    <a:pt x="3837" y="9234"/>
                    <a:pt x="4036" y="9027"/>
                    <a:pt x="4242" y="8828"/>
                  </a:cubicBezTo>
                  <a:cubicBezTo>
                    <a:pt x="4541" y="8552"/>
                    <a:pt x="4878" y="8307"/>
                    <a:pt x="5230" y="8108"/>
                  </a:cubicBezTo>
                  <a:lnTo>
                    <a:pt x="5230" y="8101"/>
                  </a:lnTo>
                  <a:cubicBezTo>
                    <a:pt x="5238" y="8085"/>
                    <a:pt x="5238" y="8070"/>
                    <a:pt x="5238" y="8055"/>
                  </a:cubicBezTo>
                  <a:cubicBezTo>
                    <a:pt x="5222" y="7994"/>
                    <a:pt x="5207" y="7925"/>
                    <a:pt x="5192" y="7863"/>
                  </a:cubicBezTo>
                  <a:cubicBezTo>
                    <a:pt x="5161" y="7733"/>
                    <a:pt x="5131" y="7603"/>
                    <a:pt x="5092" y="7481"/>
                  </a:cubicBezTo>
                  <a:cubicBezTo>
                    <a:pt x="5039" y="7304"/>
                    <a:pt x="4985" y="7121"/>
                    <a:pt x="4924" y="6929"/>
                  </a:cubicBezTo>
                  <a:cubicBezTo>
                    <a:pt x="4801" y="6577"/>
                    <a:pt x="4664" y="6210"/>
                    <a:pt x="4503" y="5842"/>
                  </a:cubicBezTo>
                  <a:cubicBezTo>
                    <a:pt x="4365" y="5498"/>
                    <a:pt x="4197" y="5145"/>
                    <a:pt x="4013" y="4786"/>
                  </a:cubicBezTo>
                  <a:cubicBezTo>
                    <a:pt x="3875" y="4510"/>
                    <a:pt x="3714" y="4211"/>
                    <a:pt x="3507" y="3859"/>
                  </a:cubicBezTo>
                  <a:cubicBezTo>
                    <a:pt x="3148" y="3231"/>
                    <a:pt x="2834" y="2734"/>
                    <a:pt x="2520" y="2282"/>
                  </a:cubicBezTo>
                  <a:cubicBezTo>
                    <a:pt x="2152" y="1754"/>
                    <a:pt x="1739" y="1256"/>
                    <a:pt x="1272" y="812"/>
                  </a:cubicBezTo>
                  <a:cubicBezTo>
                    <a:pt x="943" y="491"/>
                    <a:pt x="560" y="223"/>
                    <a:pt x="146" y="16"/>
                  </a:cubicBezTo>
                  <a:cubicBezTo>
                    <a:pt x="139" y="8"/>
                    <a:pt x="123" y="1"/>
                    <a:pt x="1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82" name="Google Shape;482;p46"/>
            <p:cNvSpPr/>
            <p:nvPr/>
          </p:nvSpPr>
          <p:spPr>
            <a:xfrm>
              <a:off x="6515801" y="4028726"/>
              <a:ext cx="363247" cy="350690"/>
            </a:xfrm>
            <a:custGeom>
              <a:avLst/>
              <a:gdLst/>
              <a:ahLst/>
              <a:cxnLst/>
              <a:rect l="l" t="t" r="r" b="b"/>
              <a:pathLst>
                <a:path w="5988" h="5781" extrusionOk="0">
                  <a:moveTo>
                    <a:pt x="2596" y="459"/>
                  </a:moveTo>
                  <a:lnTo>
                    <a:pt x="2650" y="498"/>
                  </a:lnTo>
                  <a:lnTo>
                    <a:pt x="2650" y="505"/>
                  </a:lnTo>
                  <a:cubicBezTo>
                    <a:pt x="2634" y="490"/>
                    <a:pt x="2611" y="475"/>
                    <a:pt x="2596" y="459"/>
                  </a:cubicBezTo>
                  <a:close/>
                  <a:moveTo>
                    <a:pt x="1777" y="0"/>
                  </a:moveTo>
                  <a:cubicBezTo>
                    <a:pt x="1647" y="8"/>
                    <a:pt x="1524" y="38"/>
                    <a:pt x="1409" y="84"/>
                  </a:cubicBezTo>
                  <a:cubicBezTo>
                    <a:pt x="1157" y="199"/>
                    <a:pt x="942" y="367"/>
                    <a:pt x="774" y="582"/>
                  </a:cubicBezTo>
                  <a:cubicBezTo>
                    <a:pt x="674" y="704"/>
                    <a:pt x="590" y="827"/>
                    <a:pt x="521" y="965"/>
                  </a:cubicBezTo>
                  <a:cubicBezTo>
                    <a:pt x="445" y="1095"/>
                    <a:pt x="376" y="1240"/>
                    <a:pt x="322" y="1386"/>
                  </a:cubicBezTo>
                  <a:cubicBezTo>
                    <a:pt x="77" y="2029"/>
                    <a:pt x="1" y="2733"/>
                    <a:pt x="108" y="3415"/>
                  </a:cubicBezTo>
                  <a:cubicBezTo>
                    <a:pt x="161" y="3759"/>
                    <a:pt x="268" y="4088"/>
                    <a:pt x="429" y="4395"/>
                  </a:cubicBezTo>
                  <a:cubicBezTo>
                    <a:pt x="506" y="4540"/>
                    <a:pt x="605" y="4686"/>
                    <a:pt x="713" y="4823"/>
                  </a:cubicBezTo>
                  <a:cubicBezTo>
                    <a:pt x="827" y="4954"/>
                    <a:pt x="958" y="5076"/>
                    <a:pt x="1095" y="5183"/>
                  </a:cubicBezTo>
                  <a:cubicBezTo>
                    <a:pt x="1225" y="5283"/>
                    <a:pt x="1371" y="5367"/>
                    <a:pt x="1516" y="5436"/>
                  </a:cubicBezTo>
                  <a:cubicBezTo>
                    <a:pt x="1578" y="5466"/>
                    <a:pt x="1639" y="5489"/>
                    <a:pt x="1700" y="5512"/>
                  </a:cubicBezTo>
                  <a:lnTo>
                    <a:pt x="1685" y="5512"/>
                  </a:lnTo>
                  <a:lnTo>
                    <a:pt x="1478" y="5497"/>
                  </a:lnTo>
                  <a:cubicBezTo>
                    <a:pt x="1474" y="5496"/>
                    <a:pt x="1469" y="5496"/>
                    <a:pt x="1465" y="5496"/>
                  </a:cubicBezTo>
                  <a:cubicBezTo>
                    <a:pt x="1417" y="5496"/>
                    <a:pt x="1378" y="5532"/>
                    <a:pt x="1371" y="5581"/>
                  </a:cubicBezTo>
                  <a:cubicBezTo>
                    <a:pt x="1371" y="5604"/>
                    <a:pt x="1379" y="5627"/>
                    <a:pt x="1394" y="5650"/>
                  </a:cubicBezTo>
                  <a:cubicBezTo>
                    <a:pt x="1409" y="5673"/>
                    <a:pt x="1432" y="5681"/>
                    <a:pt x="1455" y="5688"/>
                  </a:cubicBezTo>
                  <a:cubicBezTo>
                    <a:pt x="1830" y="5719"/>
                    <a:pt x="2236" y="5757"/>
                    <a:pt x="2642" y="5773"/>
                  </a:cubicBezTo>
                  <a:cubicBezTo>
                    <a:pt x="2780" y="5773"/>
                    <a:pt x="2918" y="5780"/>
                    <a:pt x="3055" y="5780"/>
                  </a:cubicBezTo>
                  <a:cubicBezTo>
                    <a:pt x="3407" y="5780"/>
                    <a:pt x="3767" y="5757"/>
                    <a:pt x="4112" y="5711"/>
                  </a:cubicBezTo>
                  <a:cubicBezTo>
                    <a:pt x="4349" y="5673"/>
                    <a:pt x="4587" y="5620"/>
                    <a:pt x="4809" y="5543"/>
                  </a:cubicBezTo>
                  <a:cubicBezTo>
                    <a:pt x="5015" y="5482"/>
                    <a:pt x="5214" y="5382"/>
                    <a:pt x="5398" y="5260"/>
                  </a:cubicBezTo>
                  <a:cubicBezTo>
                    <a:pt x="5567" y="5145"/>
                    <a:pt x="5704" y="4992"/>
                    <a:pt x="5812" y="4816"/>
                  </a:cubicBezTo>
                  <a:cubicBezTo>
                    <a:pt x="5857" y="4731"/>
                    <a:pt x="5896" y="4640"/>
                    <a:pt x="5926" y="4548"/>
                  </a:cubicBezTo>
                  <a:cubicBezTo>
                    <a:pt x="5957" y="4448"/>
                    <a:pt x="5972" y="4356"/>
                    <a:pt x="5980" y="4257"/>
                  </a:cubicBezTo>
                  <a:cubicBezTo>
                    <a:pt x="5988" y="4050"/>
                    <a:pt x="5957" y="3843"/>
                    <a:pt x="5896" y="3644"/>
                  </a:cubicBezTo>
                  <a:cubicBezTo>
                    <a:pt x="5834" y="3430"/>
                    <a:pt x="5750" y="3223"/>
                    <a:pt x="5635" y="3032"/>
                  </a:cubicBezTo>
                  <a:cubicBezTo>
                    <a:pt x="5390" y="2588"/>
                    <a:pt x="5077" y="2182"/>
                    <a:pt x="4724" y="1822"/>
                  </a:cubicBezTo>
                  <a:cubicBezTo>
                    <a:pt x="4410" y="1501"/>
                    <a:pt x="4074" y="1210"/>
                    <a:pt x="3706" y="949"/>
                  </a:cubicBezTo>
                  <a:cubicBezTo>
                    <a:pt x="3545" y="835"/>
                    <a:pt x="3385" y="735"/>
                    <a:pt x="3208" y="635"/>
                  </a:cubicBezTo>
                  <a:cubicBezTo>
                    <a:pt x="3124" y="590"/>
                    <a:pt x="3048" y="559"/>
                    <a:pt x="2971" y="528"/>
                  </a:cubicBezTo>
                  <a:cubicBezTo>
                    <a:pt x="2749" y="299"/>
                    <a:pt x="2473" y="130"/>
                    <a:pt x="2167" y="38"/>
                  </a:cubicBezTo>
                  <a:cubicBezTo>
                    <a:pt x="2068" y="15"/>
                    <a:pt x="1960" y="0"/>
                    <a:pt x="1853" y="0"/>
                  </a:cubicBezTo>
                  <a:close/>
                </a:path>
              </a:pathLst>
            </a:custGeom>
            <a:solidFill>
              <a:srgbClr val="242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83" name="Google Shape;483;p46"/>
            <p:cNvSpPr/>
            <p:nvPr/>
          </p:nvSpPr>
          <p:spPr>
            <a:xfrm>
              <a:off x="6072723" y="4060695"/>
              <a:ext cx="595038" cy="390727"/>
            </a:xfrm>
            <a:custGeom>
              <a:avLst/>
              <a:gdLst/>
              <a:ahLst/>
              <a:cxnLst/>
              <a:rect l="l" t="t" r="r" b="b"/>
              <a:pathLst>
                <a:path w="9809" h="6441" extrusionOk="0">
                  <a:moveTo>
                    <a:pt x="3407" y="1"/>
                  </a:moveTo>
                  <a:cubicBezTo>
                    <a:pt x="2948" y="1"/>
                    <a:pt x="2490" y="53"/>
                    <a:pt x="2045" y="147"/>
                  </a:cubicBezTo>
                  <a:lnTo>
                    <a:pt x="2037" y="147"/>
                  </a:lnTo>
                  <a:cubicBezTo>
                    <a:pt x="1601" y="231"/>
                    <a:pt x="1180" y="392"/>
                    <a:pt x="797" y="621"/>
                  </a:cubicBezTo>
                  <a:cubicBezTo>
                    <a:pt x="797" y="614"/>
                    <a:pt x="789" y="598"/>
                    <a:pt x="781" y="591"/>
                  </a:cubicBezTo>
                  <a:cubicBezTo>
                    <a:pt x="761" y="570"/>
                    <a:pt x="735" y="561"/>
                    <a:pt x="709" y="561"/>
                  </a:cubicBezTo>
                  <a:cubicBezTo>
                    <a:pt x="660" y="561"/>
                    <a:pt x="613" y="596"/>
                    <a:pt x="613" y="652"/>
                  </a:cubicBezTo>
                  <a:cubicBezTo>
                    <a:pt x="628" y="943"/>
                    <a:pt x="674" y="1226"/>
                    <a:pt x="751" y="1502"/>
                  </a:cubicBezTo>
                  <a:cubicBezTo>
                    <a:pt x="889" y="1984"/>
                    <a:pt x="1103" y="2428"/>
                    <a:pt x="1402" y="2826"/>
                  </a:cubicBezTo>
                  <a:cubicBezTo>
                    <a:pt x="1095" y="2773"/>
                    <a:pt x="789" y="2750"/>
                    <a:pt x="475" y="2742"/>
                  </a:cubicBezTo>
                  <a:lnTo>
                    <a:pt x="399" y="2742"/>
                  </a:lnTo>
                  <a:cubicBezTo>
                    <a:pt x="353" y="2811"/>
                    <a:pt x="314" y="2880"/>
                    <a:pt x="276" y="2957"/>
                  </a:cubicBezTo>
                  <a:cubicBezTo>
                    <a:pt x="230" y="3033"/>
                    <a:pt x="192" y="3125"/>
                    <a:pt x="161" y="3209"/>
                  </a:cubicBezTo>
                  <a:cubicBezTo>
                    <a:pt x="123" y="3316"/>
                    <a:pt x="85" y="3424"/>
                    <a:pt x="62" y="3538"/>
                  </a:cubicBezTo>
                  <a:cubicBezTo>
                    <a:pt x="39" y="3638"/>
                    <a:pt x="24" y="3745"/>
                    <a:pt x="16" y="3852"/>
                  </a:cubicBezTo>
                  <a:cubicBezTo>
                    <a:pt x="16" y="3852"/>
                    <a:pt x="16" y="3845"/>
                    <a:pt x="16" y="3845"/>
                  </a:cubicBezTo>
                  <a:cubicBezTo>
                    <a:pt x="8" y="3967"/>
                    <a:pt x="1" y="4090"/>
                    <a:pt x="8" y="4212"/>
                  </a:cubicBezTo>
                  <a:cubicBezTo>
                    <a:pt x="16" y="4312"/>
                    <a:pt x="24" y="4411"/>
                    <a:pt x="39" y="4511"/>
                  </a:cubicBezTo>
                  <a:cubicBezTo>
                    <a:pt x="422" y="4809"/>
                    <a:pt x="835" y="5070"/>
                    <a:pt x="1264" y="5292"/>
                  </a:cubicBezTo>
                  <a:cubicBezTo>
                    <a:pt x="1792" y="5560"/>
                    <a:pt x="2343" y="5782"/>
                    <a:pt x="2910" y="5958"/>
                  </a:cubicBezTo>
                  <a:cubicBezTo>
                    <a:pt x="3492" y="6141"/>
                    <a:pt x="4089" y="6279"/>
                    <a:pt x="4694" y="6364"/>
                  </a:cubicBezTo>
                  <a:cubicBezTo>
                    <a:pt x="5084" y="6417"/>
                    <a:pt x="5482" y="6440"/>
                    <a:pt x="5880" y="6440"/>
                  </a:cubicBezTo>
                  <a:cubicBezTo>
                    <a:pt x="6080" y="6440"/>
                    <a:pt x="6279" y="6432"/>
                    <a:pt x="6478" y="6417"/>
                  </a:cubicBezTo>
                  <a:cubicBezTo>
                    <a:pt x="7037" y="6379"/>
                    <a:pt x="7588" y="6264"/>
                    <a:pt x="8108" y="6065"/>
                  </a:cubicBezTo>
                  <a:cubicBezTo>
                    <a:pt x="8384" y="5965"/>
                    <a:pt x="8644" y="5835"/>
                    <a:pt x="8882" y="5682"/>
                  </a:cubicBezTo>
                  <a:cubicBezTo>
                    <a:pt x="9119" y="5537"/>
                    <a:pt x="9318" y="5345"/>
                    <a:pt x="9487" y="5131"/>
                  </a:cubicBezTo>
                  <a:cubicBezTo>
                    <a:pt x="9624" y="4947"/>
                    <a:pt x="9716" y="4733"/>
                    <a:pt x="9770" y="4511"/>
                  </a:cubicBezTo>
                  <a:cubicBezTo>
                    <a:pt x="9808" y="4296"/>
                    <a:pt x="9808" y="4074"/>
                    <a:pt x="9770" y="3860"/>
                  </a:cubicBezTo>
                  <a:cubicBezTo>
                    <a:pt x="9701" y="3447"/>
                    <a:pt x="9502" y="3018"/>
                    <a:pt x="9165" y="2566"/>
                  </a:cubicBezTo>
                  <a:cubicBezTo>
                    <a:pt x="8851" y="2153"/>
                    <a:pt x="8491" y="1777"/>
                    <a:pt x="8093" y="1448"/>
                  </a:cubicBezTo>
                  <a:cubicBezTo>
                    <a:pt x="7902" y="1295"/>
                    <a:pt x="7710" y="1150"/>
                    <a:pt x="7504" y="1012"/>
                  </a:cubicBezTo>
                  <a:cubicBezTo>
                    <a:pt x="7312" y="882"/>
                    <a:pt x="7105" y="775"/>
                    <a:pt x="6891" y="683"/>
                  </a:cubicBezTo>
                  <a:cubicBezTo>
                    <a:pt x="6401" y="461"/>
                    <a:pt x="5880" y="292"/>
                    <a:pt x="5352" y="193"/>
                  </a:cubicBezTo>
                  <a:cubicBezTo>
                    <a:pt x="4778" y="70"/>
                    <a:pt x="4196" y="9"/>
                    <a:pt x="3614" y="1"/>
                  </a:cubicBezTo>
                  <a:lnTo>
                    <a:pt x="3499" y="1"/>
                  </a:lnTo>
                  <a:cubicBezTo>
                    <a:pt x="3469" y="1"/>
                    <a:pt x="3438" y="1"/>
                    <a:pt x="3407" y="1"/>
                  </a:cubicBezTo>
                  <a:close/>
                </a:path>
              </a:pathLst>
            </a:custGeom>
            <a:solidFill>
              <a:srgbClr val="313A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84" name="Google Shape;484;p46"/>
            <p:cNvSpPr/>
            <p:nvPr/>
          </p:nvSpPr>
          <p:spPr>
            <a:xfrm>
              <a:off x="6109909" y="4095091"/>
              <a:ext cx="398067" cy="279229"/>
            </a:xfrm>
            <a:custGeom>
              <a:avLst/>
              <a:gdLst/>
              <a:ahLst/>
              <a:cxnLst/>
              <a:rect l="l" t="t" r="r" b="b"/>
              <a:pathLst>
                <a:path w="6562" h="4603" extrusionOk="0">
                  <a:moveTo>
                    <a:pt x="153" y="1"/>
                  </a:moveTo>
                  <a:cubicBezTo>
                    <a:pt x="92" y="1"/>
                    <a:pt x="46" y="47"/>
                    <a:pt x="38" y="108"/>
                  </a:cubicBezTo>
                  <a:lnTo>
                    <a:pt x="31" y="100"/>
                  </a:lnTo>
                  <a:cubicBezTo>
                    <a:pt x="31" y="146"/>
                    <a:pt x="15" y="185"/>
                    <a:pt x="15" y="223"/>
                  </a:cubicBezTo>
                  <a:cubicBezTo>
                    <a:pt x="8" y="261"/>
                    <a:pt x="8" y="299"/>
                    <a:pt x="8" y="345"/>
                  </a:cubicBezTo>
                  <a:cubicBezTo>
                    <a:pt x="0" y="437"/>
                    <a:pt x="0" y="537"/>
                    <a:pt x="8" y="629"/>
                  </a:cubicBezTo>
                  <a:cubicBezTo>
                    <a:pt x="31" y="805"/>
                    <a:pt x="61" y="981"/>
                    <a:pt x="115" y="1149"/>
                  </a:cubicBezTo>
                  <a:cubicBezTo>
                    <a:pt x="207" y="1486"/>
                    <a:pt x="360" y="1800"/>
                    <a:pt x="567" y="2083"/>
                  </a:cubicBezTo>
                  <a:cubicBezTo>
                    <a:pt x="651" y="2206"/>
                    <a:pt x="743" y="2321"/>
                    <a:pt x="850" y="2435"/>
                  </a:cubicBezTo>
                  <a:cubicBezTo>
                    <a:pt x="957" y="2543"/>
                    <a:pt x="1064" y="2650"/>
                    <a:pt x="1179" y="2749"/>
                  </a:cubicBezTo>
                  <a:cubicBezTo>
                    <a:pt x="1401" y="2948"/>
                    <a:pt x="1638" y="3125"/>
                    <a:pt x="1883" y="3285"/>
                  </a:cubicBezTo>
                  <a:cubicBezTo>
                    <a:pt x="2412" y="3615"/>
                    <a:pt x="2986" y="3882"/>
                    <a:pt x="3575" y="4074"/>
                  </a:cubicBezTo>
                  <a:cubicBezTo>
                    <a:pt x="3874" y="4166"/>
                    <a:pt x="4173" y="4250"/>
                    <a:pt x="4479" y="4319"/>
                  </a:cubicBezTo>
                  <a:cubicBezTo>
                    <a:pt x="4624" y="4357"/>
                    <a:pt x="4777" y="4388"/>
                    <a:pt x="4923" y="4418"/>
                  </a:cubicBezTo>
                  <a:cubicBezTo>
                    <a:pt x="5076" y="4449"/>
                    <a:pt x="5222" y="4472"/>
                    <a:pt x="5367" y="4495"/>
                  </a:cubicBezTo>
                  <a:cubicBezTo>
                    <a:pt x="5750" y="4549"/>
                    <a:pt x="6133" y="4587"/>
                    <a:pt x="6515" y="4602"/>
                  </a:cubicBezTo>
                  <a:cubicBezTo>
                    <a:pt x="6554" y="4602"/>
                    <a:pt x="6561" y="4549"/>
                    <a:pt x="6523" y="4533"/>
                  </a:cubicBezTo>
                  <a:cubicBezTo>
                    <a:pt x="6209" y="4526"/>
                    <a:pt x="5903" y="4487"/>
                    <a:pt x="5589" y="4441"/>
                  </a:cubicBezTo>
                  <a:cubicBezTo>
                    <a:pt x="5428" y="4418"/>
                    <a:pt x="5260" y="4388"/>
                    <a:pt x="5099" y="4342"/>
                  </a:cubicBezTo>
                  <a:cubicBezTo>
                    <a:pt x="4938" y="4304"/>
                    <a:pt x="4762" y="4265"/>
                    <a:pt x="4601" y="4219"/>
                  </a:cubicBezTo>
                  <a:lnTo>
                    <a:pt x="4617" y="4219"/>
                  </a:lnTo>
                  <a:cubicBezTo>
                    <a:pt x="4234" y="4112"/>
                    <a:pt x="3859" y="3982"/>
                    <a:pt x="3499" y="3829"/>
                  </a:cubicBezTo>
                  <a:cubicBezTo>
                    <a:pt x="3139" y="3676"/>
                    <a:pt x="2795" y="3500"/>
                    <a:pt x="2465" y="3308"/>
                  </a:cubicBezTo>
                  <a:cubicBezTo>
                    <a:pt x="1975" y="3017"/>
                    <a:pt x="1524" y="2673"/>
                    <a:pt x="1126" y="2267"/>
                  </a:cubicBezTo>
                  <a:cubicBezTo>
                    <a:pt x="1049" y="2183"/>
                    <a:pt x="972" y="2099"/>
                    <a:pt x="896" y="2014"/>
                  </a:cubicBezTo>
                  <a:cubicBezTo>
                    <a:pt x="812" y="1900"/>
                    <a:pt x="727" y="1785"/>
                    <a:pt x="658" y="1662"/>
                  </a:cubicBezTo>
                  <a:cubicBezTo>
                    <a:pt x="544" y="1440"/>
                    <a:pt x="459" y="1210"/>
                    <a:pt x="398" y="973"/>
                  </a:cubicBezTo>
                  <a:cubicBezTo>
                    <a:pt x="368" y="835"/>
                    <a:pt x="337" y="690"/>
                    <a:pt x="322" y="552"/>
                  </a:cubicBezTo>
                  <a:cubicBezTo>
                    <a:pt x="306" y="476"/>
                    <a:pt x="299" y="399"/>
                    <a:pt x="291" y="330"/>
                  </a:cubicBezTo>
                  <a:lnTo>
                    <a:pt x="283" y="223"/>
                  </a:lnTo>
                  <a:cubicBezTo>
                    <a:pt x="283" y="185"/>
                    <a:pt x="268" y="146"/>
                    <a:pt x="268" y="108"/>
                  </a:cubicBezTo>
                  <a:cubicBezTo>
                    <a:pt x="268" y="85"/>
                    <a:pt x="260" y="70"/>
                    <a:pt x="245" y="54"/>
                  </a:cubicBezTo>
                  <a:cubicBezTo>
                    <a:pt x="230" y="24"/>
                    <a:pt x="199" y="8"/>
                    <a:pt x="168" y="1"/>
                  </a:cubicBezTo>
                  <a:close/>
                </a:path>
              </a:pathLst>
            </a:custGeom>
            <a:solidFill>
              <a:srgbClr val="242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85" name="Google Shape;485;p46"/>
            <p:cNvSpPr/>
            <p:nvPr/>
          </p:nvSpPr>
          <p:spPr>
            <a:xfrm>
              <a:off x="6105723" y="3492712"/>
              <a:ext cx="608930" cy="723886"/>
            </a:xfrm>
            <a:custGeom>
              <a:avLst/>
              <a:gdLst/>
              <a:ahLst/>
              <a:cxnLst/>
              <a:rect l="l" t="t" r="r" b="b"/>
              <a:pathLst>
                <a:path w="10038" h="11933" extrusionOk="0">
                  <a:moveTo>
                    <a:pt x="3422" y="1"/>
                  </a:moveTo>
                  <a:cubicBezTo>
                    <a:pt x="3407" y="1"/>
                    <a:pt x="3399" y="9"/>
                    <a:pt x="3392" y="9"/>
                  </a:cubicBezTo>
                  <a:lnTo>
                    <a:pt x="3392" y="16"/>
                  </a:lnTo>
                  <a:cubicBezTo>
                    <a:pt x="3376" y="16"/>
                    <a:pt x="3361" y="24"/>
                    <a:pt x="3346" y="39"/>
                  </a:cubicBezTo>
                  <a:cubicBezTo>
                    <a:pt x="2871" y="483"/>
                    <a:pt x="2442" y="988"/>
                    <a:pt x="2083" y="1532"/>
                  </a:cubicBezTo>
                  <a:cubicBezTo>
                    <a:pt x="1730" y="2083"/>
                    <a:pt x="1424" y="2658"/>
                    <a:pt x="1179" y="3262"/>
                  </a:cubicBezTo>
                  <a:cubicBezTo>
                    <a:pt x="927" y="3875"/>
                    <a:pt x="727" y="4503"/>
                    <a:pt x="567" y="5146"/>
                  </a:cubicBezTo>
                  <a:cubicBezTo>
                    <a:pt x="406" y="5781"/>
                    <a:pt x="276" y="6424"/>
                    <a:pt x="184" y="7075"/>
                  </a:cubicBezTo>
                  <a:cubicBezTo>
                    <a:pt x="153" y="7289"/>
                    <a:pt x="123" y="7519"/>
                    <a:pt x="92" y="7749"/>
                  </a:cubicBezTo>
                  <a:cubicBezTo>
                    <a:pt x="61" y="8032"/>
                    <a:pt x="38" y="8315"/>
                    <a:pt x="23" y="8637"/>
                  </a:cubicBezTo>
                  <a:cubicBezTo>
                    <a:pt x="0" y="9104"/>
                    <a:pt x="0" y="9602"/>
                    <a:pt x="23" y="10191"/>
                  </a:cubicBezTo>
                  <a:lnTo>
                    <a:pt x="38" y="10214"/>
                  </a:lnTo>
                  <a:lnTo>
                    <a:pt x="38" y="10214"/>
                  </a:lnTo>
                  <a:lnTo>
                    <a:pt x="31" y="10206"/>
                  </a:lnTo>
                  <a:lnTo>
                    <a:pt x="31" y="10206"/>
                  </a:lnTo>
                  <a:cubicBezTo>
                    <a:pt x="146" y="10329"/>
                    <a:pt x="268" y="10451"/>
                    <a:pt x="391" y="10559"/>
                  </a:cubicBezTo>
                  <a:cubicBezTo>
                    <a:pt x="513" y="10666"/>
                    <a:pt x="643" y="10758"/>
                    <a:pt x="781" y="10850"/>
                  </a:cubicBezTo>
                  <a:cubicBezTo>
                    <a:pt x="1202" y="11125"/>
                    <a:pt x="1646" y="11340"/>
                    <a:pt x="2121" y="11493"/>
                  </a:cubicBezTo>
                  <a:cubicBezTo>
                    <a:pt x="2488" y="11615"/>
                    <a:pt x="2864" y="11715"/>
                    <a:pt x="3246" y="11784"/>
                  </a:cubicBezTo>
                  <a:cubicBezTo>
                    <a:pt x="3629" y="11853"/>
                    <a:pt x="4004" y="11898"/>
                    <a:pt x="4387" y="11921"/>
                  </a:cubicBezTo>
                  <a:lnTo>
                    <a:pt x="4395" y="11921"/>
                  </a:lnTo>
                  <a:cubicBezTo>
                    <a:pt x="4546" y="11928"/>
                    <a:pt x="4699" y="11932"/>
                    <a:pt x="4852" y="11932"/>
                  </a:cubicBezTo>
                  <a:cubicBezTo>
                    <a:pt x="5040" y="11932"/>
                    <a:pt x="5228" y="11926"/>
                    <a:pt x="5413" y="11914"/>
                  </a:cubicBezTo>
                  <a:cubicBezTo>
                    <a:pt x="5750" y="11883"/>
                    <a:pt x="6094" y="11837"/>
                    <a:pt x="6424" y="11768"/>
                  </a:cubicBezTo>
                  <a:lnTo>
                    <a:pt x="6416" y="11768"/>
                  </a:lnTo>
                  <a:cubicBezTo>
                    <a:pt x="6699" y="11707"/>
                    <a:pt x="6975" y="11630"/>
                    <a:pt x="7251" y="11539"/>
                  </a:cubicBezTo>
                  <a:cubicBezTo>
                    <a:pt x="7373" y="11500"/>
                    <a:pt x="7496" y="11454"/>
                    <a:pt x="7610" y="11401"/>
                  </a:cubicBezTo>
                  <a:cubicBezTo>
                    <a:pt x="7733" y="11355"/>
                    <a:pt x="7825" y="11309"/>
                    <a:pt x="7924" y="11263"/>
                  </a:cubicBezTo>
                  <a:cubicBezTo>
                    <a:pt x="8376" y="11033"/>
                    <a:pt x="8789" y="10750"/>
                    <a:pt x="9172" y="10421"/>
                  </a:cubicBezTo>
                  <a:lnTo>
                    <a:pt x="9165" y="10421"/>
                  </a:lnTo>
                  <a:cubicBezTo>
                    <a:pt x="9494" y="10138"/>
                    <a:pt x="9792" y="9801"/>
                    <a:pt x="10037" y="9441"/>
                  </a:cubicBezTo>
                  <a:cubicBezTo>
                    <a:pt x="9999" y="8683"/>
                    <a:pt x="9900" y="7933"/>
                    <a:pt x="9731" y="7190"/>
                  </a:cubicBezTo>
                  <a:cubicBezTo>
                    <a:pt x="9655" y="6853"/>
                    <a:pt x="9570" y="6501"/>
                    <a:pt x="9448" y="6034"/>
                  </a:cubicBezTo>
                  <a:cubicBezTo>
                    <a:pt x="9348" y="5620"/>
                    <a:pt x="9241" y="5245"/>
                    <a:pt x="9134" y="4885"/>
                  </a:cubicBezTo>
                  <a:cubicBezTo>
                    <a:pt x="9011" y="4487"/>
                    <a:pt x="8881" y="4120"/>
                    <a:pt x="8751" y="3768"/>
                  </a:cubicBezTo>
                  <a:cubicBezTo>
                    <a:pt x="8636" y="3469"/>
                    <a:pt x="8506" y="3170"/>
                    <a:pt x="8384" y="2880"/>
                  </a:cubicBezTo>
                  <a:lnTo>
                    <a:pt x="8361" y="2826"/>
                  </a:lnTo>
                  <a:cubicBezTo>
                    <a:pt x="8116" y="2213"/>
                    <a:pt x="7817" y="1624"/>
                    <a:pt x="7465" y="1065"/>
                  </a:cubicBezTo>
                  <a:cubicBezTo>
                    <a:pt x="7281" y="759"/>
                    <a:pt x="7051" y="483"/>
                    <a:pt x="6799" y="238"/>
                  </a:cubicBezTo>
                  <a:cubicBezTo>
                    <a:pt x="6776" y="215"/>
                    <a:pt x="6753" y="208"/>
                    <a:pt x="6730" y="208"/>
                  </a:cubicBezTo>
                  <a:cubicBezTo>
                    <a:pt x="6715" y="208"/>
                    <a:pt x="6707" y="208"/>
                    <a:pt x="6699" y="215"/>
                  </a:cubicBezTo>
                  <a:cubicBezTo>
                    <a:pt x="6676" y="215"/>
                    <a:pt x="6653" y="231"/>
                    <a:pt x="6638" y="254"/>
                  </a:cubicBezTo>
                  <a:cubicBezTo>
                    <a:pt x="6615" y="299"/>
                    <a:pt x="6584" y="345"/>
                    <a:pt x="6554" y="384"/>
                  </a:cubicBezTo>
                  <a:cubicBezTo>
                    <a:pt x="6477" y="483"/>
                    <a:pt x="6393" y="567"/>
                    <a:pt x="6293" y="644"/>
                  </a:cubicBezTo>
                  <a:cubicBezTo>
                    <a:pt x="6186" y="721"/>
                    <a:pt x="6071" y="789"/>
                    <a:pt x="5957" y="835"/>
                  </a:cubicBezTo>
                  <a:cubicBezTo>
                    <a:pt x="5819" y="889"/>
                    <a:pt x="5673" y="927"/>
                    <a:pt x="5528" y="950"/>
                  </a:cubicBezTo>
                  <a:lnTo>
                    <a:pt x="5520" y="950"/>
                  </a:lnTo>
                  <a:cubicBezTo>
                    <a:pt x="5436" y="958"/>
                    <a:pt x="5344" y="966"/>
                    <a:pt x="5260" y="966"/>
                  </a:cubicBezTo>
                  <a:cubicBezTo>
                    <a:pt x="5168" y="966"/>
                    <a:pt x="5076" y="958"/>
                    <a:pt x="4984" y="950"/>
                  </a:cubicBezTo>
                  <a:cubicBezTo>
                    <a:pt x="4785" y="920"/>
                    <a:pt x="4594" y="866"/>
                    <a:pt x="4410" y="789"/>
                  </a:cubicBezTo>
                  <a:cubicBezTo>
                    <a:pt x="4234" y="721"/>
                    <a:pt x="4073" y="629"/>
                    <a:pt x="3928" y="514"/>
                  </a:cubicBezTo>
                  <a:cubicBezTo>
                    <a:pt x="3805" y="414"/>
                    <a:pt x="3698" y="307"/>
                    <a:pt x="3599" y="185"/>
                  </a:cubicBezTo>
                  <a:cubicBezTo>
                    <a:pt x="3568" y="146"/>
                    <a:pt x="3530" y="100"/>
                    <a:pt x="3507" y="54"/>
                  </a:cubicBezTo>
                  <a:cubicBezTo>
                    <a:pt x="3484" y="24"/>
                    <a:pt x="3453" y="1"/>
                    <a:pt x="34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86" name="Google Shape;486;p46"/>
            <p:cNvSpPr/>
            <p:nvPr/>
          </p:nvSpPr>
          <p:spPr>
            <a:xfrm>
              <a:off x="6714106" y="4065366"/>
              <a:ext cx="61" cy="546"/>
            </a:xfrm>
            <a:custGeom>
              <a:avLst/>
              <a:gdLst/>
              <a:ahLst/>
              <a:cxnLst/>
              <a:rect l="l" t="t" r="r" b="b"/>
              <a:pathLst>
                <a:path w="1" h="9" extrusionOk="0">
                  <a:moveTo>
                    <a:pt x="1" y="8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8"/>
                  </a:lnTo>
                  <a:close/>
                </a:path>
              </a:pathLst>
            </a:custGeom>
            <a:solidFill>
              <a:srgbClr val="FEA5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87" name="Google Shape;487;p46"/>
            <p:cNvSpPr/>
            <p:nvPr/>
          </p:nvSpPr>
          <p:spPr>
            <a:xfrm>
              <a:off x="6234327" y="4189846"/>
              <a:ext cx="61" cy="6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EA5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88" name="Google Shape;488;p46"/>
            <p:cNvSpPr/>
            <p:nvPr/>
          </p:nvSpPr>
          <p:spPr>
            <a:xfrm>
              <a:off x="6371849" y="4215870"/>
              <a:ext cx="61" cy="6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FEA5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89" name="Google Shape;489;p46"/>
            <p:cNvSpPr/>
            <p:nvPr/>
          </p:nvSpPr>
          <p:spPr>
            <a:xfrm>
              <a:off x="6105238" y="3523408"/>
              <a:ext cx="176528" cy="677175"/>
            </a:xfrm>
            <a:custGeom>
              <a:avLst/>
              <a:gdLst/>
              <a:ahLst/>
              <a:cxnLst/>
              <a:rect l="l" t="t" r="r" b="b"/>
              <a:pathLst>
                <a:path w="2910" h="11163" extrusionOk="0">
                  <a:moveTo>
                    <a:pt x="2887" y="0"/>
                  </a:moveTo>
                  <a:cubicBezTo>
                    <a:pt x="2596" y="322"/>
                    <a:pt x="2328" y="666"/>
                    <a:pt x="2091" y="1026"/>
                  </a:cubicBezTo>
                  <a:cubicBezTo>
                    <a:pt x="1731" y="1570"/>
                    <a:pt x="1432" y="2152"/>
                    <a:pt x="1180" y="2756"/>
                  </a:cubicBezTo>
                  <a:cubicBezTo>
                    <a:pt x="935" y="3369"/>
                    <a:pt x="728" y="3997"/>
                    <a:pt x="567" y="4640"/>
                  </a:cubicBezTo>
                  <a:cubicBezTo>
                    <a:pt x="406" y="5275"/>
                    <a:pt x="284" y="5918"/>
                    <a:pt x="184" y="6569"/>
                  </a:cubicBezTo>
                  <a:cubicBezTo>
                    <a:pt x="154" y="6791"/>
                    <a:pt x="123" y="7013"/>
                    <a:pt x="100" y="7250"/>
                  </a:cubicBezTo>
                  <a:cubicBezTo>
                    <a:pt x="62" y="7526"/>
                    <a:pt x="39" y="7817"/>
                    <a:pt x="23" y="8131"/>
                  </a:cubicBezTo>
                  <a:cubicBezTo>
                    <a:pt x="8" y="8606"/>
                    <a:pt x="0" y="9103"/>
                    <a:pt x="23" y="9685"/>
                  </a:cubicBezTo>
                  <a:lnTo>
                    <a:pt x="39" y="9708"/>
                  </a:lnTo>
                  <a:cubicBezTo>
                    <a:pt x="154" y="9831"/>
                    <a:pt x="268" y="9945"/>
                    <a:pt x="399" y="10060"/>
                  </a:cubicBezTo>
                  <a:cubicBezTo>
                    <a:pt x="521" y="10160"/>
                    <a:pt x="651" y="10259"/>
                    <a:pt x="789" y="10351"/>
                  </a:cubicBezTo>
                  <a:cubicBezTo>
                    <a:pt x="1203" y="10627"/>
                    <a:pt x="1654" y="10841"/>
                    <a:pt x="2129" y="10994"/>
                  </a:cubicBezTo>
                  <a:cubicBezTo>
                    <a:pt x="2313" y="11056"/>
                    <a:pt x="2504" y="11109"/>
                    <a:pt x="2703" y="11163"/>
                  </a:cubicBezTo>
                  <a:cubicBezTo>
                    <a:pt x="2573" y="10964"/>
                    <a:pt x="2458" y="10765"/>
                    <a:pt x="2351" y="10558"/>
                  </a:cubicBezTo>
                  <a:cubicBezTo>
                    <a:pt x="2228" y="10305"/>
                    <a:pt x="2129" y="10045"/>
                    <a:pt x="2052" y="9777"/>
                  </a:cubicBezTo>
                  <a:cubicBezTo>
                    <a:pt x="1884" y="9226"/>
                    <a:pt x="1792" y="8659"/>
                    <a:pt x="1777" y="8085"/>
                  </a:cubicBezTo>
                  <a:cubicBezTo>
                    <a:pt x="1761" y="7511"/>
                    <a:pt x="1792" y="6929"/>
                    <a:pt x="1892" y="6362"/>
                  </a:cubicBezTo>
                  <a:cubicBezTo>
                    <a:pt x="1915" y="6194"/>
                    <a:pt x="1945" y="6026"/>
                    <a:pt x="1983" y="5834"/>
                  </a:cubicBezTo>
                  <a:cubicBezTo>
                    <a:pt x="2022" y="5643"/>
                    <a:pt x="2060" y="5451"/>
                    <a:pt x="2106" y="5260"/>
                  </a:cubicBezTo>
                  <a:cubicBezTo>
                    <a:pt x="2167" y="4984"/>
                    <a:pt x="2228" y="4701"/>
                    <a:pt x="2297" y="4425"/>
                  </a:cubicBezTo>
                  <a:lnTo>
                    <a:pt x="2313" y="4349"/>
                  </a:lnTo>
                  <a:lnTo>
                    <a:pt x="2366" y="4134"/>
                  </a:lnTo>
                  <a:cubicBezTo>
                    <a:pt x="2535" y="3392"/>
                    <a:pt x="2703" y="2657"/>
                    <a:pt x="2803" y="1907"/>
                  </a:cubicBezTo>
                  <a:cubicBezTo>
                    <a:pt x="2856" y="1516"/>
                    <a:pt x="2895" y="1133"/>
                    <a:pt x="2902" y="743"/>
                  </a:cubicBezTo>
                  <a:cubicBezTo>
                    <a:pt x="2910" y="528"/>
                    <a:pt x="2902" y="337"/>
                    <a:pt x="2902" y="161"/>
                  </a:cubicBezTo>
                  <a:cubicBezTo>
                    <a:pt x="2902" y="107"/>
                    <a:pt x="2902" y="54"/>
                    <a:pt x="2895" y="8"/>
                  </a:cubicBezTo>
                  <a:lnTo>
                    <a:pt x="2887" y="0"/>
                  </a:lnTo>
                  <a:close/>
                </a:path>
              </a:pathLst>
            </a:custGeom>
            <a:solidFill>
              <a:srgbClr val="191919">
                <a:alpha val="17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90" name="Google Shape;490;p46"/>
            <p:cNvSpPr/>
            <p:nvPr/>
          </p:nvSpPr>
          <p:spPr>
            <a:xfrm>
              <a:off x="6591507" y="3620892"/>
              <a:ext cx="126845" cy="451511"/>
            </a:xfrm>
            <a:custGeom>
              <a:avLst/>
              <a:gdLst/>
              <a:ahLst/>
              <a:cxnLst/>
              <a:rect l="l" t="t" r="r" b="b"/>
              <a:pathLst>
                <a:path w="2091" h="7443" extrusionOk="0">
                  <a:moveTo>
                    <a:pt x="16" y="1"/>
                  </a:moveTo>
                  <a:cubicBezTo>
                    <a:pt x="0" y="16"/>
                    <a:pt x="0" y="32"/>
                    <a:pt x="8" y="47"/>
                  </a:cubicBezTo>
                  <a:cubicBezTo>
                    <a:pt x="100" y="238"/>
                    <a:pt x="200" y="437"/>
                    <a:pt x="284" y="644"/>
                  </a:cubicBezTo>
                  <a:cubicBezTo>
                    <a:pt x="429" y="996"/>
                    <a:pt x="559" y="1348"/>
                    <a:pt x="682" y="1716"/>
                  </a:cubicBezTo>
                  <a:cubicBezTo>
                    <a:pt x="797" y="2076"/>
                    <a:pt x="904" y="2451"/>
                    <a:pt x="996" y="2818"/>
                  </a:cubicBezTo>
                  <a:cubicBezTo>
                    <a:pt x="1095" y="3194"/>
                    <a:pt x="1187" y="3569"/>
                    <a:pt x="1271" y="3944"/>
                  </a:cubicBezTo>
                  <a:cubicBezTo>
                    <a:pt x="1371" y="4334"/>
                    <a:pt x="1455" y="4732"/>
                    <a:pt x="1539" y="5123"/>
                  </a:cubicBezTo>
                  <a:cubicBezTo>
                    <a:pt x="1647" y="5651"/>
                    <a:pt x="1746" y="6179"/>
                    <a:pt x="1815" y="6708"/>
                  </a:cubicBezTo>
                  <a:lnTo>
                    <a:pt x="1815" y="6677"/>
                  </a:lnTo>
                  <a:cubicBezTo>
                    <a:pt x="1830" y="6792"/>
                    <a:pt x="1846" y="6899"/>
                    <a:pt x="1853" y="7014"/>
                  </a:cubicBezTo>
                  <a:cubicBezTo>
                    <a:pt x="1861" y="7068"/>
                    <a:pt x="1869" y="7129"/>
                    <a:pt x="1876" y="7182"/>
                  </a:cubicBezTo>
                  <a:lnTo>
                    <a:pt x="1884" y="7251"/>
                  </a:lnTo>
                  <a:cubicBezTo>
                    <a:pt x="1884" y="7282"/>
                    <a:pt x="1884" y="7313"/>
                    <a:pt x="1892" y="7343"/>
                  </a:cubicBezTo>
                  <a:lnTo>
                    <a:pt x="1892" y="7366"/>
                  </a:lnTo>
                  <a:cubicBezTo>
                    <a:pt x="1899" y="7389"/>
                    <a:pt x="1907" y="7404"/>
                    <a:pt x="1922" y="7412"/>
                  </a:cubicBezTo>
                  <a:cubicBezTo>
                    <a:pt x="1937" y="7435"/>
                    <a:pt x="1960" y="7443"/>
                    <a:pt x="1991" y="7443"/>
                  </a:cubicBezTo>
                  <a:cubicBezTo>
                    <a:pt x="2045" y="7443"/>
                    <a:pt x="2091" y="7397"/>
                    <a:pt x="2083" y="7343"/>
                  </a:cubicBezTo>
                  <a:cubicBezTo>
                    <a:pt x="2091" y="7297"/>
                    <a:pt x="2091" y="7251"/>
                    <a:pt x="2083" y="7205"/>
                  </a:cubicBezTo>
                  <a:cubicBezTo>
                    <a:pt x="2083" y="7159"/>
                    <a:pt x="2083" y="7106"/>
                    <a:pt x="2083" y="7060"/>
                  </a:cubicBezTo>
                  <a:cubicBezTo>
                    <a:pt x="2075" y="6960"/>
                    <a:pt x="2060" y="6853"/>
                    <a:pt x="2052" y="6746"/>
                  </a:cubicBezTo>
                  <a:cubicBezTo>
                    <a:pt x="2029" y="6547"/>
                    <a:pt x="1999" y="6340"/>
                    <a:pt x="1968" y="6141"/>
                  </a:cubicBezTo>
                  <a:cubicBezTo>
                    <a:pt x="1899" y="5743"/>
                    <a:pt x="1815" y="5345"/>
                    <a:pt x="1723" y="4947"/>
                  </a:cubicBezTo>
                  <a:cubicBezTo>
                    <a:pt x="1631" y="4556"/>
                    <a:pt x="1532" y="4166"/>
                    <a:pt x="1432" y="3768"/>
                  </a:cubicBezTo>
                  <a:cubicBezTo>
                    <a:pt x="1386" y="3584"/>
                    <a:pt x="1340" y="3400"/>
                    <a:pt x="1294" y="3217"/>
                  </a:cubicBezTo>
                  <a:cubicBezTo>
                    <a:pt x="1248" y="3033"/>
                    <a:pt x="1187" y="2849"/>
                    <a:pt x="1134" y="2665"/>
                  </a:cubicBezTo>
                  <a:cubicBezTo>
                    <a:pt x="996" y="2206"/>
                    <a:pt x="835" y="1754"/>
                    <a:pt x="659" y="1310"/>
                  </a:cubicBezTo>
                  <a:cubicBezTo>
                    <a:pt x="475" y="874"/>
                    <a:pt x="276" y="437"/>
                    <a:pt x="54" y="16"/>
                  </a:cubicBezTo>
                  <a:cubicBezTo>
                    <a:pt x="54" y="9"/>
                    <a:pt x="39" y="1"/>
                    <a:pt x="31" y="1"/>
                  </a:cubicBezTo>
                  <a:close/>
                </a:path>
              </a:pathLst>
            </a:custGeom>
            <a:solidFill>
              <a:srgbClr val="191919">
                <a:alpha val="17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91" name="Google Shape;491;p46"/>
            <p:cNvSpPr/>
            <p:nvPr/>
          </p:nvSpPr>
          <p:spPr>
            <a:xfrm>
              <a:off x="5934776" y="4070522"/>
              <a:ext cx="207648" cy="167671"/>
            </a:xfrm>
            <a:custGeom>
              <a:avLst/>
              <a:gdLst/>
              <a:ahLst/>
              <a:cxnLst/>
              <a:rect l="l" t="t" r="r" b="b"/>
              <a:pathLst>
                <a:path w="3423" h="2764" extrusionOk="0">
                  <a:moveTo>
                    <a:pt x="1616" y="0"/>
                  </a:moveTo>
                  <a:cubicBezTo>
                    <a:pt x="1570" y="0"/>
                    <a:pt x="1517" y="8"/>
                    <a:pt x="1471" y="15"/>
                  </a:cubicBezTo>
                  <a:cubicBezTo>
                    <a:pt x="1394" y="23"/>
                    <a:pt x="1310" y="38"/>
                    <a:pt x="1233" y="69"/>
                  </a:cubicBezTo>
                  <a:cubicBezTo>
                    <a:pt x="1164" y="100"/>
                    <a:pt x="1096" y="130"/>
                    <a:pt x="1034" y="176"/>
                  </a:cubicBezTo>
                  <a:cubicBezTo>
                    <a:pt x="965" y="222"/>
                    <a:pt x="896" y="276"/>
                    <a:pt x="843" y="337"/>
                  </a:cubicBezTo>
                  <a:cubicBezTo>
                    <a:pt x="613" y="551"/>
                    <a:pt x="399" y="781"/>
                    <a:pt x="215" y="1034"/>
                  </a:cubicBezTo>
                  <a:cubicBezTo>
                    <a:pt x="146" y="1133"/>
                    <a:pt x="85" y="1240"/>
                    <a:pt x="47" y="1348"/>
                  </a:cubicBezTo>
                  <a:cubicBezTo>
                    <a:pt x="16" y="1424"/>
                    <a:pt x="1" y="1508"/>
                    <a:pt x="16" y="1585"/>
                  </a:cubicBezTo>
                  <a:cubicBezTo>
                    <a:pt x="31" y="1654"/>
                    <a:pt x="77" y="1715"/>
                    <a:pt x="146" y="1746"/>
                  </a:cubicBezTo>
                  <a:cubicBezTo>
                    <a:pt x="184" y="1761"/>
                    <a:pt x="223" y="1769"/>
                    <a:pt x="261" y="1769"/>
                  </a:cubicBezTo>
                  <a:cubicBezTo>
                    <a:pt x="284" y="1761"/>
                    <a:pt x="315" y="1761"/>
                    <a:pt x="338" y="1761"/>
                  </a:cubicBezTo>
                  <a:cubicBezTo>
                    <a:pt x="414" y="1753"/>
                    <a:pt x="483" y="1730"/>
                    <a:pt x="552" y="1700"/>
                  </a:cubicBezTo>
                  <a:lnTo>
                    <a:pt x="583" y="1692"/>
                  </a:lnTo>
                  <a:lnTo>
                    <a:pt x="598" y="1684"/>
                  </a:lnTo>
                  <a:lnTo>
                    <a:pt x="567" y="1723"/>
                  </a:lnTo>
                  <a:cubicBezTo>
                    <a:pt x="498" y="1815"/>
                    <a:pt x="445" y="1914"/>
                    <a:pt x="406" y="2021"/>
                  </a:cubicBezTo>
                  <a:cubicBezTo>
                    <a:pt x="391" y="2067"/>
                    <a:pt x="383" y="2121"/>
                    <a:pt x="391" y="2174"/>
                  </a:cubicBezTo>
                  <a:cubicBezTo>
                    <a:pt x="391" y="2197"/>
                    <a:pt x="399" y="2220"/>
                    <a:pt x="406" y="2243"/>
                  </a:cubicBezTo>
                  <a:cubicBezTo>
                    <a:pt x="422" y="2266"/>
                    <a:pt x="429" y="2289"/>
                    <a:pt x="452" y="2312"/>
                  </a:cubicBezTo>
                  <a:cubicBezTo>
                    <a:pt x="460" y="2335"/>
                    <a:pt x="475" y="2350"/>
                    <a:pt x="491" y="2366"/>
                  </a:cubicBezTo>
                  <a:cubicBezTo>
                    <a:pt x="514" y="2381"/>
                    <a:pt x="529" y="2396"/>
                    <a:pt x="552" y="2404"/>
                  </a:cubicBezTo>
                  <a:cubicBezTo>
                    <a:pt x="598" y="2435"/>
                    <a:pt x="644" y="2450"/>
                    <a:pt x="697" y="2450"/>
                  </a:cubicBezTo>
                  <a:lnTo>
                    <a:pt x="728" y="2450"/>
                  </a:lnTo>
                  <a:cubicBezTo>
                    <a:pt x="766" y="2450"/>
                    <a:pt x="797" y="2450"/>
                    <a:pt x="828" y="2442"/>
                  </a:cubicBezTo>
                  <a:cubicBezTo>
                    <a:pt x="881" y="2427"/>
                    <a:pt x="927" y="2412"/>
                    <a:pt x="973" y="2389"/>
                  </a:cubicBezTo>
                  <a:cubicBezTo>
                    <a:pt x="1065" y="2335"/>
                    <a:pt x="1149" y="2282"/>
                    <a:pt x="1226" y="2213"/>
                  </a:cubicBezTo>
                  <a:lnTo>
                    <a:pt x="1226" y="2213"/>
                  </a:lnTo>
                  <a:cubicBezTo>
                    <a:pt x="1203" y="2282"/>
                    <a:pt x="1187" y="2350"/>
                    <a:pt x="1187" y="2427"/>
                  </a:cubicBezTo>
                  <a:cubicBezTo>
                    <a:pt x="1187" y="2473"/>
                    <a:pt x="1203" y="2527"/>
                    <a:pt x="1218" y="2573"/>
                  </a:cubicBezTo>
                  <a:cubicBezTo>
                    <a:pt x="1241" y="2618"/>
                    <a:pt x="1272" y="2664"/>
                    <a:pt x="1310" y="2695"/>
                  </a:cubicBezTo>
                  <a:cubicBezTo>
                    <a:pt x="1356" y="2726"/>
                    <a:pt x="1402" y="2741"/>
                    <a:pt x="1448" y="2756"/>
                  </a:cubicBezTo>
                  <a:cubicBezTo>
                    <a:pt x="1478" y="2764"/>
                    <a:pt x="1509" y="2764"/>
                    <a:pt x="1540" y="2764"/>
                  </a:cubicBezTo>
                  <a:cubicBezTo>
                    <a:pt x="1570" y="2764"/>
                    <a:pt x="1593" y="2764"/>
                    <a:pt x="1616" y="2756"/>
                  </a:cubicBezTo>
                  <a:cubicBezTo>
                    <a:pt x="1670" y="2749"/>
                    <a:pt x="1723" y="2733"/>
                    <a:pt x="1769" y="2710"/>
                  </a:cubicBezTo>
                  <a:cubicBezTo>
                    <a:pt x="1823" y="2687"/>
                    <a:pt x="1876" y="2649"/>
                    <a:pt x="1922" y="2618"/>
                  </a:cubicBezTo>
                  <a:cubicBezTo>
                    <a:pt x="2030" y="2534"/>
                    <a:pt x="2121" y="2450"/>
                    <a:pt x="2198" y="2350"/>
                  </a:cubicBezTo>
                  <a:cubicBezTo>
                    <a:pt x="2282" y="2259"/>
                    <a:pt x="2351" y="2151"/>
                    <a:pt x="2412" y="2052"/>
                  </a:cubicBezTo>
                  <a:cubicBezTo>
                    <a:pt x="2428" y="2021"/>
                    <a:pt x="2443" y="1998"/>
                    <a:pt x="2458" y="1968"/>
                  </a:cubicBezTo>
                  <a:cubicBezTo>
                    <a:pt x="2466" y="1991"/>
                    <a:pt x="2474" y="2014"/>
                    <a:pt x="2481" y="2037"/>
                  </a:cubicBezTo>
                  <a:cubicBezTo>
                    <a:pt x="2527" y="2128"/>
                    <a:pt x="2596" y="2213"/>
                    <a:pt x="2673" y="2282"/>
                  </a:cubicBezTo>
                  <a:cubicBezTo>
                    <a:pt x="2749" y="2343"/>
                    <a:pt x="2833" y="2389"/>
                    <a:pt x="2933" y="2404"/>
                  </a:cubicBezTo>
                  <a:lnTo>
                    <a:pt x="2964" y="2404"/>
                  </a:lnTo>
                  <a:cubicBezTo>
                    <a:pt x="3048" y="2396"/>
                    <a:pt x="3132" y="2366"/>
                    <a:pt x="3193" y="2312"/>
                  </a:cubicBezTo>
                  <a:cubicBezTo>
                    <a:pt x="3239" y="2274"/>
                    <a:pt x="3270" y="2236"/>
                    <a:pt x="3300" y="2190"/>
                  </a:cubicBezTo>
                  <a:cubicBezTo>
                    <a:pt x="3339" y="2136"/>
                    <a:pt x="3362" y="2083"/>
                    <a:pt x="3385" y="2021"/>
                  </a:cubicBezTo>
                  <a:cubicBezTo>
                    <a:pt x="3423" y="1899"/>
                    <a:pt x="3423" y="1769"/>
                    <a:pt x="3392" y="1646"/>
                  </a:cubicBezTo>
                  <a:cubicBezTo>
                    <a:pt x="3362" y="1524"/>
                    <a:pt x="3308" y="1401"/>
                    <a:pt x="3239" y="1302"/>
                  </a:cubicBezTo>
                  <a:cubicBezTo>
                    <a:pt x="3186" y="1233"/>
                    <a:pt x="3140" y="1164"/>
                    <a:pt x="3086" y="1095"/>
                  </a:cubicBezTo>
                  <a:cubicBezTo>
                    <a:pt x="3025" y="972"/>
                    <a:pt x="2956" y="842"/>
                    <a:pt x="2879" y="727"/>
                  </a:cubicBezTo>
                  <a:cubicBezTo>
                    <a:pt x="2841" y="666"/>
                    <a:pt x="2803" y="605"/>
                    <a:pt x="2749" y="551"/>
                  </a:cubicBezTo>
                  <a:cubicBezTo>
                    <a:pt x="2703" y="490"/>
                    <a:pt x="2642" y="436"/>
                    <a:pt x="2581" y="383"/>
                  </a:cubicBezTo>
                  <a:cubicBezTo>
                    <a:pt x="2458" y="276"/>
                    <a:pt x="2313" y="191"/>
                    <a:pt x="2160" y="123"/>
                  </a:cubicBezTo>
                  <a:cubicBezTo>
                    <a:pt x="2014" y="54"/>
                    <a:pt x="1853" y="15"/>
                    <a:pt x="1693" y="0"/>
                  </a:cubicBezTo>
                  <a:close/>
                </a:path>
              </a:pathLst>
            </a:custGeom>
            <a:solidFill>
              <a:srgbClr val="DB63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92" name="Google Shape;492;p46"/>
            <p:cNvSpPr/>
            <p:nvPr/>
          </p:nvSpPr>
          <p:spPr>
            <a:xfrm>
              <a:off x="6009512" y="4169402"/>
              <a:ext cx="29361" cy="33546"/>
            </a:xfrm>
            <a:custGeom>
              <a:avLst/>
              <a:gdLst/>
              <a:ahLst/>
              <a:cxnLst/>
              <a:rect l="l" t="t" r="r" b="b"/>
              <a:pathLst>
                <a:path w="484" h="553" extrusionOk="0">
                  <a:moveTo>
                    <a:pt x="438" y="1"/>
                  </a:moveTo>
                  <a:cubicBezTo>
                    <a:pt x="415" y="1"/>
                    <a:pt x="399" y="16"/>
                    <a:pt x="392" y="31"/>
                  </a:cubicBezTo>
                  <a:cubicBezTo>
                    <a:pt x="376" y="62"/>
                    <a:pt x="361" y="93"/>
                    <a:pt x="346" y="116"/>
                  </a:cubicBezTo>
                  <a:cubicBezTo>
                    <a:pt x="300" y="185"/>
                    <a:pt x="254" y="246"/>
                    <a:pt x="200" y="307"/>
                  </a:cubicBezTo>
                  <a:cubicBezTo>
                    <a:pt x="147" y="376"/>
                    <a:pt x="78" y="437"/>
                    <a:pt x="17" y="498"/>
                  </a:cubicBezTo>
                  <a:cubicBezTo>
                    <a:pt x="0" y="526"/>
                    <a:pt x="19" y="553"/>
                    <a:pt x="41" y="553"/>
                  </a:cubicBezTo>
                  <a:cubicBezTo>
                    <a:pt x="51" y="553"/>
                    <a:pt x="61" y="548"/>
                    <a:pt x="70" y="537"/>
                  </a:cubicBezTo>
                  <a:cubicBezTo>
                    <a:pt x="139" y="468"/>
                    <a:pt x="216" y="391"/>
                    <a:pt x="285" y="322"/>
                  </a:cubicBezTo>
                  <a:cubicBezTo>
                    <a:pt x="323" y="276"/>
                    <a:pt x="361" y="238"/>
                    <a:pt x="392" y="192"/>
                  </a:cubicBezTo>
                  <a:cubicBezTo>
                    <a:pt x="422" y="154"/>
                    <a:pt x="453" y="108"/>
                    <a:pt x="476" y="62"/>
                  </a:cubicBezTo>
                  <a:cubicBezTo>
                    <a:pt x="484" y="54"/>
                    <a:pt x="484" y="39"/>
                    <a:pt x="476" y="31"/>
                  </a:cubicBezTo>
                  <a:cubicBezTo>
                    <a:pt x="476" y="16"/>
                    <a:pt x="468" y="8"/>
                    <a:pt x="453" y="1"/>
                  </a:cubicBezTo>
                  <a:close/>
                </a:path>
              </a:pathLst>
            </a:custGeom>
            <a:solidFill>
              <a:srgbClr val="C94E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93" name="Google Shape;493;p46"/>
            <p:cNvSpPr/>
            <p:nvPr/>
          </p:nvSpPr>
          <p:spPr>
            <a:xfrm>
              <a:off x="5973358" y="4141073"/>
              <a:ext cx="26995" cy="29179"/>
            </a:xfrm>
            <a:custGeom>
              <a:avLst/>
              <a:gdLst/>
              <a:ahLst/>
              <a:cxnLst/>
              <a:rect l="l" t="t" r="r" b="b"/>
              <a:pathLst>
                <a:path w="445" h="481" extrusionOk="0">
                  <a:moveTo>
                    <a:pt x="383" y="1"/>
                  </a:moveTo>
                  <a:cubicBezTo>
                    <a:pt x="368" y="1"/>
                    <a:pt x="352" y="8"/>
                    <a:pt x="345" y="24"/>
                  </a:cubicBezTo>
                  <a:cubicBezTo>
                    <a:pt x="299" y="77"/>
                    <a:pt x="268" y="139"/>
                    <a:pt x="222" y="200"/>
                  </a:cubicBezTo>
                  <a:cubicBezTo>
                    <a:pt x="207" y="223"/>
                    <a:pt x="184" y="253"/>
                    <a:pt x="161" y="284"/>
                  </a:cubicBezTo>
                  <a:cubicBezTo>
                    <a:pt x="138" y="315"/>
                    <a:pt x="107" y="345"/>
                    <a:pt x="84" y="368"/>
                  </a:cubicBezTo>
                  <a:cubicBezTo>
                    <a:pt x="61" y="391"/>
                    <a:pt x="38" y="407"/>
                    <a:pt x="15" y="422"/>
                  </a:cubicBezTo>
                  <a:cubicBezTo>
                    <a:pt x="8" y="437"/>
                    <a:pt x="0" y="452"/>
                    <a:pt x="15" y="468"/>
                  </a:cubicBezTo>
                  <a:cubicBezTo>
                    <a:pt x="20" y="477"/>
                    <a:pt x="30" y="480"/>
                    <a:pt x="39" y="480"/>
                  </a:cubicBezTo>
                  <a:cubicBezTo>
                    <a:pt x="45" y="480"/>
                    <a:pt x="51" y="479"/>
                    <a:pt x="54" y="475"/>
                  </a:cubicBezTo>
                  <a:cubicBezTo>
                    <a:pt x="92" y="452"/>
                    <a:pt x="123" y="422"/>
                    <a:pt x="153" y="391"/>
                  </a:cubicBezTo>
                  <a:cubicBezTo>
                    <a:pt x="184" y="368"/>
                    <a:pt x="222" y="330"/>
                    <a:pt x="245" y="299"/>
                  </a:cubicBezTo>
                  <a:cubicBezTo>
                    <a:pt x="276" y="269"/>
                    <a:pt x="306" y="238"/>
                    <a:pt x="329" y="200"/>
                  </a:cubicBezTo>
                  <a:cubicBezTo>
                    <a:pt x="360" y="169"/>
                    <a:pt x="398" y="131"/>
                    <a:pt x="429" y="93"/>
                  </a:cubicBezTo>
                  <a:cubicBezTo>
                    <a:pt x="444" y="62"/>
                    <a:pt x="444" y="31"/>
                    <a:pt x="421" y="8"/>
                  </a:cubicBezTo>
                  <a:cubicBezTo>
                    <a:pt x="406" y="1"/>
                    <a:pt x="398" y="1"/>
                    <a:pt x="383" y="1"/>
                  </a:cubicBezTo>
                  <a:close/>
                </a:path>
              </a:pathLst>
            </a:custGeom>
            <a:solidFill>
              <a:srgbClr val="C94E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94" name="Google Shape;494;p46"/>
            <p:cNvSpPr/>
            <p:nvPr/>
          </p:nvSpPr>
          <p:spPr>
            <a:xfrm>
              <a:off x="5970082" y="3493198"/>
              <a:ext cx="349295" cy="654548"/>
            </a:xfrm>
            <a:custGeom>
              <a:avLst/>
              <a:gdLst/>
              <a:ahLst/>
              <a:cxnLst/>
              <a:rect l="l" t="t" r="r" b="b"/>
              <a:pathLst>
                <a:path w="5758" h="10790" extrusionOk="0">
                  <a:moveTo>
                    <a:pt x="5612" y="1"/>
                  </a:moveTo>
                  <a:cubicBezTo>
                    <a:pt x="5291" y="108"/>
                    <a:pt x="4985" y="253"/>
                    <a:pt x="4701" y="437"/>
                  </a:cubicBezTo>
                  <a:cubicBezTo>
                    <a:pt x="4410" y="621"/>
                    <a:pt x="4127" y="835"/>
                    <a:pt x="3867" y="1065"/>
                  </a:cubicBezTo>
                  <a:cubicBezTo>
                    <a:pt x="3607" y="1302"/>
                    <a:pt x="3362" y="1539"/>
                    <a:pt x="3124" y="1800"/>
                  </a:cubicBezTo>
                  <a:cubicBezTo>
                    <a:pt x="2887" y="2060"/>
                    <a:pt x="2665" y="2320"/>
                    <a:pt x="2458" y="2588"/>
                  </a:cubicBezTo>
                  <a:cubicBezTo>
                    <a:pt x="1562" y="3737"/>
                    <a:pt x="889" y="5038"/>
                    <a:pt x="445" y="6424"/>
                  </a:cubicBezTo>
                  <a:cubicBezTo>
                    <a:pt x="353" y="6730"/>
                    <a:pt x="269" y="7006"/>
                    <a:pt x="207" y="7281"/>
                  </a:cubicBezTo>
                  <a:cubicBezTo>
                    <a:pt x="138" y="7595"/>
                    <a:pt x="92" y="7917"/>
                    <a:pt x="62" y="8231"/>
                  </a:cubicBezTo>
                  <a:cubicBezTo>
                    <a:pt x="1" y="8797"/>
                    <a:pt x="1" y="9372"/>
                    <a:pt x="62" y="9938"/>
                  </a:cubicBezTo>
                  <a:cubicBezTo>
                    <a:pt x="146" y="10030"/>
                    <a:pt x="246" y="10114"/>
                    <a:pt x="345" y="10191"/>
                  </a:cubicBezTo>
                  <a:cubicBezTo>
                    <a:pt x="559" y="10352"/>
                    <a:pt x="797" y="10482"/>
                    <a:pt x="1042" y="10574"/>
                  </a:cubicBezTo>
                  <a:cubicBezTo>
                    <a:pt x="1302" y="10673"/>
                    <a:pt x="1578" y="10742"/>
                    <a:pt x="1853" y="10773"/>
                  </a:cubicBezTo>
                  <a:cubicBezTo>
                    <a:pt x="1946" y="10783"/>
                    <a:pt x="2040" y="10789"/>
                    <a:pt x="2134" y="10789"/>
                  </a:cubicBezTo>
                  <a:cubicBezTo>
                    <a:pt x="2243" y="10789"/>
                    <a:pt x="2351" y="10781"/>
                    <a:pt x="2458" y="10765"/>
                  </a:cubicBezTo>
                  <a:lnTo>
                    <a:pt x="2451" y="10765"/>
                  </a:lnTo>
                  <a:cubicBezTo>
                    <a:pt x="2504" y="10757"/>
                    <a:pt x="2565" y="10742"/>
                    <a:pt x="2627" y="10727"/>
                  </a:cubicBezTo>
                  <a:lnTo>
                    <a:pt x="2688" y="10711"/>
                  </a:lnTo>
                  <a:cubicBezTo>
                    <a:pt x="2688" y="10704"/>
                    <a:pt x="2688" y="10704"/>
                    <a:pt x="2688" y="10696"/>
                  </a:cubicBezTo>
                  <a:cubicBezTo>
                    <a:pt x="2688" y="10665"/>
                    <a:pt x="2680" y="10642"/>
                    <a:pt x="2673" y="10612"/>
                  </a:cubicBezTo>
                  <a:lnTo>
                    <a:pt x="2673" y="10604"/>
                  </a:lnTo>
                  <a:cubicBezTo>
                    <a:pt x="2665" y="10329"/>
                    <a:pt x="2673" y="10053"/>
                    <a:pt x="2703" y="9777"/>
                  </a:cubicBezTo>
                  <a:cubicBezTo>
                    <a:pt x="2734" y="9517"/>
                    <a:pt x="2772" y="9257"/>
                    <a:pt x="2810" y="9004"/>
                  </a:cubicBezTo>
                  <a:cubicBezTo>
                    <a:pt x="3071" y="7565"/>
                    <a:pt x="3599" y="6187"/>
                    <a:pt x="4112" y="4893"/>
                  </a:cubicBezTo>
                  <a:lnTo>
                    <a:pt x="4334" y="4349"/>
                  </a:lnTo>
                  <a:cubicBezTo>
                    <a:pt x="4801" y="3208"/>
                    <a:pt x="5283" y="2022"/>
                    <a:pt x="5605" y="812"/>
                  </a:cubicBezTo>
                  <a:cubicBezTo>
                    <a:pt x="5658" y="613"/>
                    <a:pt x="5704" y="406"/>
                    <a:pt x="5750" y="207"/>
                  </a:cubicBezTo>
                  <a:cubicBezTo>
                    <a:pt x="5758" y="184"/>
                    <a:pt x="5758" y="154"/>
                    <a:pt x="5743" y="131"/>
                  </a:cubicBezTo>
                  <a:cubicBezTo>
                    <a:pt x="5743" y="123"/>
                    <a:pt x="5735" y="115"/>
                    <a:pt x="5727" y="115"/>
                  </a:cubicBezTo>
                  <a:cubicBezTo>
                    <a:pt x="5735" y="77"/>
                    <a:pt x="5720" y="39"/>
                    <a:pt x="5689" y="23"/>
                  </a:cubicBezTo>
                  <a:cubicBezTo>
                    <a:pt x="5674" y="16"/>
                    <a:pt x="5651" y="8"/>
                    <a:pt x="5635" y="8"/>
                  </a:cubicBezTo>
                  <a:lnTo>
                    <a:pt x="5612" y="8"/>
                  </a:lnTo>
                  <a:lnTo>
                    <a:pt x="561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95" name="Google Shape;495;p46"/>
            <p:cNvSpPr/>
            <p:nvPr/>
          </p:nvSpPr>
          <p:spPr>
            <a:xfrm>
              <a:off x="6126166" y="3717528"/>
              <a:ext cx="125450" cy="426882"/>
            </a:xfrm>
            <a:custGeom>
              <a:avLst/>
              <a:gdLst/>
              <a:ahLst/>
              <a:cxnLst/>
              <a:rect l="l" t="t" r="r" b="b"/>
              <a:pathLst>
                <a:path w="2068" h="7037" extrusionOk="0">
                  <a:moveTo>
                    <a:pt x="858" y="3469"/>
                  </a:moveTo>
                  <a:cubicBezTo>
                    <a:pt x="857" y="3470"/>
                    <a:pt x="857" y="3472"/>
                    <a:pt x="856" y="3473"/>
                  </a:cubicBezTo>
                  <a:lnTo>
                    <a:pt x="856" y="3473"/>
                  </a:lnTo>
                  <a:cubicBezTo>
                    <a:pt x="857" y="3472"/>
                    <a:pt x="858" y="3471"/>
                    <a:pt x="858" y="3469"/>
                  </a:cubicBezTo>
                  <a:close/>
                  <a:moveTo>
                    <a:pt x="2029" y="0"/>
                  </a:moveTo>
                  <a:cubicBezTo>
                    <a:pt x="2014" y="0"/>
                    <a:pt x="2006" y="8"/>
                    <a:pt x="1998" y="16"/>
                  </a:cubicBezTo>
                  <a:lnTo>
                    <a:pt x="2006" y="16"/>
                  </a:lnTo>
                  <a:cubicBezTo>
                    <a:pt x="1707" y="743"/>
                    <a:pt x="1416" y="1470"/>
                    <a:pt x="1141" y="2205"/>
                  </a:cubicBezTo>
                  <a:cubicBezTo>
                    <a:pt x="873" y="2948"/>
                    <a:pt x="628" y="3683"/>
                    <a:pt x="421" y="4441"/>
                  </a:cubicBezTo>
                  <a:cubicBezTo>
                    <a:pt x="314" y="4854"/>
                    <a:pt x="214" y="5268"/>
                    <a:pt x="138" y="5689"/>
                  </a:cubicBezTo>
                  <a:cubicBezTo>
                    <a:pt x="100" y="5903"/>
                    <a:pt x="61" y="6118"/>
                    <a:pt x="38" y="6340"/>
                  </a:cubicBezTo>
                  <a:cubicBezTo>
                    <a:pt x="31" y="6455"/>
                    <a:pt x="23" y="6569"/>
                    <a:pt x="15" y="6684"/>
                  </a:cubicBezTo>
                  <a:cubicBezTo>
                    <a:pt x="15" y="6738"/>
                    <a:pt x="8" y="6799"/>
                    <a:pt x="8" y="6853"/>
                  </a:cubicBezTo>
                  <a:cubicBezTo>
                    <a:pt x="0" y="6914"/>
                    <a:pt x="0" y="6967"/>
                    <a:pt x="8" y="7029"/>
                  </a:cubicBezTo>
                  <a:cubicBezTo>
                    <a:pt x="8" y="7029"/>
                    <a:pt x="8" y="7036"/>
                    <a:pt x="8" y="7036"/>
                  </a:cubicBezTo>
                  <a:lnTo>
                    <a:pt x="184" y="6998"/>
                  </a:lnTo>
                  <a:cubicBezTo>
                    <a:pt x="199" y="6937"/>
                    <a:pt x="199" y="6868"/>
                    <a:pt x="207" y="6807"/>
                  </a:cubicBezTo>
                  <a:cubicBezTo>
                    <a:pt x="214" y="6722"/>
                    <a:pt x="222" y="6646"/>
                    <a:pt x="230" y="6562"/>
                  </a:cubicBezTo>
                  <a:cubicBezTo>
                    <a:pt x="237" y="6409"/>
                    <a:pt x="260" y="6248"/>
                    <a:pt x="276" y="6095"/>
                  </a:cubicBezTo>
                  <a:cubicBezTo>
                    <a:pt x="299" y="5942"/>
                    <a:pt x="329" y="5796"/>
                    <a:pt x="352" y="5643"/>
                  </a:cubicBezTo>
                  <a:cubicBezTo>
                    <a:pt x="383" y="5490"/>
                    <a:pt x="413" y="5352"/>
                    <a:pt x="436" y="5207"/>
                  </a:cubicBezTo>
                  <a:cubicBezTo>
                    <a:pt x="559" y="4619"/>
                    <a:pt x="696" y="4046"/>
                    <a:pt x="856" y="3473"/>
                  </a:cubicBezTo>
                  <a:lnTo>
                    <a:pt x="856" y="3473"/>
                  </a:lnTo>
                  <a:cubicBezTo>
                    <a:pt x="855" y="3476"/>
                    <a:pt x="853" y="3477"/>
                    <a:pt x="851" y="3479"/>
                  </a:cubicBezTo>
                  <a:lnTo>
                    <a:pt x="851" y="3479"/>
                  </a:lnTo>
                  <a:cubicBezTo>
                    <a:pt x="1188" y="2309"/>
                    <a:pt x="1593" y="1163"/>
                    <a:pt x="2060" y="39"/>
                  </a:cubicBezTo>
                  <a:cubicBezTo>
                    <a:pt x="2067" y="23"/>
                    <a:pt x="2060" y="8"/>
                    <a:pt x="2044" y="0"/>
                  </a:cubicBezTo>
                  <a:close/>
                </a:path>
              </a:pathLst>
            </a:custGeom>
            <a:solidFill>
              <a:srgbClr val="191919">
                <a:alpha val="17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96" name="Google Shape;496;p46"/>
            <p:cNvSpPr/>
            <p:nvPr/>
          </p:nvSpPr>
          <p:spPr>
            <a:xfrm>
              <a:off x="6309124" y="3489012"/>
              <a:ext cx="209286" cy="67457"/>
            </a:xfrm>
            <a:custGeom>
              <a:avLst/>
              <a:gdLst/>
              <a:ahLst/>
              <a:cxnLst/>
              <a:rect l="l" t="t" r="r" b="b"/>
              <a:pathLst>
                <a:path w="3450" h="1112" extrusionOk="0">
                  <a:moveTo>
                    <a:pt x="115" y="1"/>
                  </a:moveTo>
                  <a:cubicBezTo>
                    <a:pt x="92" y="1"/>
                    <a:pt x="69" y="8"/>
                    <a:pt x="54" y="16"/>
                  </a:cubicBezTo>
                  <a:lnTo>
                    <a:pt x="46" y="16"/>
                  </a:lnTo>
                  <a:cubicBezTo>
                    <a:pt x="8" y="47"/>
                    <a:pt x="1" y="108"/>
                    <a:pt x="31" y="146"/>
                  </a:cubicBezTo>
                  <a:cubicBezTo>
                    <a:pt x="422" y="659"/>
                    <a:pt x="996" y="1004"/>
                    <a:pt x="1639" y="1095"/>
                  </a:cubicBezTo>
                  <a:cubicBezTo>
                    <a:pt x="1734" y="1105"/>
                    <a:pt x="1831" y="1111"/>
                    <a:pt x="1930" y="1111"/>
                  </a:cubicBezTo>
                  <a:cubicBezTo>
                    <a:pt x="1991" y="1111"/>
                    <a:pt x="2052" y="1109"/>
                    <a:pt x="2114" y="1103"/>
                  </a:cubicBezTo>
                  <a:cubicBezTo>
                    <a:pt x="2274" y="1088"/>
                    <a:pt x="2435" y="1049"/>
                    <a:pt x="2596" y="988"/>
                  </a:cubicBezTo>
                  <a:cubicBezTo>
                    <a:pt x="2741" y="927"/>
                    <a:pt x="2887" y="850"/>
                    <a:pt x="3017" y="751"/>
                  </a:cubicBezTo>
                  <a:cubicBezTo>
                    <a:pt x="3147" y="651"/>
                    <a:pt x="3262" y="529"/>
                    <a:pt x="3354" y="399"/>
                  </a:cubicBezTo>
                  <a:cubicBezTo>
                    <a:pt x="3377" y="376"/>
                    <a:pt x="3392" y="345"/>
                    <a:pt x="3415" y="315"/>
                  </a:cubicBezTo>
                  <a:cubicBezTo>
                    <a:pt x="3449" y="247"/>
                    <a:pt x="3391" y="179"/>
                    <a:pt x="3328" y="179"/>
                  </a:cubicBezTo>
                  <a:cubicBezTo>
                    <a:pt x="3305" y="179"/>
                    <a:pt x="3282" y="187"/>
                    <a:pt x="3262" y="207"/>
                  </a:cubicBezTo>
                  <a:cubicBezTo>
                    <a:pt x="3132" y="406"/>
                    <a:pt x="2956" y="582"/>
                    <a:pt x="2749" y="705"/>
                  </a:cubicBezTo>
                  <a:cubicBezTo>
                    <a:pt x="2642" y="766"/>
                    <a:pt x="2527" y="820"/>
                    <a:pt x="2412" y="858"/>
                  </a:cubicBezTo>
                  <a:cubicBezTo>
                    <a:pt x="2259" y="896"/>
                    <a:pt x="2106" y="919"/>
                    <a:pt x="1945" y="927"/>
                  </a:cubicBezTo>
                  <a:cubicBezTo>
                    <a:pt x="1761" y="927"/>
                    <a:pt x="1578" y="904"/>
                    <a:pt x="1402" y="858"/>
                  </a:cubicBezTo>
                  <a:lnTo>
                    <a:pt x="1402" y="858"/>
                  </a:lnTo>
                  <a:lnTo>
                    <a:pt x="1425" y="866"/>
                  </a:lnTo>
                  <a:cubicBezTo>
                    <a:pt x="1233" y="812"/>
                    <a:pt x="1057" y="743"/>
                    <a:pt x="881" y="644"/>
                  </a:cubicBezTo>
                  <a:cubicBezTo>
                    <a:pt x="713" y="544"/>
                    <a:pt x="552" y="422"/>
                    <a:pt x="406" y="284"/>
                  </a:cubicBezTo>
                  <a:lnTo>
                    <a:pt x="406" y="284"/>
                  </a:lnTo>
                  <a:lnTo>
                    <a:pt x="422" y="307"/>
                  </a:lnTo>
                  <a:cubicBezTo>
                    <a:pt x="337" y="215"/>
                    <a:pt x="253" y="131"/>
                    <a:pt x="184" y="31"/>
                  </a:cubicBezTo>
                  <a:cubicBezTo>
                    <a:pt x="169" y="8"/>
                    <a:pt x="138" y="1"/>
                    <a:pt x="115" y="1"/>
                  </a:cubicBezTo>
                  <a:close/>
                </a:path>
              </a:pathLst>
            </a:custGeom>
            <a:solidFill>
              <a:srgbClr val="D88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97" name="Google Shape;497;p46"/>
            <p:cNvSpPr/>
            <p:nvPr/>
          </p:nvSpPr>
          <p:spPr>
            <a:xfrm>
              <a:off x="6073633" y="2784478"/>
              <a:ext cx="569500" cy="446233"/>
            </a:xfrm>
            <a:custGeom>
              <a:avLst/>
              <a:gdLst/>
              <a:ahLst/>
              <a:cxnLst/>
              <a:rect l="l" t="t" r="r" b="b"/>
              <a:pathLst>
                <a:path w="9388" h="7356" extrusionOk="0">
                  <a:moveTo>
                    <a:pt x="8055" y="0"/>
                  </a:moveTo>
                  <a:cubicBezTo>
                    <a:pt x="7711" y="0"/>
                    <a:pt x="7358" y="16"/>
                    <a:pt x="6999" y="31"/>
                  </a:cubicBezTo>
                  <a:cubicBezTo>
                    <a:pt x="6294" y="69"/>
                    <a:pt x="5598" y="169"/>
                    <a:pt x="4908" y="307"/>
                  </a:cubicBezTo>
                  <a:cubicBezTo>
                    <a:pt x="4212" y="452"/>
                    <a:pt x="3538" y="666"/>
                    <a:pt x="2895" y="957"/>
                  </a:cubicBezTo>
                  <a:cubicBezTo>
                    <a:pt x="2581" y="1095"/>
                    <a:pt x="2275" y="1264"/>
                    <a:pt x="1984" y="1447"/>
                  </a:cubicBezTo>
                  <a:cubicBezTo>
                    <a:pt x="1662" y="1646"/>
                    <a:pt x="1433" y="1807"/>
                    <a:pt x="1218" y="1968"/>
                  </a:cubicBezTo>
                  <a:cubicBezTo>
                    <a:pt x="973" y="2144"/>
                    <a:pt x="759" y="2351"/>
                    <a:pt x="567" y="2580"/>
                  </a:cubicBezTo>
                  <a:cubicBezTo>
                    <a:pt x="376" y="2802"/>
                    <a:pt x="223" y="3063"/>
                    <a:pt x="131" y="3346"/>
                  </a:cubicBezTo>
                  <a:cubicBezTo>
                    <a:pt x="39" y="3660"/>
                    <a:pt x="1" y="3989"/>
                    <a:pt x="16" y="4326"/>
                  </a:cubicBezTo>
                  <a:cubicBezTo>
                    <a:pt x="24" y="4494"/>
                    <a:pt x="47" y="4655"/>
                    <a:pt x="77" y="4824"/>
                  </a:cubicBezTo>
                  <a:cubicBezTo>
                    <a:pt x="108" y="4992"/>
                    <a:pt x="146" y="5153"/>
                    <a:pt x="200" y="5314"/>
                  </a:cubicBezTo>
                  <a:cubicBezTo>
                    <a:pt x="361" y="5781"/>
                    <a:pt x="613" y="6209"/>
                    <a:pt x="958" y="6562"/>
                  </a:cubicBezTo>
                  <a:cubicBezTo>
                    <a:pt x="966" y="6577"/>
                    <a:pt x="989" y="6592"/>
                    <a:pt x="1011" y="6592"/>
                  </a:cubicBezTo>
                  <a:cubicBezTo>
                    <a:pt x="1011" y="6592"/>
                    <a:pt x="1011" y="6608"/>
                    <a:pt x="1019" y="6608"/>
                  </a:cubicBezTo>
                  <a:cubicBezTo>
                    <a:pt x="1180" y="6791"/>
                    <a:pt x="1364" y="6960"/>
                    <a:pt x="1563" y="7113"/>
                  </a:cubicBezTo>
                  <a:cubicBezTo>
                    <a:pt x="1662" y="7189"/>
                    <a:pt x="1777" y="7258"/>
                    <a:pt x="1900" y="7304"/>
                  </a:cubicBezTo>
                  <a:cubicBezTo>
                    <a:pt x="1980" y="7339"/>
                    <a:pt x="2069" y="7356"/>
                    <a:pt x="2157" y="7356"/>
                  </a:cubicBezTo>
                  <a:cubicBezTo>
                    <a:pt x="2186" y="7356"/>
                    <a:pt x="2215" y="7354"/>
                    <a:pt x="2244" y="7350"/>
                  </a:cubicBezTo>
                  <a:cubicBezTo>
                    <a:pt x="2367" y="7335"/>
                    <a:pt x="2481" y="7274"/>
                    <a:pt x="2566" y="7189"/>
                  </a:cubicBezTo>
                  <a:cubicBezTo>
                    <a:pt x="2665" y="7090"/>
                    <a:pt x="2734" y="6960"/>
                    <a:pt x="2772" y="6822"/>
                  </a:cubicBezTo>
                  <a:cubicBezTo>
                    <a:pt x="2834" y="6592"/>
                    <a:pt x="2803" y="6317"/>
                    <a:pt x="2673" y="6018"/>
                  </a:cubicBezTo>
                  <a:cubicBezTo>
                    <a:pt x="2604" y="5873"/>
                    <a:pt x="2535" y="5742"/>
                    <a:pt x="2443" y="5612"/>
                  </a:cubicBezTo>
                  <a:cubicBezTo>
                    <a:pt x="2367" y="5490"/>
                    <a:pt x="2282" y="5367"/>
                    <a:pt x="2183" y="5260"/>
                  </a:cubicBezTo>
                  <a:cubicBezTo>
                    <a:pt x="2099" y="5153"/>
                    <a:pt x="2007" y="5053"/>
                    <a:pt x="1915" y="4954"/>
                  </a:cubicBezTo>
                  <a:cubicBezTo>
                    <a:pt x="1838" y="4885"/>
                    <a:pt x="1769" y="4816"/>
                    <a:pt x="1693" y="4755"/>
                  </a:cubicBezTo>
                  <a:cubicBezTo>
                    <a:pt x="1701" y="4755"/>
                    <a:pt x="1708" y="4762"/>
                    <a:pt x="1724" y="4762"/>
                  </a:cubicBezTo>
                  <a:lnTo>
                    <a:pt x="1762" y="4762"/>
                  </a:lnTo>
                  <a:cubicBezTo>
                    <a:pt x="1884" y="4747"/>
                    <a:pt x="2007" y="4724"/>
                    <a:pt x="2122" y="4686"/>
                  </a:cubicBezTo>
                  <a:cubicBezTo>
                    <a:pt x="2328" y="4609"/>
                    <a:pt x="2512" y="4471"/>
                    <a:pt x="2627" y="4288"/>
                  </a:cubicBezTo>
                  <a:cubicBezTo>
                    <a:pt x="2688" y="4188"/>
                    <a:pt x="2726" y="4089"/>
                    <a:pt x="2749" y="3981"/>
                  </a:cubicBezTo>
                  <a:cubicBezTo>
                    <a:pt x="2772" y="3874"/>
                    <a:pt x="2780" y="3767"/>
                    <a:pt x="2765" y="3660"/>
                  </a:cubicBezTo>
                  <a:cubicBezTo>
                    <a:pt x="2749" y="3545"/>
                    <a:pt x="2719" y="3438"/>
                    <a:pt x="2673" y="3331"/>
                  </a:cubicBezTo>
                  <a:lnTo>
                    <a:pt x="2673" y="3331"/>
                  </a:lnTo>
                  <a:cubicBezTo>
                    <a:pt x="2811" y="3415"/>
                    <a:pt x="2948" y="3484"/>
                    <a:pt x="3102" y="3545"/>
                  </a:cubicBezTo>
                  <a:cubicBezTo>
                    <a:pt x="3247" y="3599"/>
                    <a:pt x="3400" y="3645"/>
                    <a:pt x="3553" y="3675"/>
                  </a:cubicBezTo>
                  <a:cubicBezTo>
                    <a:pt x="3676" y="3706"/>
                    <a:pt x="3798" y="3713"/>
                    <a:pt x="3928" y="3713"/>
                  </a:cubicBezTo>
                  <a:lnTo>
                    <a:pt x="4013" y="3713"/>
                  </a:lnTo>
                  <a:cubicBezTo>
                    <a:pt x="4158" y="3706"/>
                    <a:pt x="4311" y="3675"/>
                    <a:pt x="4449" y="3622"/>
                  </a:cubicBezTo>
                  <a:cubicBezTo>
                    <a:pt x="4587" y="3560"/>
                    <a:pt x="4717" y="3469"/>
                    <a:pt x="4832" y="3361"/>
                  </a:cubicBezTo>
                  <a:cubicBezTo>
                    <a:pt x="4931" y="3254"/>
                    <a:pt x="5016" y="3124"/>
                    <a:pt x="5077" y="2994"/>
                  </a:cubicBezTo>
                  <a:cubicBezTo>
                    <a:pt x="5123" y="2864"/>
                    <a:pt x="5153" y="2726"/>
                    <a:pt x="5161" y="2580"/>
                  </a:cubicBezTo>
                  <a:cubicBezTo>
                    <a:pt x="5161" y="2397"/>
                    <a:pt x="5130" y="2205"/>
                    <a:pt x="5062" y="2037"/>
                  </a:cubicBezTo>
                  <a:lnTo>
                    <a:pt x="5062" y="2037"/>
                  </a:lnTo>
                  <a:cubicBezTo>
                    <a:pt x="5146" y="2090"/>
                    <a:pt x="5230" y="2136"/>
                    <a:pt x="5314" y="2175"/>
                  </a:cubicBezTo>
                  <a:cubicBezTo>
                    <a:pt x="5713" y="2360"/>
                    <a:pt x="6146" y="2453"/>
                    <a:pt x="6580" y="2453"/>
                  </a:cubicBezTo>
                  <a:cubicBezTo>
                    <a:pt x="6862" y="2453"/>
                    <a:pt x="7145" y="2414"/>
                    <a:pt x="7420" y="2335"/>
                  </a:cubicBezTo>
                  <a:cubicBezTo>
                    <a:pt x="7871" y="2205"/>
                    <a:pt x="8285" y="1968"/>
                    <a:pt x="8622" y="1631"/>
                  </a:cubicBezTo>
                  <a:cubicBezTo>
                    <a:pt x="8790" y="1463"/>
                    <a:pt x="8936" y="1264"/>
                    <a:pt x="9050" y="1049"/>
                  </a:cubicBezTo>
                  <a:cubicBezTo>
                    <a:pt x="9173" y="827"/>
                    <a:pt x="9257" y="590"/>
                    <a:pt x="9311" y="345"/>
                  </a:cubicBezTo>
                  <a:cubicBezTo>
                    <a:pt x="9318" y="314"/>
                    <a:pt x="9326" y="284"/>
                    <a:pt x="9326" y="253"/>
                  </a:cubicBezTo>
                  <a:cubicBezTo>
                    <a:pt x="9357" y="238"/>
                    <a:pt x="9372" y="207"/>
                    <a:pt x="9380" y="176"/>
                  </a:cubicBezTo>
                  <a:cubicBezTo>
                    <a:pt x="9387" y="123"/>
                    <a:pt x="9341" y="77"/>
                    <a:pt x="9288" y="69"/>
                  </a:cubicBezTo>
                  <a:cubicBezTo>
                    <a:pt x="9280" y="62"/>
                    <a:pt x="9265" y="62"/>
                    <a:pt x="9257" y="54"/>
                  </a:cubicBezTo>
                  <a:cubicBezTo>
                    <a:pt x="9242" y="54"/>
                    <a:pt x="9227" y="62"/>
                    <a:pt x="9211" y="62"/>
                  </a:cubicBezTo>
                  <a:cubicBezTo>
                    <a:pt x="8767" y="23"/>
                    <a:pt x="8400" y="8"/>
                    <a:pt x="8055" y="8"/>
                  </a:cubicBezTo>
                  <a:lnTo>
                    <a:pt x="8055" y="0"/>
                  </a:lnTo>
                  <a:close/>
                </a:path>
              </a:pathLst>
            </a:custGeom>
            <a:solidFill>
              <a:srgbClr val="2126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98" name="Google Shape;498;p46"/>
            <p:cNvSpPr/>
            <p:nvPr/>
          </p:nvSpPr>
          <p:spPr>
            <a:xfrm>
              <a:off x="6375549" y="2811412"/>
              <a:ext cx="272193" cy="125935"/>
            </a:xfrm>
            <a:custGeom>
              <a:avLst/>
              <a:gdLst/>
              <a:ahLst/>
              <a:cxnLst/>
              <a:rect l="l" t="t" r="r" b="b"/>
              <a:pathLst>
                <a:path w="4487" h="2076" extrusionOk="0">
                  <a:moveTo>
                    <a:pt x="4441" y="0"/>
                  </a:moveTo>
                  <a:cubicBezTo>
                    <a:pt x="4426" y="0"/>
                    <a:pt x="4410" y="8"/>
                    <a:pt x="4410" y="16"/>
                  </a:cubicBezTo>
                  <a:cubicBezTo>
                    <a:pt x="4295" y="230"/>
                    <a:pt x="4165" y="437"/>
                    <a:pt x="4020" y="628"/>
                  </a:cubicBezTo>
                  <a:cubicBezTo>
                    <a:pt x="3928" y="751"/>
                    <a:pt x="3828" y="858"/>
                    <a:pt x="3721" y="965"/>
                  </a:cubicBezTo>
                  <a:cubicBezTo>
                    <a:pt x="3622" y="1072"/>
                    <a:pt x="3507" y="1172"/>
                    <a:pt x="3392" y="1264"/>
                  </a:cubicBezTo>
                  <a:cubicBezTo>
                    <a:pt x="3193" y="1424"/>
                    <a:pt x="2971" y="1555"/>
                    <a:pt x="2741" y="1654"/>
                  </a:cubicBezTo>
                  <a:cubicBezTo>
                    <a:pt x="2496" y="1754"/>
                    <a:pt x="2244" y="1830"/>
                    <a:pt x="1991" y="1861"/>
                  </a:cubicBezTo>
                  <a:lnTo>
                    <a:pt x="1976" y="1861"/>
                  </a:lnTo>
                  <a:cubicBezTo>
                    <a:pt x="1845" y="1876"/>
                    <a:pt x="1715" y="1884"/>
                    <a:pt x="1593" y="1884"/>
                  </a:cubicBezTo>
                  <a:cubicBezTo>
                    <a:pt x="1447" y="1884"/>
                    <a:pt x="1302" y="1876"/>
                    <a:pt x="1164" y="1861"/>
                  </a:cubicBezTo>
                  <a:cubicBezTo>
                    <a:pt x="934" y="1830"/>
                    <a:pt x="705" y="1777"/>
                    <a:pt x="490" y="1692"/>
                  </a:cubicBezTo>
                  <a:cubicBezTo>
                    <a:pt x="398" y="1646"/>
                    <a:pt x="307" y="1600"/>
                    <a:pt x="215" y="1539"/>
                  </a:cubicBezTo>
                  <a:lnTo>
                    <a:pt x="169" y="1493"/>
                  </a:lnTo>
                  <a:cubicBezTo>
                    <a:pt x="146" y="1470"/>
                    <a:pt x="123" y="1463"/>
                    <a:pt x="100" y="1463"/>
                  </a:cubicBezTo>
                  <a:cubicBezTo>
                    <a:pt x="46" y="1463"/>
                    <a:pt x="0" y="1509"/>
                    <a:pt x="0" y="1562"/>
                  </a:cubicBezTo>
                  <a:cubicBezTo>
                    <a:pt x="0" y="1577"/>
                    <a:pt x="8" y="1593"/>
                    <a:pt x="16" y="1608"/>
                  </a:cubicBezTo>
                  <a:cubicBezTo>
                    <a:pt x="23" y="1623"/>
                    <a:pt x="39" y="1631"/>
                    <a:pt x="54" y="1646"/>
                  </a:cubicBezTo>
                  <a:cubicBezTo>
                    <a:pt x="115" y="1692"/>
                    <a:pt x="184" y="1738"/>
                    <a:pt x="261" y="1784"/>
                  </a:cubicBezTo>
                  <a:cubicBezTo>
                    <a:pt x="337" y="1830"/>
                    <a:pt x="421" y="1868"/>
                    <a:pt x="506" y="1899"/>
                  </a:cubicBezTo>
                  <a:cubicBezTo>
                    <a:pt x="666" y="1960"/>
                    <a:pt x="843" y="2006"/>
                    <a:pt x="1011" y="2037"/>
                  </a:cubicBezTo>
                  <a:cubicBezTo>
                    <a:pt x="1187" y="2060"/>
                    <a:pt x="1363" y="2075"/>
                    <a:pt x="1539" y="2075"/>
                  </a:cubicBezTo>
                  <a:cubicBezTo>
                    <a:pt x="1677" y="2075"/>
                    <a:pt x="1807" y="2067"/>
                    <a:pt x="1937" y="2052"/>
                  </a:cubicBezTo>
                  <a:cubicBezTo>
                    <a:pt x="2083" y="2029"/>
                    <a:pt x="2221" y="1999"/>
                    <a:pt x="2366" y="1960"/>
                  </a:cubicBezTo>
                  <a:cubicBezTo>
                    <a:pt x="2496" y="1922"/>
                    <a:pt x="2634" y="1876"/>
                    <a:pt x="2757" y="1815"/>
                  </a:cubicBezTo>
                  <a:cubicBezTo>
                    <a:pt x="3009" y="1700"/>
                    <a:pt x="3247" y="1547"/>
                    <a:pt x="3461" y="1363"/>
                  </a:cubicBezTo>
                  <a:cubicBezTo>
                    <a:pt x="3882" y="1003"/>
                    <a:pt x="4227" y="559"/>
                    <a:pt x="4479" y="54"/>
                  </a:cubicBezTo>
                  <a:cubicBezTo>
                    <a:pt x="4487" y="39"/>
                    <a:pt x="4479" y="16"/>
                    <a:pt x="4464" y="8"/>
                  </a:cubicBezTo>
                  <a:cubicBezTo>
                    <a:pt x="4456" y="0"/>
                    <a:pt x="4449" y="0"/>
                    <a:pt x="4441" y="0"/>
                  </a:cubicBezTo>
                  <a:close/>
                </a:path>
              </a:pathLst>
            </a:custGeom>
            <a:solidFill>
              <a:srgbClr val="191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99" name="Google Shape;499;p46"/>
            <p:cNvSpPr/>
            <p:nvPr/>
          </p:nvSpPr>
          <p:spPr>
            <a:xfrm>
              <a:off x="6465147" y="2696699"/>
              <a:ext cx="157055" cy="161180"/>
            </a:xfrm>
            <a:custGeom>
              <a:avLst/>
              <a:gdLst/>
              <a:ahLst/>
              <a:cxnLst/>
              <a:rect l="l" t="t" r="r" b="b"/>
              <a:pathLst>
                <a:path w="2589" h="2657" extrusionOk="0">
                  <a:moveTo>
                    <a:pt x="2451" y="0"/>
                  </a:moveTo>
                  <a:cubicBezTo>
                    <a:pt x="2413" y="0"/>
                    <a:pt x="2382" y="16"/>
                    <a:pt x="2359" y="46"/>
                  </a:cubicBezTo>
                  <a:cubicBezTo>
                    <a:pt x="2328" y="69"/>
                    <a:pt x="2321" y="107"/>
                    <a:pt x="2321" y="146"/>
                  </a:cubicBezTo>
                  <a:cubicBezTo>
                    <a:pt x="2298" y="383"/>
                    <a:pt x="2244" y="613"/>
                    <a:pt x="2168" y="827"/>
                  </a:cubicBezTo>
                  <a:cubicBezTo>
                    <a:pt x="2060" y="1118"/>
                    <a:pt x="1923" y="1386"/>
                    <a:pt x="1754" y="1639"/>
                  </a:cubicBezTo>
                  <a:cubicBezTo>
                    <a:pt x="1616" y="1830"/>
                    <a:pt x="1471" y="1999"/>
                    <a:pt x="1295" y="2152"/>
                  </a:cubicBezTo>
                  <a:lnTo>
                    <a:pt x="1287" y="2159"/>
                  </a:lnTo>
                  <a:cubicBezTo>
                    <a:pt x="1157" y="2266"/>
                    <a:pt x="1019" y="2358"/>
                    <a:pt x="874" y="2427"/>
                  </a:cubicBezTo>
                  <a:cubicBezTo>
                    <a:pt x="759" y="2481"/>
                    <a:pt x="636" y="2527"/>
                    <a:pt x="506" y="2550"/>
                  </a:cubicBezTo>
                  <a:cubicBezTo>
                    <a:pt x="430" y="2565"/>
                    <a:pt x="346" y="2573"/>
                    <a:pt x="269" y="2573"/>
                  </a:cubicBezTo>
                  <a:lnTo>
                    <a:pt x="177" y="2573"/>
                  </a:lnTo>
                  <a:cubicBezTo>
                    <a:pt x="146" y="2573"/>
                    <a:pt x="93" y="2557"/>
                    <a:pt x="47" y="2550"/>
                  </a:cubicBezTo>
                  <a:cubicBezTo>
                    <a:pt x="32" y="2550"/>
                    <a:pt x="9" y="2565"/>
                    <a:pt x="9" y="2580"/>
                  </a:cubicBezTo>
                  <a:cubicBezTo>
                    <a:pt x="1" y="2588"/>
                    <a:pt x="1" y="2603"/>
                    <a:pt x="9" y="2611"/>
                  </a:cubicBezTo>
                  <a:cubicBezTo>
                    <a:pt x="16" y="2619"/>
                    <a:pt x="24" y="2626"/>
                    <a:pt x="32" y="2626"/>
                  </a:cubicBezTo>
                  <a:cubicBezTo>
                    <a:pt x="131" y="2649"/>
                    <a:pt x="231" y="2657"/>
                    <a:pt x="338" y="2657"/>
                  </a:cubicBezTo>
                  <a:lnTo>
                    <a:pt x="399" y="2657"/>
                  </a:lnTo>
                  <a:cubicBezTo>
                    <a:pt x="529" y="2649"/>
                    <a:pt x="652" y="2626"/>
                    <a:pt x="767" y="2588"/>
                  </a:cubicBezTo>
                  <a:cubicBezTo>
                    <a:pt x="1019" y="2511"/>
                    <a:pt x="1249" y="2381"/>
                    <a:pt x="1448" y="2221"/>
                  </a:cubicBezTo>
                  <a:cubicBezTo>
                    <a:pt x="1670" y="2052"/>
                    <a:pt x="1861" y="1845"/>
                    <a:pt x="2022" y="1623"/>
                  </a:cubicBezTo>
                  <a:cubicBezTo>
                    <a:pt x="2114" y="1509"/>
                    <a:pt x="2191" y="1394"/>
                    <a:pt x="2260" y="1271"/>
                  </a:cubicBezTo>
                  <a:cubicBezTo>
                    <a:pt x="2328" y="1156"/>
                    <a:pt x="2390" y="1034"/>
                    <a:pt x="2436" y="904"/>
                  </a:cubicBezTo>
                  <a:cubicBezTo>
                    <a:pt x="2482" y="781"/>
                    <a:pt x="2520" y="651"/>
                    <a:pt x="2550" y="521"/>
                  </a:cubicBezTo>
                  <a:cubicBezTo>
                    <a:pt x="2566" y="460"/>
                    <a:pt x="2573" y="398"/>
                    <a:pt x="2581" y="337"/>
                  </a:cubicBezTo>
                  <a:cubicBezTo>
                    <a:pt x="2581" y="291"/>
                    <a:pt x="2589" y="245"/>
                    <a:pt x="2589" y="192"/>
                  </a:cubicBezTo>
                  <a:lnTo>
                    <a:pt x="2589" y="176"/>
                  </a:lnTo>
                  <a:lnTo>
                    <a:pt x="2589" y="138"/>
                  </a:lnTo>
                  <a:cubicBezTo>
                    <a:pt x="2589" y="100"/>
                    <a:pt x="2573" y="62"/>
                    <a:pt x="2543" y="39"/>
                  </a:cubicBezTo>
                  <a:cubicBezTo>
                    <a:pt x="2520" y="16"/>
                    <a:pt x="2489" y="0"/>
                    <a:pt x="2451" y="0"/>
                  </a:cubicBezTo>
                  <a:close/>
                </a:path>
              </a:pathLst>
            </a:custGeom>
            <a:solidFill>
              <a:srgbClr val="191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00" name="Google Shape;500;p46"/>
            <p:cNvSpPr/>
            <p:nvPr/>
          </p:nvSpPr>
          <p:spPr>
            <a:xfrm>
              <a:off x="6248765" y="2912658"/>
              <a:ext cx="102702" cy="50653"/>
            </a:xfrm>
            <a:custGeom>
              <a:avLst/>
              <a:gdLst/>
              <a:ahLst/>
              <a:cxnLst/>
              <a:rect l="l" t="t" r="r" b="b"/>
              <a:pathLst>
                <a:path w="1693" h="835" extrusionOk="0">
                  <a:moveTo>
                    <a:pt x="1570" y="0"/>
                  </a:moveTo>
                  <a:cubicBezTo>
                    <a:pt x="1516" y="0"/>
                    <a:pt x="1470" y="39"/>
                    <a:pt x="1463" y="92"/>
                  </a:cubicBezTo>
                  <a:cubicBezTo>
                    <a:pt x="1455" y="138"/>
                    <a:pt x="1447" y="184"/>
                    <a:pt x="1432" y="230"/>
                  </a:cubicBezTo>
                  <a:cubicBezTo>
                    <a:pt x="1409" y="284"/>
                    <a:pt x="1386" y="330"/>
                    <a:pt x="1355" y="376"/>
                  </a:cubicBezTo>
                  <a:cubicBezTo>
                    <a:pt x="1317" y="421"/>
                    <a:pt x="1286" y="460"/>
                    <a:pt x="1241" y="498"/>
                  </a:cubicBezTo>
                  <a:cubicBezTo>
                    <a:pt x="1187" y="544"/>
                    <a:pt x="1126" y="582"/>
                    <a:pt x="1064" y="613"/>
                  </a:cubicBezTo>
                  <a:cubicBezTo>
                    <a:pt x="973" y="659"/>
                    <a:pt x="881" y="689"/>
                    <a:pt x="781" y="712"/>
                  </a:cubicBezTo>
                  <a:cubicBezTo>
                    <a:pt x="689" y="728"/>
                    <a:pt x="597" y="735"/>
                    <a:pt x="506" y="735"/>
                  </a:cubicBezTo>
                  <a:lnTo>
                    <a:pt x="391" y="735"/>
                  </a:lnTo>
                  <a:cubicBezTo>
                    <a:pt x="276" y="728"/>
                    <a:pt x="169" y="705"/>
                    <a:pt x="61" y="666"/>
                  </a:cubicBezTo>
                  <a:cubicBezTo>
                    <a:pt x="54" y="666"/>
                    <a:pt x="46" y="659"/>
                    <a:pt x="39" y="659"/>
                  </a:cubicBezTo>
                  <a:cubicBezTo>
                    <a:pt x="23" y="659"/>
                    <a:pt x="16" y="666"/>
                    <a:pt x="8" y="682"/>
                  </a:cubicBezTo>
                  <a:cubicBezTo>
                    <a:pt x="0" y="689"/>
                    <a:pt x="0" y="705"/>
                    <a:pt x="8" y="712"/>
                  </a:cubicBezTo>
                  <a:cubicBezTo>
                    <a:pt x="8" y="720"/>
                    <a:pt x="16" y="728"/>
                    <a:pt x="23" y="735"/>
                  </a:cubicBezTo>
                  <a:cubicBezTo>
                    <a:pt x="169" y="781"/>
                    <a:pt x="322" y="820"/>
                    <a:pt x="483" y="827"/>
                  </a:cubicBezTo>
                  <a:cubicBezTo>
                    <a:pt x="536" y="835"/>
                    <a:pt x="597" y="835"/>
                    <a:pt x="651" y="835"/>
                  </a:cubicBezTo>
                  <a:lnTo>
                    <a:pt x="728" y="835"/>
                  </a:lnTo>
                  <a:cubicBezTo>
                    <a:pt x="812" y="827"/>
                    <a:pt x="896" y="820"/>
                    <a:pt x="980" y="804"/>
                  </a:cubicBezTo>
                  <a:cubicBezTo>
                    <a:pt x="1141" y="774"/>
                    <a:pt x="1294" y="705"/>
                    <a:pt x="1424" y="605"/>
                  </a:cubicBezTo>
                  <a:cubicBezTo>
                    <a:pt x="1455" y="582"/>
                    <a:pt x="1486" y="552"/>
                    <a:pt x="1516" y="521"/>
                  </a:cubicBezTo>
                  <a:cubicBezTo>
                    <a:pt x="1547" y="483"/>
                    <a:pt x="1570" y="444"/>
                    <a:pt x="1593" y="406"/>
                  </a:cubicBezTo>
                  <a:cubicBezTo>
                    <a:pt x="1616" y="368"/>
                    <a:pt x="1631" y="330"/>
                    <a:pt x="1646" y="284"/>
                  </a:cubicBezTo>
                  <a:cubicBezTo>
                    <a:pt x="1669" y="238"/>
                    <a:pt x="1677" y="192"/>
                    <a:pt x="1685" y="146"/>
                  </a:cubicBezTo>
                  <a:cubicBezTo>
                    <a:pt x="1692" y="115"/>
                    <a:pt x="1685" y="85"/>
                    <a:pt x="1669" y="62"/>
                  </a:cubicBezTo>
                  <a:cubicBezTo>
                    <a:pt x="1654" y="39"/>
                    <a:pt x="1631" y="16"/>
                    <a:pt x="1600" y="16"/>
                  </a:cubicBezTo>
                  <a:lnTo>
                    <a:pt x="1577" y="16"/>
                  </a:lnTo>
                  <a:lnTo>
                    <a:pt x="1570" y="0"/>
                  </a:lnTo>
                  <a:close/>
                </a:path>
              </a:pathLst>
            </a:custGeom>
            <a:solidFill>
              <a:srgbClr val="191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01" name="Google Shape;501;p46"/>
            <p:cNvSpPr/>
            <p:nvPr/>
          </p:nvSpPr>
          <p:spPr>
            <a:xfrm>
              <a:off x="6147034" y="3093311"/>
              <a:ext cx="46953" cy="97606"/>
            </a:xfrm>
            <a:custGeom>
              <a:avLst/>
              <a:gdLst/>
              <a:ahLst/>
              <a:cxnLst/>
              <a:rect l="l" t="t" r="r" b="b"/>
              <a:pathLst>
                <a:path w="774" h="1609" extrusionOk="0">
                  <a:moveTo>
                    <a:pt x="46" y="1"/>
                  </a:moveTo>
                  <a:cubicBezTo>
                    <a:pt x="31" y="1"/>
                    <a:pt x="24" y="1"/>
                    <a:pt x="16" y="8"/>
                  </a:cubicBezTo>
                  <a:cubicBezTo>
                    <a:pt x="8" y="16"/>
                    <a:pt x="1" y="31"/>
                    <a:pt x="1" y="39"/>
                  </a:cubicBezTo>
                  <a:cubicBezTo>
                    <a:pt x="1" y="54"/>
                    <a:pt x="8" y="62"/>
                    <a:pt x="16" y="70"/>
                  </a:cubicBezTo>
                  <a:cubicBezTo>
                    <a:pt x="100" y="146"/>
                    <a:pt x="184" y="223"/>
                    <a:pt x="253" y="314"/>
                  </a:cubicBezTo>
                  <a:cubicBezTo>
                    <a:pt x="345" y="414"/>
                    <a:pt x="414" y="529"/>
                    <a:pt x="475" y="644"/>
                  </a:cubicBezTo>
                  <a:cubicBezTo>
                    <a:pt x="498" y="690"/>
                    <a:pt x="514" y="743"/>
                    <a:pt x="529" y="789"/>
                  </a:cubicBezTo>
                  <a:cubicBezTo>
                    <a:pt x="544" y="835"/>
                    <a:pt x="559" y="881"/>
                    <a:pt x="567" y="927"/>
                  </a:cubicBezTo>
                  <a:cubicBezTo>
                    <a:pt x="575" y="981"/>
                    <a:pt x="582" y="1034"/>
                    <a:pt x="582" y="1088"/>
                  </a:cubicBezTo>
                  <a:cubicBezTo>
                    <a:pt x="590" y="1134"/>
                    <a:pt x="590" y="1180"/>
                    <a:pt x="582" y="1226"/>
                  </a:cubicBezTo>
                  <a:lnTo>
                    <a:pt x="582" y="1249"/>
                  </a:lnTo>
                  <a:cubicBezTo>
                    <a:pt x="575" y="1325"/>
                    <a:pt x="559" y="1402"/>
                    <a:pt x="544" y="1478"/>
                  </a:cubicBezTo>
                  <a:cubicBezTo>
                    <a:pt x="536" y="1501"/>
                    <a:pt x="536" y="1532"/>
                    <a:pt x="552" y="1555"/>
                  </a:cubicBezTo>
                  <a:cubicBezTo>
                    <a:pt x="567" y="1578"/>
                    <a:pt x="590" y="1601"/>
                    <a:pt x="621" y="1608"/>
                  </a:cubicBezTo>
                  <a:lnTo>
                    <a:pt x="644" y="1608"/>
                  </a:lnTo>
                  <a:cubicBezTo>
                    <a:pt x="667" y="1608"/>
                    <a:pt x="690" y="1601"/>
                    <a:pt x="705" y="1585"/>
                  </a:cubicBezTo>
                  <a:cubicBezTo>
                    <a:pt x="728" y="1570"/>
                    <a:pt x="743" y="1547"/>
                    <a:pt x="751" y="1524"/>
                  </a:cubicBezTo>
                  <a:cubicBezTo>
                    <a:pt x="758" y="1448"/>
                    <a:pt x="766" y="1371"/>
                    <a:pt x="774" y="1302"/>
                  </a:cubicBezTo>
                  <a:cubicBezTo>
                    <a:pt x="774" y="1226"/>
                    <a:pt x="766" y="1149"/>
                    <a:pt x="751" y="1072"/>
                  </a:cubicBezTo>
                  <a:cubicBezTo>
                    <a:pt x="743" y="1004"/>
                    <a:pt x="728" y="935"/>
                    <a:pt x="705" y="866"/>
                  </a:cubicBezTo>
                  <a:cubicBezTo>
                    <a:pt x="682" y="797"/>
                    <a:pt x="651" y="736"/>
                    <a:pt x="621" y="674"/>
                  </a:cubicBezTo>
                  <a:cubicBezTo>
                    <a:pt x="491" y="414"/>
                    <a:pt x="299" y="192"/>
                    <a:pt x="77" y="8"/>
                  </a:cubicBezTo>
                  <a:cubicBezTo>
                    <a:pt x="69" y="1"/>
                    <a:pt x="54" y="1"/>
                    <a:pt x="46" y="1"/>
                  </a:cubicBezTo>
                  <a:close/>
                </a:path>
              </a:pathLst>
            </a:custGeom>
            <a:solidFill>
              <a:srgbClr val="191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02" name="Google Shape;502;p46"/>
            <p:cNvSpPr/>
            <p:nvPr/>
          </p:nvSpPr>
          <p:spPr>
            <a:xfrm>
              <a:off x="6003507" y="2970227"/>
              <a:ext cx="79468" cy="223966"/>
            </a:xfrm>
            <a:custGeom>
              <a:avLst/>
              <a:gdLst/>
              <a:ahLst/>
              <a:cxnLst/>
              <a:rect l="l" t="t" r="r" b="b"/>
              <a:pathLst>
                <a:path w="1310" h="3692" extrusionOk="0">
                  <a:moveTo>
                    <a:pt x="506" y="1"/>
                  </a:moveTo>
                  <a:cubicBezTo>
                    <a:pt x="491" y="1"/>
                    <a:pt x="475" y="8"/>
                    <a:pt x="468" y="24"/>
                  </a:cubicBezTo>
                  <a:cubicBezTo>
                    <a:pt x="361" y="162"/>
                    <a:pt x="276" y="315"/>
                    <a:pt x="200" y="475"/>
                  </a:cubicBezTo>
                  <a:cubicBezTo>
                    <a:pt x="131" y="621"/>
                    <a:pt x="77" y="782"/>
                    <a:pt x="47" y="942"/>
                  </a:cubicBezTo>
                  <a:cubicBezTo>
                    <a:pt x="16" y="1096"/>
                    <a:pt x="1" y="1256"/>
                    <a:pt x="8" y="1417"/>
                  </a:cubicBezTo>
                  <a:cubicBezTo>
                    <a:pt x="8" y="1501"/>
                    <a:pt x="16" y="1578"/>
                    <a:pt x="24" y="1654"/>
                  </a:cubicBezTo>
                  <a:cubicBezTo>
                    <a:pt x="39" y="1739"/>
                    <a:pt x="47" y="1815"/>
                    <a:pt x="70" y="1899"/>
                  </a:cubicBezTo>
                  <a:cubicBezTo>
                    <a:pt x="85" y="1976"/>
                    <a:pt x="108" y="2053"/>
                    <a:pt x="131" y="2129"/>
                  </a:cubicBezTo>
                  <a:cubicBezTo>
                    <a:pt x="154" y="2213"/>
                    <a:pt x="185" y="2290"/>
                    <a:pt x="208" y="2359"/>
                  </a:cubicBezTo>
                  <a:cubicBezTo>
                    <a:pt x="276" y="2520"/>
                    <a:pt x="353" y="2673"/>
                    <a:pt x="437" y="2818"/>
                  </a:cubicBezTo>
                  <a:cubicBezTo>
                    <a:pt x="521" y="2971"/>
                    <a:pt x="621" y="3109"/>
                    <a:pt x="728" y="3247"/>
                  </a:cubicBezTo>
                  <a:cubicBezTo>
                    <a:pt x="828" y="3392"/>
                    <a:pt x="942" y="3523"/>
                    <a:pt x="1065" y="3653"/>
                  </a:cubicBezTo>
                  <a:cubicBezTo>
                    <a:pt x="1089" y="3677"/>
                    <a:pt x="1126" y="3692"/>
                    <a:pt x="1163" y="3692"/>
                  </a:cubicBezTo>
                  <a:cubicBezTo>
                    <a:pt x="1184" y="3692"/>
                    <a:pt x="1206" y="3687"/>
                    <a:pt x="1226" y="3676"/>
                  </a:cubicBezTo>
                  <a:cubicBezTo>
                    <a:pt x="1295" y="3637"/>
                    <a:pt x="1310" y="3553"/>
                    <a:pt x="1279" y="3484"/>
                  </a:cubicBezTo>
                  <a:cubicBezTo>
                    <a:pt x="1195" y="3385"/>
                    <a:pt x="1111" y="3278"/>
                    <a:pt x="1027" y="3170"/>
                  </a:cubicBezTo>
                  <a:cubicBezTo>
                    <a:pt x="897" y="3002"/>
                    <a:pt x="774" y="2826"/>
                    <a:pt x="659" y="2642"/>
                  </a:cubicBezTo>
                  <a:cubicBezTo>
                    <a:pt x="606" y="2550"/>
                    <a:pt x="544" y="2451"/>
                    <a:pt x="498" y="2359"/>
                  </a:cubicBezTo>
                  <a:cubicBezTo>
                    <a:pt x="445" y="2259"/>
                    <a:pt x="399" y="2167"/>
                    <a:pt x="361" y="2068"/>
                  </a:cubicBezTo>
                  <a:cubicBezTo>
                    <a:pt x="284" y="1884"/>
                    <a:pt x="223" y="1693"/>
                    <a:pt x="192" y="1494"/>
                  </a:cubicBezTo>
                  <a:lnTo>
                    <a:pt x="192" y="1486"/>
                  </a:lnTo>
                  <a:cubicBezTo>
                    <a:pt x="169" y="1310"/>
                    <a:pt x="169" y="1134"/>
                    <a:pt x="192" y="958"/>
                  </a:cubicBezTo>
                  <a:cubicBezTo>
                    <a:pt x="208" y="866"/>
                    <a:pt x="223" y="782"/>
                    <a:pt x="246" y="697"/>
                  </a:cubicBezTo>
                  <a:cubicBezTo>
                    <a:pt x="269" y="613"/>
                    <a:pt x="292" y="529"/>
                    <a:pt x="330" y="445"/>
                  </a:cubicBezTo>
                  <a:cubicBezTo>
                    <a:pt x="330" y="437"/>
                    <a:pt x="330" y="437"/>
                    <a:pt x="330" y="437"/>
                  </a:cubicBezTo>
                  <a:cubicBezTo>
                    <a:pt x="384" y="307"/>
                    <a:pt x="453" y="177"/>
                    <a:pt x="537" y="62"/>
                  </a:cubicBezTo>
                  <a:cubicBezTo>
                    <a:pt x="552" y="39"/>
                    <a:pt x="544" y="16"/>
                    <a:pt x="521" y="8"/>
                  </a:cubicBezTo>
                  <a:cubicBezTo>
                    <a:pt x="514" y="1"/>
                    <a:pt x="514" y="1"/>
                    <a:pt x="506" y="1"/>
                  </a:cubicBezTo>
                  <a:close/>
                </a:path>
              </a:pathLst>
            </a:custGeom>
            <a:solidFill>
              <a:srgbClr val="191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03" name="Google Shape;503;p46"/>
            <p:cNvSpPr/>
            <p:nvPr/>
          </p:nvSpPr>
          <p:spPr>
            <a:xfrm>
              <a:off x="6048094" y="3056185"/>
              <a:ext cx="38642" cy="70854"/>
            </a:xfrm>
            <a:custGeom>
              <a:avLst/>
              <a:gdLst/>
              <a:ahLst/>
              <a:cxnLst/>
              <a:rect l="l" t="t" r="r" b="b"/>
              <a:pathLst>
                <a:path w="637" h="1168" extrusionOk="0">
                  <a:moveTo>
                    <a:pt x="31" y="0"/>
                  </a:moveTo>
                  <a:cubicBezTo>
                    <a:pt x="16" y="8"/>
                    <a:pt x="1" y="31"/>
                    <a:pt x="8" y="54"/>
                  </a:cubicBezTo>
                  <a:cubicBezTo>
                    <a:pt x="31" y="146"/>
                    <a:pt x="54" y="230"/>
                    <a:pt x="85" y="322"/>
                  </a:cubicBezTo>
                  <a:cubicBezTo>
                    <a:pt x="108" y="421"/>
                    <a:pt x="146" y="513"/>
                    <a:pt x="185" y="613"/>
                  </a:cubicBezTo>
                  <a:cubicBezTo>
                    <a:pt x="261" y="789"/>
                    <a:pt x="353" y="965"/>
                    <a:pt x="460" y="1118"/>
                  </a:cubicBezTo>
                  <a:cubicBezTo>
                    <a:pt x="475" y="1141"/>
                    <a:pt x="491" y="1156"/>
                    <a:pt x="514" y="1164"/>
                  </a:cubicBezTo>
                  <a:cubicBezTo>
                    <a:pt x="520" y="1166"/>
                    <a:pt x="528" y="1167"/>
                    <a:pt x="536" y="1167"/>
                  </a:cubicBezTo>
                  <a:cubicBezTo>
                    <a:pt x="554" y="1167"/>
                    <a:pt x="574" y="1162"/>
                    <a:pt x="590" y="1156"/>
                  </a:cubicBezTo>
                  <a:cubicBezTo>
                    <a:pt x="606" y="1141"/>
                    <a:pt x="621" y="1118"/>
                    <a:pt x="629" y="1095"/>
                  </a:cubicBezTo>
                  <a:cubicBezTo>
                    <a:pt x="636" y="1064"/>
                    <a:pt x="629" y="1034"/>
                    <a:pt x="606" y="1011"/>
                  </a:cubicBezTo>
                  <a:cubicBezTo>
                    <a:pt x="575" y="972"/>
                    <a:pt x="544" y="942"/>
                    <a:pt x="521" y="904"/>
                  </a:cubicBezTo>
                  <a:cubicBezTo>
                    <a:pt x="384" y="727"/>
                    <a:pt x="276" y="528"/>
                    <a:pt x="185" y="329"/>
                  </a:cubicBezTo>
                  <a:cubicBezTo>
                    <a:pt x="169" y="283"/>
                    <a:pt x="154" y="245"/>
                    <a:pt x="131" y="199"/>
                  </a:cubicBezTo>
                  <a:cubicBezTo>
                    <a:pt x="116" y="146"/>
                    <a:pt x="100" y="92"/>
                    <a:pt x="85" y="31"/>
                  </a:cubicBezTo>
                  <a:cubicBezTo>
                    <a:pt x="77" y="15"/>
                    <a:pt x="62" y="8"/>
                    <a:pt x="47" y="8"/>
                  </a:cubicBezTo>
                  <a:lnTo>
                    <a:pt x="31" y="8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191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04" name="Google Shape;504;p46"/>
            <p:cNvSpPr/>
            <p:nvPr/>
          </p:nvSpPr>
          <p:spPr>
            <a:xfrm>
              <a:off x="6389016" y="3144206"/>
              <a:ext cx="31181" cy="58964"/>
            </a:xfrm>
            <a:custGeom>
              <a:avLst/>
              <a:gdLst/>
              <a:ahLst/>
              <a:cxnLst/>
              <a:rect l="l" t="t" r="r" b="b"/>
              <a:pathLst>
                <a:path w="514" h="972" extrusionOk="0">
                  <a:moveTo>
                    <a:pt x="137" y="1"/>
                  </a:moveTo>
                  <a:cubicBezTo>
                    <a:pt x="129" y="1"/>
                    <a:pt x="122" y="2"/>
                    <a:pt x="115" y="4"/>
                  </a:cubicBezTo>
                  <a:cubicBezTo>
                    <a:pt x="23" y="27"/>
                    <a:pt x="0" y="272"/>
                    <a:pt x="77" y="540"/>
                  </a:cubicBezTo>
                  <a:cubicBezTo>
                    <a:pt x="155" y="789"/>
                    <a:pt x="280" y="972"/>
                    <a:pt x="377" y="972"/>
                  </a:cubicBezTo>
                  <a:cubicBezTo>
                    <a:pt x="384" y="972"/>
                    <a:pt x="391" y="971"/>
                    <a:pt x="399" y="968"/>
                  </a:cubicBezTo>
                  <a:cubicBezTo>
                    <a:pt x="490" y="945"/>
                    <a:pt x="513" y="700"/>
                    <a:pt x="437" y="433"/>
                  </a:cubicBezTo>
                  <a:cubicBezTo>
                    <a:pt x="359" y="183"/>
                    <a:pt x="234" y="1"/>
                    <a:pt x="137" y="1"/>
                  </a:cubicBezTo>
                  <a:close/>
                </a:path>
              </a:pathLst>
            </a:custGeom>
            <a:solidFill>
              <a:srgbClr val="2126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05" name="Google Shape;505;p46"/>
            <p:cNvSpPr/>
            <p:nvPr/>
          </p:nvSpPr>
          <p:spPr>
            <a:xfrm>
              <a:off x="6587807" y="3078266"/>
              <a:ext cx="30695" cy="58964"/>
            </a:xfrm>
            <a:custGeom>
              <a:avLst/>
              <a:gdLst/>
              <a:ahLst/>
              <a:cxnLst/>
              <a:rect l="l" t="t" r="r" b="b"/>
              <a:pathLst>
                <a:path w="506" h="972" extrusionOk="0">
                  <a:moveTo>
                    <a:pt x="135" y="0"/>
                  </a:moveTo>
                  <a:cubicBezTo>
                    <a:pt x="128" y="0"/>
                    <a:pt x="122" y="1"/>
                    <a:pt x="115" y="4"/>
                  </a:cubicBezTo>
                  <a:cubicBezTo>
                    <a:pt x="16" y="27"/>
                    <a:pt x="0" y="272"/>
                    <a:pt x="77" y="540"/>
                  </a:cubicBezTo>
                  <a:cubicBezTo>
                    <a:pt x="148" y="789"/>
                    <a:pt x="279" y="971"/>
                    <a:pt x="377" y="971"/>
                  </a:cubicBezTo>
                  <a:cubicBezTo>
                    <a:pt x="384" y="971"/>
                    <a:pt x="391" y="970"/>
                    <a:pt x="398" y="968"/>
                  </a:cubicBezTo>
                  <a:cubicBezTo>
                    <a:pt x="490" y="945"/>
                    <a:pt x="506" y="700"/>
                    <a:pt x="429" y="432"/>
                  </a:cubicBezTo>
                  <a:cubicBezTo>
                    <a:pt x="358" y="183"/>
                    <a:pt x="227" y="0"/>
                    <a:pt x="135" y="0"/>
                  </a:cubicBezTo>
                  <a:close/>
                </a:path>
              </a:pathLst>
            </a:custGeom>
            <a:solidFill>
              <a:srgbClr val="2126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06" name="Google Shape;506;p46"/>
            <p:cNvSpPr/>
            <p:nvPr/>
          </p:nvSpPr>
          <p:spPr>
            <a:xfrm>
              <a:off x="6547406" y="2989942"/>
              <a:ext cx="69701" cy="25660"/>
            </a:xfrm>
            <a:custGeom>
              <a:avLst/>
              <a:gdLst/>
              <a:ahLst/>
              <a:cxnLst/>
              <a:rect l="l" t="t" r="r" b="b"/>
              <a:pathLst>
                <a:path w="1149" h="423" extrusionOk="0">
                  <a:moveTo>
                    <a:pt x="674" y="1"/>
                  </a:moveTo>
                  <a:cubicBezTo>
                    <a:pt x="639" y="1"/>
                    <a:pt x="603" y="2"/>
                    <a:pt x="567" y="5"/>
                  </a:cubicBezTo>
                  <a:cubicBezTo>
                    <a:pt x="253" y="28"/>
                    <a:pt x="0" y="135"/>
                    <a:pt x="8" y="250"/>
                  </a:cubicBezTo>
                  <a:cubicBezTo>
                    <a:pt x="15" y="351"/>
                    <a:pt x="217" y="422"/>
                    <a:pt x="479" y="422"/>
                  </a:cubicBezTo>
                  <a:cubicBezTo>
                    <a:pt x="515" y="422"/>
                    <a:pt x="552" y="421"/>
                    <a:pt x="590" y="418"/>
                  </a:cubicBezTo>
                  <a:cubicBezTo>
                    <a:pt x="904" y="395"/>
                    <a:pt x="1149" y="288"/>
                    <a:pt x="1141" y="173"/>
                  </a:cubicBezTo>
                  <a:cubicBezTo>
                    <a:pt x="1134" y="72"/>
                    <a:pt x="932" y="1"/>
                    <a:pt x="674" y="1"/>
                  </a:cubicBezTo>
                  <a:close/>
                </a:path>
              </a:pathLst>
            </a:custGeom>
            <a:solidFill>
              <a:srgbClr val="2126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07" name="Google Shape;507;p46"/>
            <p:cNvSpPr/>
            <p:nvPr/>
          </p:nvSpPr>
          <p:spPr>
            <a:xfrm>
              <a:off x="6323986" y="3038836"/>
              <a:ext cx="73887" cy="50047"/>
            </a:xfrm>
            <a:custGeom>
              <a:avLst/>
              <a:gdLst/>
              <a:ahLst/>
              <a:cxnLst/>
              <a:rect l="l" t="t" r="r" b="b"/>
              <a:pathLst>
                <a:path w="1218" h="825" extrusionOk="0">
                  <a:moveTo>
                    <a:pt x="1025" y="0"/>
                  </a:moveTo>
                  <a:cubicBezTo>
                    <a:pt x="893" y="0"/>
                    <a:pt x="684" y="79"/>
                    <a:pt x="483" y="217"/>
                  </a:cubicBezTo>
                  <a:cubicBezTo>
                    <a:pt x="184" y="416"/>
                    <a:pt x="1" y="661"/>
                    <a:pt x="69" y="776"/>
                  </a:cubicBezTo>
                  <a:cubicBezTo>
                    <a:pt x="93" y="809"/>
                    <a:pt x="137" y="825"/>
                    <a:pt x="197" y="825"/>
                  </a:cubicBezTo>
                  <a:cubicBezTo>
                    <a:pt x="330" y="825"/>
                    <a:pt x="536" y="746"/>
                    <a:pt x="743" y="608"/>
                  </a:cubicBezTo>
                  <a:cubicBezTo>
                    <a:pt x="1042" y="409"/>
                    <a:pt x="1218" y="156"/>
                    <a:pt x="1149" y="49"/>
                  </a:cubicBezTo>
                  <a:cubicBezTo>
                    <a:pt x="1128" y="16"/>
                    <a:pt x="1084" y="0"/>
                    <a:pt x="1025" y="0"/>
                  </a:cubicBezTo>
                  <a:close/>
                </a:path>
              </a:pathLst>
            </a:custGeom>
            <a:solidFill>
              <a:srgbClr val="2126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08" name="Google Shape;508;p46"/>
            <p:cNvSpPr/>
            <p:nvPr/>
          </p:nvSpPr>
          <p:spPr>
            <a:xfrm>
              <a:off x="6512525" y="3228467"/>
              <a:ext cx="57690" cy="76677"/>
            </a:xfrm>
            <a:custGeom>
              <a:avLst/>
              <a:gdLst/>
              <a:ahLst/>
              <a:cxnLst/>
              <a:rect l="l" t="t" r="r" b="b"/>
              <a:pathLst>
                <a:path w="951" h="1264" extrusionOk="0">
                  <a:moveTo>
                    <a:pt x="858" y="1"/>
                  </a:moveTo>
                  <a:cubicBezTo>
                    <a:pt x="812" y="39"/>
                    <a:pt x="767" y="62"/>
                    <a:pt x="713" y="85"/>
                  </a:cubicBezTo>
                  <a:cubicBezTo>
                    <a:pt x="652" y="108"/>
                    <a:pt x="590" y="131"/>
                    <a:pt x="522" y="146"/>
                  </a:cubicBezTo>
                  <a:cubicBezTo>
                    <a:pt x="453" y="154"/>
                    <a:pt x="384" y="161"/>
                    <a:pt x="315" y="161"/>
                  </a:cubicBezTo>
                  <a:cubicBezTo>
                    <a:pt x="277" y="161"/>
                    <a:pt x="246" y="154"/>
                    <a:pt x="215" y="146"/>
                  </a:cubicBezTo>
                  <a:lnTo>
                    <a:pt x="200" y="146"/>
                  </a:lnTo>
                  <a:cubicBezTo>
                    <a:pt x="192" y="169"/>
                    <a:pt x="177" y="200"/>
                    <a:pt x="162" y="223"/>
                  </a:cubicBezTo>
                  <a:cubicBezTo>
                    <a:pt x="55" y="429"/>
                    <a:pt x="1" y="667"/>
                    <a:pt x="16" y="896"/>
                  </a:cubicBezTo>
                  <a:cubicBezTo>
                    <a:pt x="37" y="896"/>
                    <a:pt x="57" y="893"/>
                    <a:pt x="77" y="893"/>
                  </a:cubicBezTo>
                  <a:cubicBezTo>
                    <a:pt x="88" y="893"/>
                    <a:pt x="98" y="894"/>
                    <a:pt x="108" y="896"/>
                  </a:cubicBezTo>
                  <a:cubicBezTo>
                    <a:pt x="122" y="894"/>
                    <a:pt x="135" y="893"/>
                    <a:pt x="148" y="893"/>
                  </a:cubicBezTo>
                  <a:cubicBezTo>
                    <a:pt x="180" y="893"/>
                    <a:pt x="211" y="899"/>
                    <a:pt x="238" y="904"/>
                  </a:cubicBezTo>
                  <a:cubicBezTo>
                    <a:pt x="330" y="912"/>
                    <a:pt x="414" y="942"/>
                    <a:pt x="491" y="981"/>
                  </a:cubicBezTo>
                  <a:cubicBezTo>
                    <a:pt x="575" y="1019"/>
                    <a:pt x="644" y="1065"/>
                    <a:pt x="713" y="1126"/>
                  </a:cubicBezTo>
                  <a:cubicBezTo>
                    <a:pt x="751" y="1149"/>
                    <a:pt x="790" y="1187"/>
                    <a:pt x="820" y="1218"/>
                  </a:cubicBezTo>
                  <a:cubicBezTo>
                    <a:pt x="835" y="1233"/>
                    <a:pt x="851" y="1248"/>
                    <a:pt x="858" y="1264"/>
                  </a:cubicBezTo>
                  <a:cubicBezTo>
                    <a:pt x="889" y="1203"/>
                    <a:pt x="912" y="1141"/>
                    <a:pt x="927" y="1072"/>
                  </a:cubicBezTo>
                  <a:cubicBezTo>
                    <a:pt x="943" y="927"/>
                    <a:pt x="950" y="781"/>
                    <a:pt x="935" y="636"/>
                  </a:cubicBezTo>
                  <a:cubicBezTo>
                    <a:pt x="935" y="590"/>
                    <a:pt x="927" y="536"/>
                    <a:pt x="927" y="498"/>
                  </a:cubicBezTo>
                  <a:cubicBezTo>
                    <a:pt x="927" y="452"/>
                    <a:pt x="935" y="429"/>
                    <a:pt x="935" y="391"/>
                  </a:cubicBezTo>
                  <a:cubicBezTo>
                    <a:pt x="943" y="322"/>
                    <a:pt x="943" y="253"/>
                    <a:pt x="927" y="184"/>
                  </a:cubicBezTo>
                  <a:cubicBezTo>
                    <a:pt x="920" y="123"/>
                    <a:pt x="904" y="69"/>
                    <a:pt x="866" y="23"/>
                  </a:cubicBezTo>
                  <a:lnTo>
                    <a:pt x="858" y="1"/>
                  </a:lnTo>
                  <a:close/>
                </a:path>
              </a:pathLst>
            </a:custGeom>
            <a:solidFill>
              <a:srgbClr val="2126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09" name="Google Shape;509;p46"/>
            <p:cNvSpPr/>
            <p:nvPr/>
          </p:nvSpPr>
          <p:spPr>
            <a:xfrm>
              <a:off x="6523687" y="3220095"/>
              <a:ext cx="40947" cy="20019"/>
            </a:xfrm>
            <a:custGeom>
              <a:avLst/>
              <a:gdLst/>
              <a:ahLst/>
              <a:cxnLst/>
              <a:rect l="l" t="t" r="r" b="b"/>
              <a:pathLst>
                <a:path w="675" h="330" extrusionOk="0">
                  <a:moveTo>
                    <a:pt x="399" y="1"/>
                  </a:moveTo>
                  <a:cubicBezTo>
                    <a:pt x="322" y="1"/>
                    <a:pt x="253" y="24"/>
                    <a:pt x="192" y="70"/>
                  </a:cubicBezTo>
                  <a:lnTo>
                    <a:pt x="200" y="70"/>
                  </a:lnTo>
                  <a:cubicBezTo>
                    <a:pt x="116" y="139"/>
                    <a:pt x="47" y="215"/>
                    <a:pt x="1" y="307"/>
                  </a:cubicBezTo>
                  <a:lnTo>
                    <a:pt x="70" y="322"/>
                  </a:lnTo>
                  <a:lnTo>
                    <a:pt x="77" y="322"/>
                  </a:lnTo>
                  <a:cubicBezTo>
                    <a:pt x="108" y="330"/>
                    <a:pt x="146" y="330"/>
                    <a:pt x="184" y="330"/>
                  </a:cubicBezTo>
                  <a:cubicBezTo>
                    <a:pt x="223" y="330"/>
                    <a:pt x="261" y="330"/>
                    <a:pt x="299" y="322"/>
                  </a:cubicBezTo>
                  <a:cubicBezTo>
                    <a:pt x="338" y="322"/>
                    <a:pt x="368" y="315"/>
                    <a:pt x="406" y="299"/>
                  </a:cubicBezTo>
                  <a:cubicBezTo>
                    <a:pt x="437" y="292"/>
                    <a:pt x="468" y="284"/>
                    <a:pt x="498" y="269"/>
                  </a:cubicBezTo>
                  <a:cubicBezTo>
                    <a:pt x="521" y="261"/>
                    <a:pt x="544" y="246"/>
                    <a:pt x="567" y="238"/>
                  </a:cubicBezTo>
                  <a:cubicBezTo>
                    <a:pt x="590" y="223"/>
                    <a:pt x="613" y="207"/>
                    <a:pt x="628" y="192"/>
                  </a:cubicBezTo>
                  <a:cubicBezTo>
                    <a:pt x="644" y="177"/>
                    <a:pt x="659" y="169"/>
                    <a:pt x="674" y="154"/>
                  </a:cubicBezTo>
                  <a:cubicBezTo>
                    <a:pt x="636" y="93"/>
                    <a:pt x="575" y="47"/>
                    <a:pt x="514" y="24"/>
                  </a:cubicBezTo>
                  <a:cubicBezTo>
                    <a:pt x="475" y="8"/>
                    <a:pt x="437" y="1"/>
                    <a:pt x="399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10" name="Google Shape;510;p46"/>
            <p:cNvSpPr/>
            <p:nvPr/>
          </p:nvSpPr>
          <p:spPr>
            <a:xfrm>
              <a:off x="6562268" y="3231742"/>
              <a:ext cx="61" cy="6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11" name="Google Shape;511;p46"/>
            <p:cNvSpPr/>
            <p:nvPr/>
          </p:nvSpPr>
          <p:spPr>
            <a:xfrm>
              <a:off x="6562268" y="3231742"/>
              <a:ext cx="61" cy="6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12" name="Google Shape;512;p46"/>
            <p:cNvSpPr/>
            <p:nvPr/>
          </p:nvSpPr>
          <p:spPr>
            <a:xfrm>
              <a:off x="6541825" y="3239629"/>
              <a:ext cx="61" cy="6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13" name="Google Shape;513;p46"/>
            <p:cNvSpPr/>
            <p:nvPr/>
          </p:nvSpPr>
          <p:spPr>
            <a:xfrm>
              <a:off x="6513010" y="3281425"/>
              <a:ext cx="52109" cy="37671"/>
            </a:xfrm>
            <a:custGeom>
              <a:avLst/>
              <a:gdLst/>
              <a:ahLst/>
              <a:cxnLst/>
              <a:rect l="l" t="t" r="r" b="b"/>
              <a:pathLst>
                <a:path w="859" h="621" extrusionOk="0">
                  <a:moveTo>
                    <a:pt x="161" y="0"/>
                  </a:moveTo>
                  <a:cubicBezTo>
                    <a:pt x="108" y="0"/>
                    <a:pt x="54" y="8"/>
                    <a:pt x="1" y="8"/>
                  </a:cubicBezTo>
                  <a:cubicBezTo>
                    <a:pt x="1" y="23"/>
                    <a:pt x="1" y="39"/>
                    <a:pt x="1" y="54"/>
                  </a:cubicBezTo>
                  <a:cubicBezTo>
                    <a:pt x="8" y="123"/>
                    <a:pt x="24" y="192"/>
                    <a:pt x="47" y="253"/>
                  </a:cubicBezTo>
                  <a:cubicBezTo>
                    <a:pt x="77" y="322"/>
                    <a:pt x="115" y="391"/>
                    <a:pt x="161" y="444"/>
                  </a:cubicBezTo>
                  <a:cubicBezTo>
                    <a:pt x="207" y="498"/>
                    <a:pt x="269" y="544"/>
                    <a:pt x="330" y="575"/>
                  </a:cubicBezTo>
                  <a:cubicBezTo>
                    <a:pt x="391" y="605"/>
                    <a:pt x="452" y="620"/>
                    <a:pt x="514" y="620"/>
                  </a:cubicBezTo>
                  <a:lnTo>
                    <a:pt x="559" y="620"/>
                  </a:lnTo>
                  <a:cubicBezTo>
                    <a:pt x="605" y="613"/>
                    <a:pt x="644" y="597"/>
                    <a:pt x="690" y="575"/>
                  </a:cubicBezTo>
                  <a:cubicBezTo>
                    <a:pt x="728" y="552"/>
                    <a:pt x="766" y="521"/>
                    <a:pt x="797" y="483"/>
                  </a:cubicBezTo>
                  <a:cubicBezTo>
                    <a:pt x="820" y="452"/>
                    <a:pt x="843" y="414"/>
                    <a:pt x="858" y="383"/>
                  </a:cubicBezTo>
                  <a:cubicBezTo>
                    <a:pt x="850" y="360"/>
                    <a:pt x="843" y="337"/>
                    <a:pt x="827" y="314"/>
                  </a:cubicBezTo>
                  <a:cubicBezTo>
                    <a:pt x="812" y="291"/>
                    <a:pt x="797" y="276"/>
                    <a:pt x="782" y="253"/>
                  </a:cubicBezTo>
                  <a:cubicBezTo>
                    <a:pt x="759" y="215"/>
                    <a:pt x="720" y="184"/>
                    <a:pt x="682" y="153"/>
                  </a:cubicBezTo>
                  <a:cubicBezTo>
                    <a:pt x="659" y="130"/>
                    <a:pt x="636" y="115"/>
                    <a:pt x="605" y="100"/>
                  </a:cubicBezTo>
                  <a:cubicBezTo>
                    <a:pt x="582" y="92"/>
                    <a:pt x="559" y="77"/>
                    <a:pt x="537" y="69"/>
                  </a:cubicBezTo>
                  <a:cubicBezTo>
                    <a:pt x="506" y="54"/>
                    <a:pt x="468" y="39"/>
                    <a:pt x="429" y="31"/>
                  </a:cubicBezTo>
                  <a:cubicBezTo>
                    <a:pt x="399" y="23"/>
                    <a:pt x="360" y="16"/>
                    <a:pt x="322" y="16"/>
                  </a:cubicBezTo>
                  <a:cubicBezTo>
                    <a:pt x="269" y="8"/>
                    <a:pt x="215" y="0"/>
                    <a:pt x="161" y="0"/>
                  </a:cubicBezTo>
                  <a:close/>
                </a:path>
              </a:pathLst>
            </a:custGeom>
            <a:solidFill>
              <a:srgbClr val="F686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14" name="Google Shape;514;p46"/>
            <p:cNvSpPr/>
            <p:nvPr/>
          </p:nvSpPr>
          <p:spPr>
            <a:xfrm>
              <a:off x="6504214" y="3153245"/>
              <a:ext cx="63635" cy="29300"/>
            </a:xfrm>
            <a:custGeom>
              <a:avLst/>
              <a:gdLst/>
              <a:ahLst/>
              <a:cxnLst/>
              <a:rect l="l" t="t" r="r" b="b"/>
              <a:pathLst>
                <a:path w="1049" h="483" extrusionOk="0">
                  <a:moveTo>
                    <a:pt x="682" y="0"/>
                  </a:moveTo>
                  <a:cubicBezTo>
                    <a:pt x="628" y="0"/>
                    <a:pt x="582" y="8"/>
                    <a:pt x="536" y="23"/>
                  </a:cubicBezTo>
                  <a:cubicBezTo>
                    <a:pt x="482" y="39"/>
                    <a:pt x="437" y="54"/>
                    <a:pt x="383" y="84"/>
                  </a:cubicBezTo>
                  <a:cubicBezTo>
                    <a:pt x="230" y="161"/>
                    <a:pt x="100" y="284"/>
                    <a:pt x="0" y="429"/>
                  </a:cubicBezTo>
                  <a:cubicBezTo>
                    <a:pt x="0" y="437"/>
                    <a:pt x="0" y="444"/>
                    <a:pt x="0" y="452"/>
                  </a:cubicBezTo>
                  <a:cubicBezTo>
                    <a:pt x="0" y="460"/>
                    <a:pt x="8" y="467"/>
                    <a:pt x="15" y="475"/>
                  </a:cubicBezTo>
                  <a:cubicBezTo>
                    <a:pt x="23" y="483"/>
                    <a:pt x="31" y="483"/>
                    <a:pt x="38" y="483"/>
                  </a:cubicBezTo>
                  <a:cubicBezTo>
                    <a:pt x="46" y="483"/>
                    <a:pt x="61" y="475"/>
                    <a:pt x="69" y="460"/>
                  </a:cubicBezTo>
                  <a:lnTo>
                    <a:pt x="92" y="429"/>
                  </a:lnTo>
                  <a:lnTo>
                    <a:pt x="100" y="414"/>
                  </a:lnTo>
                  <a:cubicBezTo>
                    <a:pt x="146" y="360"/>
                    <a:pt x="192" y="314"/>
                    <a:pt x="245" y="276"/>
                  </a:cubicBezTo>
                  <a:cubicBezTo>
                    <a:pt x="306" y="230"/>
                    <a:pt x="375" y="192"/>
                    <a:pt x="444" y="161"/>
                  </a:cubicBezTo>
                  <a:cubicBezTo>
                    <a:pt x="490" y="138"/>
                    <a:pt x="536" y="123"/>
                    <a:pt x="590" y="115"/>
                  </a:cubicBezTo>
                  <a:lnTo>
                    <a:pt x="704" y="115"/>
                  </a:lnTo>
                  <a:cubicBezTo>
                    <a:pt x="773" y="123"/>
                    <a:pt x="835" y="161"/>
                    <a:pt x="873" y="222"/>
                  </a:cubicBezTo>
                  <a:cubicBezTo>
                    <a:pt x="896" y="253"/>
                    <a:pt x="919" y="284"/>
                    <a:pt x="934" y="322"/>
                  </a:cubicBezTo>
                  <a:lnTo>
                    <a:pt x="949" y="360"/>
                  </a:lnTo>
                  <a:cubicBezTo>
                    <a:pt x="949" y="368"/>
                    <a:pt x="957" y="383"/>
                    <a:pt x="972" y="391"/>
                  </a:cubicBezTo>
                  <a:cubicBezTo>
                    <a:pt x="980" y="391"/>
                    <a:pt x="988" y="398"/>
                    <a:pt x="995" y="398"/>
                  </a:cubicBezTo>
                  <a:lnTo>
                    <a:pt x="1011" y="398"/>
                  </a:lnTo>
                  <a:cubicBezTo>
                    <a:pt x="1018" y="391"/>
                    <a:pt x="1034" y="383"/>
                    <a:pt x="1041" y="368"/>
                  </a:cubicBezTo>
                  <a:cubicBezTo>
                    <a:pt x="1041" y="360"/>
                    <a:pt x="1049" y="345"/>
                    <a:pt x="1041" y="337"/>
                  </a:cubicBezTo>
                  <a:cubicBezTo>
                    <a:pt x="1034" y="268"/>
                    <a:pt x="1011" y="215"/>
                    <a:pt x="972" y="161"/>
                  </a:cubicBezTo>
                  <a:cubicBezTo>
                    <a:pt x="942" y="107"/>
                    <a:pt x="904" y="69"/>
                    <a:pt x="850" y="46"/>
                  </a:cubicBezTo>
                  <a:cubicBezTo>
                    <a:pt x="806" y="21"/>
                    <a:pt x="756" y="6"/>
                    <a:pt x="710" y="6"/>
                  </a:cubicBezTo>
                  <a:cubicBezTo>
                    <a:pt x="700" y="6"/>
                    <a:pt x="691" y="7"/>
                    <a:pt x="682" y="8"/>
                  </a:cubicBezTo>
                  <a:lnTo>
                    <a:pt x="682" y="0"/>
                  </a:lnTo>
                  <a:close/>
                </a:path>
              </a:pathLst>
            </a:custGeom>
            <a:solidFill>
              <a:srgbClr val="C94E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15" name="Google Shape;515;p46"/>
            <p:cNvSpPr/>
            <p:nvPr/>
          </p:nvSpPr>
          <p:spPr>
            <a:xfrm>
              <a:off x="7431681" y="1953099"/>
              <a:ext cx="1185770" cy="1202513"/>
            </a:xfrm>
            <a:custGeom>
              <a:avLst/>
              <a:gdLst/>
              <a:ahLst/>
              <a:cxnLst/>
              <a:rect l="l" t="t" r="r" b="b"/>
              <a:pathLst>
                <a:path w="19547" h="19823" extrusionOk="0">
                  <a:moveTo>
                    <a:pt x="5666" y="1"/>
                  </a:moveTo>
                  <a:cubicBezTo>
                    <a:pt x="5214" y="1"/>
                    <a:pt x="4770" y="54"/>
                    <a:pt x="4341" y="169"/>
                  </a:cubicBezTo>
                  <a:cubicBezTo>
                    <a:pt x="3897" y="276"/>
                    <a:pt x="3484" y="460"/>
                    <a:pt x="3101" y="698"/>
                  </a:cubicBezTo>
                  <a:cubicBezTo>
                    <a:pt x="2910" y="820"/>
                    <a:pt x="2734" y="958"/>
                    <a:pt x="2573" y="1111"/>
                  </a:cubicBezTo>
                  <a:cubicBezTo>
                    <a:pt x="2404" y="1272"/>
                    <a:pt x="2251" y="1440"/>
                    <a:pt x="2121" y="1632"/>
                  </a:cubicBezTo>
                  <a:cubicBezTo>
                    <a:pt x="1960" y="1846"/>
                    <a:pt x="1830" y="2083"/>
                    <a:pt x="1738" y="2328"/>
                  </a:cubicBezTo>
                  <a:cubicBezTo>
                    <a:pt x="1646" y="2550"/>
                    <a:pt x="1593" y="2780"/>
                    <a:pt x="1562" y="3017"/>
                  </a:cubicBezTo>
                  <a:cubicBezTo>
                    <a:pt x="1470" y="3775"/>
                    <a:pt x="1700" y="4510"/>
                    <a:pt x="1930" y="5230"/>
                  </a:cubicBezTo>
                  <a:cubicBezTo>
                    <a:pt x="1976" y="5375"/>
                    <a:pt x="2022" y="5513"/>
                    <a:pt x="2060" y="5659"/>
                  </a:cubicBezTo>
                  <a:cubicBezTo>
                    <a:pt x="2152" y="5950"/>
                    <a:pt x="2221" y="6248"/>
                    <a:pt x="2274" y="6554"/>
                  </a:cubicBezTo>
                  <a:lnTo>
                    <a:pt x="2274" y="6562"/>
                  </a:lnTo>
                  <a:lnTo>
                    <a:pt x="2274" y="6570"/>
                  </a:lnTo>
                  <a:cubicBezTo>
                    <a:pt x="2313" y="6853"/>
                    <a:pt x="2328" y="7144"/>
                    <a:pt x="2297" y="7427"/>
                  </a:cubicBezTo>
                  <a:cubicBezTo>
                    <a:pt x="2297" y="7458"/>
                    <a:pt x="2313" y="7481"/>
                    <a:pt x="2328" y="7496"/>
                  </a:cubicBezTo>
                  <a:cubicBezTo>
                    <a:pt x="2336" y="7504"/>
                    <a:pt x="2336" y="7504"/>
                    <a:pt x="2343" y="7504"/>
                  </a:cubicBezTo>
                  <a:cubicBezTo>
                    <a:pt x="2328" y="7619"/>
                    <a:pt x="2305" y="7726"/>
                    <a:pt x="2274" y="7833"/>
                  </a:cubicBezTo>
                  <a:cubicBezTo>
                    <a:pt x="2213" y="8009"/>
                    <a:pt x="2136" y="8178"/>
                    <a:pt x="2037" y="8338"/>
                  </a:cubicBezTo>
                  <a:cubicBezTo>
                    <a:pt x="1807" y="8675"/>
                    <a:pt x="1555" y="8989"/>
                    <a:pt x="1271" y="9272"/>
                  </a:cubicBezTo>
                  <a:lnTo>
                    <a:pt x="1195" y="9349"/>
                  </a:lnTo>
                  <a:cubicBezTo>
                    <a:pt x="934" y="9617"/>
                    <a:pt x="689" y="9900"/>
                    <a:pt x="467" y="10199"/>
                  </a:cubicBezTo>
                  <a:cubicBezTo>
                    <a:pt x="353" y="10360"/>
                    <a:pt x="253" y="10528"/>
                    <a:pt x="177" y="10712"/>
                  </a:cubicBezTo>
                  <a:cubicBezTo>
                    <a:pt x="100" y="10888"/>
                    <a:pt x="46" y="11079"/>
                    <a:pt x="23" y="11271"/>
                  </a:cubicBezTo>
                  <a:cubicBezTo>
                    <a:pt x="0" y="11477"/>
                    <a:pt x="16" y="11692"/>
                    <a:pt x="69" y="11891"/>
                  </a:cubicBezTo>
                  <a:cubicBezTo>
                    <a:pt x="92" y="12013"/>
                    <a:pt x="131" y="12128"/>
                    <a:pt x="177" y="12243"/>
                  </a:cubicBezTo>
                  <a:cubicBezTo>
                    <a:pt x="222" y="12365"/>
                    <a:pt x="284" y="12488"/>
                    <a:pt x="353" y="12603"/>
                  </a:cubicBezTo>
                  <a:cubicBezTo>
                    <a:pt x="444" y="12756"/>
                    <a:pt x="567" y="12894"/>
                    <a:pt x="697" y="13009"/>
                  </a:cubicBezTo>
                  <a:cubicBezTo>
                    <a:pt x="843" y="13139"/>
                    <a:pt x="1003" y="13254"/>
                    <a:pt x="1172" y="13345"/>
                  </a:cubicBezTo>
                  <a:cubicBezTo>
                    <a:pt x="1333" y="13437"/>
                    <a:pt x="1516" y="13506"/>
                    <a:pt x="1700" y="13552"/>
                  </a:cubicBezTo>
                  <a:cubicBezTo>
                    <a:pt x="1746" y="13567"/>
                    <a:pt x="1792" y="13583"/>
                    <a:pt x="1846" y="13590"/>
                  </a:cubicBezTo>
                  <a:cubicBezTo>
                    <a:pt x="1723" y="13851"/>
                    <a:pt x="1631" y="14126"/>
                    <a:pt x="1570" y="14410"/>
                  </a:cubicBezTo>
                  <a:cubicBezTo>
                    <a:pt x="1516" y="14693"/>
                    <a:pt x="1486" y="14976"/>
                    <a:pt x="1493" y="15267"/>
                  </a:cubicBezTo>
                  <a:cubicBezTo>
                    <a:pt x="1501" y="15550"/>
                    <a:pt x="1539" y="15834"/>
                    <a:pt x="1608" y="16117"/>
                  </a:cubicBezTo>
                  <a:cubicBezTo>
                    <a:pt x="1692" y="16446"/>
                    <a:pt x="1823" y="16775"/>
                    <a:pt x="1999" y="17074"/>
                  </a:cubicBezTo>
                  <a:cubicBezTo>
                    <a:pt x="2175" y="17373"/>
                    <a:pt x="2397" y="17648"/>
                    <a:pt x="2657" y="17886"/>
                  </a:cubicBezTo>
                  <a:cubicBezTo>
                    <a:pt x="2672" y="17893"/>
                    <a:pt x="2688" y="17901"/>
                    <a:pt x="2703" y="17908"/>
                  </a:cubicBezTo>
                  <a:cubicBezTo>
                    <a:pt x="2979" y="18230"/>
                    <a:pt x="3300" y="18513"/>
                    <a:pt x="3660" y="18743"/>
                  </a:cubicBezTo>
                  <a:cubicBezTo>
                    <a:pt x="4158" y="19049"/>
                    <a:pt x="4686" y="19287"/>
                    <a:pt x="5253" y="19440"/>
                  </a:cubicBezTo>
                  <a:cubicBezTo>
                    <a:pt x="5857" y="19608"/>
                    <a:pt x="6478" y="19723"/>
                    <a:pt x="7113" y="19777"/>
                  </a:cubicBezTo>
                  <a:cubicBezTo>
                    <a:pt x="7503" y="19807"/>
                    <a:pt x="7925" y="19823"/>
                    <a:pt x="8346" y="19823"/>
                  </a:cubicBezTo>
                  <a:cubicBezTo>
                    <a:pt x="8598" y="19823"/>
                    <a:pt x="8851" y="19823"/>
                    <a:pt x="9111" y="19807"/>
                  </a:cubicBezTo>
                  <a:cubicBezTo>
                    <a:pt x="9785" y="19777"/>
                    <a:pt x="10451" y="19708"/>
                    <a:pt x="11117" y="19608"/>
                  </a:cubicBezTo>
                  <a:cubicBezTo>
                    <a:pt x="11737" y="19516"/>
                    <a:pt x="12365" y="19394"/>
                    <a:pt x="12985" y="19241"/>
                  </a:cubicBezTo>
                  <a:cubicBezTo>
                    <a:pt x="13521" y="19118"/>
                    <a:pt x="14057" y="18957"/>
                    <a:pt x="14578" y="18774"/>
                  </a:cubicBezTo>
                  <a:cubicBezTo>
                    <a:pt x="15183" y="18567"/>
                    <a:pt x="15772" y="18291"/>
                    <a:pt x="16331" y="17970"/>
                  </a:cubicBezTo>
                  <a:cubicBezTo>
                    <a:pt x="16982" y="17595"/>
                    <a:pt x="17571" y="17097"/>
                    <a:pt x="18054" y="16515"/>
                  </a:cubicBezTo>
                  <a:cubicBezTo>
                    <a:pt x="18283" y="16232"/>
                    <a:pt x="18475" y="15910"/>
                    <a:pt x="18628" y="15581"/>
                  </a:cubicBezTo>
                  <a:cubicBezTo>
                    <a:pt x="18773" y="15229"/>
                    <a:pt x="18880" y="14861"/>
                    <a:pt x="18926" y="14486"/>
                  </a:cubicBezTo>
                  <a:cubicBezTo>
                    <a:pt x="18965" y="14134"/>
                    <a:pt x="18965" y="13774"/>
                    <a:pt x="18926" y="13414"/>
                  </a:cubicBezTo>
                  <a:cubicBezTo>
                    <a:pt x="18880" y="13070"/>
                    <a:pt x="18796" y="12733"/>
                    <a:pt x="18674" y="12404"/>
                  </a:cubicBezTo>
                  <a:cubicBezTo>
                    <a:pt x="18559" y="12082"/>
                    <a:pt x="18383" y="11791"/>
                    <a:pt x="18153" y="11531"/>
                  </a:cubicBezTo>
                  <a:cubicBezTo>
                    <a:pt x="18115" y="11485"/>
                    <a:pt x="18077" y="11439"/>
                    <a:pt x="18031" y="11401"/>
                  </a:cubicBezTo>
                  <a:cubicBezTo>
                    <a:pt x="18061" y="11385"/>
                    <a:pt x="18092" y="11370"/>
                    <a:pt x="18122" y="11355"/>
                  </a:cubicBezTo>
                  <a:cubicBezTo>
                    <a:pt x="18429" y="11194"/>
                    <a:pt x="18697" y="10987"/>
                    <a:pt x="18919" y="10719"/>
                  </a:cubicBezTo>
                  <a:cubicBezTo>
                    <a:pt x="19133" y="10467"/>
                    <a:pt x="19294" y="10176"/>
                    <a:pt x="19393" y="9870"/>
                  </a:cubicBezTo>
                  <a:cubicBezTo>
                    <a:pt x="19501" y="9556"/>
                    <a:pt x="19547" y="9226"/>
                    <a:pt x="19539" y="8897"/>
                  </a:cubicBezTo>
                  <a:cubicBezTo>
                    <a:pt x="19524" y="8407"/>
                    <a:pt x="19378" y="7933"/>
                    <a:pt x="19125" y="7519"/>
                  </a:cubicBezTo>
                  <a:cubicBezTo>
                    <a:pt x="19034" y="7366"/>
                    <a:pt x="18934" y="7228"/>
                    <a:pt x="18819" y="7098"/>
                  </a:cubicBezTo>
                  <a:cubicBezTo>
                    <a:pt x="18697" y="6960"/>
                    <a:pt x="18567" y="6838"/>
                    <a:pt x="18429" y="6731"/>
                  </a:cubicBezTo>
                  <a:cubicBezTo>
                    <a:pt x="18245" y="6585"/>
                    <a:pt x="18054" y="6455"/>
                    <a:pt x="17855" y="6332"/>
                  </a:cubicBezTo>
                  <a:cubicBezTo>
                    <a:pt x="17717" y="6248"/>
                    <a:pt x="17579" y="6164"/>
                    <a:pt x="17449" y="6080"/>
                  </a:cubicBezTo>
                  <a:cubicBezTo>
                    <a:pt x="17173" y="5919"/>
                    <a:pt x="16890" y="5751"/>
                    <a:pt x="16630" y="5559"/>
                  </a:cubicBezTo>
                  <a:lnTo>
                    <a:pt x="16614" y="5552"/>
                  </a:lnTo>
                  <a:cubicBezTo>
                    <a:pt x="16492" y="5460"/>
                    <a:pt x="16369" y="5352"/>
                    <a:pt x="16247" y="5253"/>
                  </a:cubicBezTo>
                  <a:cubicBezTo>
                    <a:pt x="16132" y="5138"/>
                    <a:pt x="16017" y="5023"/>
                    <a:pt x="15918" y="4893"/>
                  </a:cubicBezTo>
                  <a:cubicBezTo>
                    <a:pt x="15611" y="4495"/>
                    <a:pt x="15366" y="4059"/>
                    <a:pt x="15175" y="3599"/>
                  </a:cubicBezTo>
                  <a:lnTo>
                    <a:pt x="15175" y="3615"/>
                  </a:lnTo>
                  <a:lnTo>
                    <a:pt x="14991" y="3186"/>
                  </a:lnTo>
                  <a:cubicBezTo>
                    <a:pt x="14853" y="2872"/>
                    <a:pt x="14716" y="2535"/>
                    <a:pt x="14555" y="2221"/>
                  </a:cubicBezTo>
                  <a:cubicBezTo>
                    <a:pt x="14440" y="1999"/>
                    <a:pt x="14310" y="1777"/>
                    <a:pt x="14164" y="1570"/>
                  </a:cubicBezTo>
                  <a:cubicBezTo>
                    <a:pt x="14011" y="1364"/>
                    <a:pt x="13843" y="1172"/>
                    <a:pt x="13651" y="996"/>
                  </a:cubicBezTo>
                  <a:cubicBezTo>
                    <a:pt x="13475" y="835"/>
                    <a:pt x="13276" y="690"/>
                    <a:pt x="13062" y="575"/>
                  </a:cubicBezTo>
                  <a:cubicBezTo>
                    <a:pt x="12855" y="460"/>
                    <a:pt x="12641" y="368"/>
                    <a:pt x="12411" y="307"/>
                  </a:cubicBezTo>
                  <a:cubicBezTo>
                    <a:pt x="12189" y="246"/>
                    <a:pt x="11952" y="208"/>
                    <a:pt x="11714" y="200"/>
                  </a:cubicBezTo>
                  <a:lnTo>
                    <a:pt x="11569" y="200"/>
                  </a:lnTo>
                  <a:cubicBezTo>
                    <a:pt x="11370" y="200"/>
                    <a:pt x="11178" y="215"/>
                    <a:pt x="10979" y="246"/>
                  </a:cubicBezTo>
                  <a:cubicBezTo>
                    <a:pt x="10704" y="292"/>
                    <a:pt x="10436" y="361"/>
                    <a:pt x="10168" y="445"/>
                  </a:cubicBezTo>
                  <a:cubicBezTo>
                    <a:pt x="9907" y="529"/>
                    <a:pt x="9639" y="598"/>
                    <a:pt x="9364" y="644"/>
                  </a:cubicBezTo>
                  <a:cubicBezTo>
                    <a:pt x="9241" y="659"/>
                    <a:pt x="9119" y="667"/>
                    <a:pt x="8996" y="667"/>
                  </a:cubicBezTo>
                  <a:cubicBezTo>
                    <a:pt x="8920" y="667"/>
                    <a:pt x="8843" y="667"/>
                    <a:pt x="8774" y="659"/>
                  </a:cubicBezTo>
                  <a:cubicBezTo>
                    <a:pt x="8399" y="606"/>
                    <a:pt x="8039" y="506"/>
                    <a:pt x="7687" y="376"/>
                  </a:cubicBezTo>
                  <a:cubicBezTo>
                    <a:pt x="7488" y="307"/>
                    <a:pt x="7281" y="238"/>
                    <a:pt x="7075" y="185"/>
                  </a:cubicBezTo>
                  <a:cubicBezTo>
                    <a:pt x="6837" y="123"/>
                    <a:pt x="6608" y="77"/>
                    <a:pt x="6363" y="54"/>
                  </a:cubicBezTo>
                  <a:cubicBezTo>
                    <a:pt x="6141" y="24"/>
                    <a:pt x="5919" y="16"/>
                    <a:pt x="5689" y="9"/>
                  </a:cubicBezTo>
                  <a:lnTo>
                    <a:pt x="5689" y="1"/>
                  </a:lnTo>
                  <a:close/>
                </a:path>
              </a:pathLst>
            </a:custGeom>
            <a:solidFill>
              <a:srgbClr val="2126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16" name="Google Shape;516;p46"/>
            <p:cNvSpPr/>
            <p:nvPr/>
          </p:nvSpPr>
          <p:spPr>
            <a:xfrm>
              <a:off x="7525950" y="2072483"/>
              <a:ext cx="881547" cy="1083614"/>
            </a:xfrm>
            <a:custGeom>
              <a:avLst/>
              <a:gdLst/>
              <a:ahLst/>
              <a:cxnLst/>
              <a:rect l="l" t="t" r="r" b="b"/>
              <a:pathLst>
                <a:path w="14532" h="17863" extrusionOk="0">
                  <a:moveTo>
                    <a:pt x="4679" y="0"/>
                  </a:moveTo>
                  <a:cubicBezTo>
                    <a:pt x="4602" y="0"/>
                    <a:pt x="4518" y="0"/>
                    <a:pt x="4441" y="8"/>
                  </a:cubicBezTo>
                  <a:cubicBezTo>
                    <a:pt x="4365" y="16"/>
                    <a:pt x="4303" y="23"/>
                    <a:pt x="4234" y="31"/>
                  </a:cubicBezTo>
                  <a:cubicBezTo>
                    <a:pt x="4089" y="54"/>
                    <a:pt x="3944" y="85"/>
                    <a:pt x="3798" y="123"/>
                  </a:cubicBezTo>
                  <a:cubicBezTo>
                    <a:pt x="3660" y="161"/>
                    <a:pt x="3530" y="207"/>
                    <a:pt x="3400" y="261"/>
                  </a:cubicBezTo>
                  <a:lnTo>
                    <a:pt x="3408" y="261"/>
                  </a:lnTo>
                  <a:cubicBezTo>
                    <a:pt x="3270" y="322"/>
                    <a:pt x="3140" y="383"/>
                    <a:pt x="3009" y="460"/>
                  </a:cubicBezTo>
                  <a:cubicBezTo>
                    <a:pt x="2895" y="529"/>
                    <a:pt x="2780" y="605"/>
                    <a:pt x="2673" y="690"/>
                  </a:cubicBezTo>
                  <a:cubicBezTo>
                    <a:pt x="2550" y="781"/>
                    <a:pt x="2443" y="881"/>
                    <a:pt x="2343" y="988"/>
                  </a:cubicBezTo>
                  <a:cubicBezTo>
                    <a:pt x="2022" y="1310"/>
                    <a:pt x="1769" y="1685"/>
                    <a:pt x="1593" y="2106"/>
                  </a:cubicBezTo>
                  <a:lnTo>
                    <a:pt x="1593" y="2098"/>
                  </a:lnTo>
                  <a:cubicBezTo>
                    <a:pt x="1532" y="2244"/>
                    <a:pt x="1478" y="2397"/>
                    <a:pt x="1432" y="2558"/>
                  </a:cubicBezTo>
                  <a:cubicBezTo>
                    <a:pt x="1394" y="2703"/>
                    <a:pt x="1363" y="2856"/>
                    <a:pt x="1348" y="3009"/>
                  </a:cubicBezTo>
                  <a:lnTo>
                    <a:pt x="1348" y="3002"/>
                  </a:lnTo>
                  <a:cubicBezTo>
                    <a:pt x="1340" y="3063"/>
                    <a:pt x="1333" y="3124"/>
                    <a:pt x="1325" y="3178"/>
                  </a:cubicBezTo>
                  <a:cubicBezTo>
                    <a:pt x="1317" y="3239"/>
                    <a:pt x="1317" y="3308"/>
                    <a:pt x="1310" y="3369"/>
                  </a:cubicBezTo>
                  <a:cubicBezTo>
                    <a:pt x="1302" y="3545"/>
                    <a:pt x="1302" y="3714"/>
                    <a:pt x="1294" y="3882"/>
                  </a:cubicBezTo>
                  <a:cubicBezTo>
                    <a:pt x="1272" y="4196"/>
                    <a:pt x="1256" y="4518"/>
                    <a:pt x="1226" y="4839"/>
                  </a:cubicBezTo>
                  <a:cubicBezTo>
                    <a:pt x="1203" y="5122"/>
                    <a:pt x="1164" y="5413"/>
                    <a:pt x="1111" y="5689"/>
                  </a:cubicBezTo>
                  <a:cubicBezTo>
                    <a:pt x="1088" y="5850"/>
                    <a:pt x="1057" y="6003"/>
                    <a:pt x="1019" y="6156"/>
                  </a:cubicBezTo>
                  <a:cubicBezTo>
                    <a:pt x="996" y="6248"/>
                    <a:pt x="973" y="6347"/>
                    <a:pt x="942" y="6439"/>
                  </a:cubicBezTo>
                  <a:cubicBezTo>
                    <a:pt x="850" y="6761"/>
                    <a:pt x="736" y="7075"/>
                    <a:pt x="613" y="7389"/>
                  </a:cubicBezTo>
                  <a:cubicBezTo>
                    <a:pt x="498" y="7703"/>
                    <a:pt x="368" y="8032"/>
                    <a:pt x="261" y="8353"/>
                  </a:cubicBezTo>
                  <a:cubicBezTo>
                    <a:pt x="154" y="8660"/>
                    <a:pt x="77" y="8966"/>
                    <a:pt x="24" y="9280"/>
                  </a:cubicBezTo>
                  <a:lnTo>
                    <a:pt x="24" y="9272"/>
                  </a:lnTo>
                  <a:cubicBezTo>
                    <a:pt x="16" y="9364"/>
                    <a:pt x="8" y="9463"/>
                    <a:pt x="1" y="9555"/>
                  </a:cubicBezTo>
                  <a:cubicBezTo>
                    <a:pt x="1" y="9647"/>
                    <a:pt x="8" y="9739"/>
                    <a:pt x="16" y="9823"/>
                  </a:cubicBezTo>
                  <a:cubicBezTo>
                    <a:pt x="31" y="9938"/>
                    <a:pt x="62" y="10045"/>
                    <a:pt x="100" y="10152"/>
                  </a:cubicBezTo>
                  <a:cubicBezTo>
                    <a:pt x="123" y="10198"/>
                    <a:pt x="146" y="10244"/>
                    <a:pt x="169" y="10283"/>
                  </a:cubicBezTo>
                  <a:cubicBezTo>
                    <a:pt x="192" y="10329"/>
                    <a:pt x="223" y="10367"/>
                    <a:pt x="253" y="10413"/>
                  </a:cubicBezTo>
                  <a:cubicBezTo>
                    <a:pt x="284" y="10451"/>
                    <a:pt x="322" y="10489"/>
                    <a:pt x="360" y="10528"/>
                  </a:cubicBezTo>
                  <a:cubicBezTo>
                    <a:pt x="399" y="10558"/>
                    <a:pt x="429" y="10597"/>
                    <a:pt x="468" y="10627"/>
                  </a:cubicBezTo>
                  <a:cubicBezTo>
                    <a:pt x="529" y="10665"/>
                    <a:pt x="590" y="10704"/>
                    <a:pt x="651" y="10742"/>
                  </a:cubicBezTo>
                  <a:cubicBezTo>
                    <a:pt x="720" y="10780"/>
                    <a:pt x="797" y="10819"/>
                    <a:pt x="873" y="10849"/>
                  </a:cubicBezTo>
                  <a:lnTo>
                    <a:pt x="866" y="10849"/>
                  </a:lnTo>
                  <a:cubicBezTo>
                    <a:pt x="1134" y="10956"/>
                    <a:pt x="1409" y="11025"/>
                    <a:pt x="1700" y="11064"/>
                  </a:cubicBezTo>
                  <a:cubicBezTo>
                    <a:pt x="1708" y="11064"/>
                    <a:pt x="1716" y="11071"/>
                    <a:pt x="1716" y="11087"/>
                  </a:cubicBezTo>
                  <a:cubicBezTo>
                    <a:pt x="1723" y="11094"/>
                    <a:pt x="1723" y="11102"/>
                    <a:pt x="1716" y="11109"/>
                  </a:cubicBezTo>
                  <a:cubicBezTo>
                    <a:pt x="1662" y="11201"/>
                    <a:pt x="1608" y="11309"/>
                    <a:pt x="1562" y="11408"/>
                  </a:cubicBezTo>
                  <a:cubicBezTo>
                    <a:pt x="1509" y="11508"/>
                    <a:pt x="1463" y="11607"/>
                    <a:pt x="1417" y="11714"/>
                  </a:cubicBezTo>
                  <a:lnTo>
                    <a:pt x="1417" y="11707"/>
                  </a:lnTo>
                  <a:cubicBezTo>
                    <a:pt x="1333" y="11921"/>
                    <a:pt x="1256" y="12143"/>
                    <a:pt x="1187" y="12365"/>
                  </a:cubicBezTo>
                  <a:cubicBezTo>
                    <a:pt x="1134" y="12579"/>
                    <a:pt x="1095" y="12794"/>
                    <a:pt x="1065" y="13016"/>
                  </a:cubicBezTo>
                  <a:lnTo>
                    <a:pt x="1065" y="13001"/>
                  </a:lnTo>
                  <a:cubicBezTo>
                    <a:pt x="1034" y="13230"/>
                    <a:pt x="1019" y="13468"/>
                    <a:pt x="1019" y="13697"/>
                  </a:cubicBezTo>
                  <a:cubicBezTo>
                    <a:pt x="1019" y="13919"/>
                    <a:pt x="1034" y="14141"/>
                    <a:pt x="1057" y="14363"/>
                  </a:cubicBezTo>
                  <a:cubicBezTo>
                    <a:pt x="1095" y="14601"/>
                    <a:pt x="1141" y="14846"/>
                    <a:pt x="1210" y="15083"/>
                  </a:cubicBezTo>
                  <a:cubicBezTo>
                    <a:pt x="1272" y="15305"/>
                    <a:pt x="1348" y="15535"/>
                    <a:pt x="1440" y="15749"/>
                  </a:cubicBezTo>
                  <a:cubicBezTo>
                    <a:pt x="1539" y="15979"/>
                    <a:pt x="1647" y="16201"/>
                    <a:pt x="1777" y="16423"/>
                  </a:cubicBezTo>
                  <a:cubicBezTo>
                    <a:pt x="1823" y="16499"/>
                    <a:pt x="1869" y="16584"/>
                    <a:pt x="1922" y="16660"/>
                  </a:cubicBezTo>
                  <a:cubicBezTo>
                    <a:pt x="1976" y="16698"/>
                    <a:pt x="2029" y="16737"/>
                    <a:pt x="2091" y="16775"/>
                  </a:cubicBezTo>
                  <a:cubicBezTo>
                    <a:pt x="2588" y="17081"/>
                    <a:pt x="3132" y="17319"/>
                    <a:pt x="3699" y="17472"/>
                  </a:cubicBezTo>
                  <a:cubicBezTo>
                    <a:pt x="4303" y="17648"/>
                    <a:pt x="4931" y="17755"/>
                    <a:pt x="5559" y="17809"/>
                  </a:cubicBezTo>
                  <a:cubicBezTo>
                    <a:pt x="5949" y="17839"/>
                    <a:pt x="6371" y="17862"/>
                    <a:pt x="6799" y="17862"/>
                  </a:cubicBezTo>
                  <a:cubicBezTo>
                    <a:pt x="7021" y="17862"/>
                    <a:pt x="7282" y="17855"/>
                    <a:pt x="7565" y="17839"/>
                  </a:cubicBezTo>
                  <a:cubicBezTo>
                    <a:pt x="8231" y="17809"/>
                    <a:pt x="8897" y="17747"/>
                    <a:pt x="9563" y="17648"/>
                  </a:cubicBezTo>
                  <a:cubicBezTo>
                    <a:pt x="10191" y="17548"/>
                    <a:pt x="10819" y="17426"/>
                    <a:pt x="11439" y="17280"/>
                  </a:cubicBezTo>
                  <a:cubicBezTo>
                    <a:pt x="11630" y="17234"/>
                    <a:pt x="11814" y="17181"/>
                    <a:pt x="11998" y="17135"/>
                  </a:cubicBezTo>
                  <a:cubicBezTo>
                    <a:pt x="12113" y="17051"/>
                    <a:pt x="12227" y="16974"/>
                    <a:pt x="12342" y="16882"/>
                  </a:cubicBezTo>
                  <a:cubicBezTo>
                    <a:pt x="12534" y="16737"/>
                    <a:pt x="12717" y="16568"/>
                    <a:pt x="12894" y="16400"/>
                  </a:cubicBezTo>
                  <a:cubicBezTo>
                    <a:pt x="12985" y="16308"/>
                    <a:pt x="13070" y="16216"/>
                    <a:pt x="13154" y="16124"/>
                  </a:cubicBezTo>
                  <a:cubicBezTo>
                    <a:pt x="13238" y="16025"/>
                    <a:pt x="13307" y="15948"/>
                    <a:pt x="13376" y="15864"/>
                  </a:cubicBezTo>
                  <a:cubicBezTo>
                    <a:pt x="13521" y="15673"/>
                    <a:pt x="13659" y="15473"/>
                    <a:pt x="13774" y="15267"/>
                  </a:cubicBezTo>
                  <a:cubicBezTo>
                    <a:pt x="13843" y="15152"/>
                    <a:pt x="13896" y="15045"/>
                    <a:pt x="13958" y="14930"/>
                  </a:cubicBezTo>
                  <a:cubicBezTo>
                    <a:pt x="14011" y="14823"/>
                    <a:pt x="14050" y="14723"/>
                    <a:pt x="14103" y="14616"/>
                  </a:cubicBezTo>
                  <a:lnTo>
                    <a:pt x="14103" y="14624"/>
                  </a:lnTo>
                  <a:cubicBezTo>
                    <a:pt x="14195" y="14402"/>
                    <a:pt x="14272" y="14172"/>
                    <a:pt x="14341" y="13935"/>
                  </a:cubicBezTo>
                  <a:cubicBezTo>
                    <a:pt x="14371" y="13820"/>
                    <a:pt x="14402" y="13697"/>
                    <a:pt x="14425" y="13575"/>
                  </a:cubicBezTo>
                  <a:cubicBezTo>
                    <a:pt x="14448" y="13452"/>
                    <a:pt x="14471" y="13345"/>
                    <a:pt x="14486" y="13230"/>
                  </a:cubicBezTo>
                  <a:lnTo>
                    <a:pt x="14486" y="13238"/>
                  </a:lnTo>
                  <a:cubicBezTo>
                    <a:pt x="14517" y="13008"/>
                    <a:pt x="14532" y="12779"/>
                    <a:pt x="14532" y="12549"/>
                  </a:cubicBezTo>
                  <a:cubicBezTo>
                    <a:pt x="14532" y="12434"/>
                    <a:pt x="14532" y="12319"/>
                    <a:pt x="14517" y="12204"/>
                  </a:cubicBezTo>
                  <a:cubicBezTo>
                    <a:pt x="14509" y="12089"/>
                    <a:pt x="14501" y="11998"/>
                    <a:pt x="14486" y="11890"/>
                  </a:cubicBezTo>
                  <a:cubicBezTo>
                    <a:pt x="14463" y="11691"/>
                    <a:pt x="14425" y="11492"/>
                    <a:pt x="14371" y="11301"/>
                  </a:cubicBezTo>
                  <a:cubicBezTo>
                    <a:pt x="14341" y="11194"/>
                    <a:pt x="14310" y="11094"/>
                    <a:pt x="14272" y="10987"/>
                  </a:cubicBezTo>
                  <a:cubicBezTo>
                    <a:pt x="14233" y="10887"/>
                    <a:pt x="14203" y="10803"/>
                    <a:pt x="14164" y="10719"/>
                  </a:cubicBezTo>
                  <a:lnTo>
                    <a:pt x="14164" y="10727"/>
                  </a:lnTo>
                  <a:cubicBezTo>
                    <a:pt x="14103" y="10566"/>
                    <a:pt x="14027" y="10420"/>
                    <a:pt x="13942" y="10267"/>
                  </a:cubicBezTo>
                  <a:cubicBezTo>
                    <a:pt x="13912" y="10206"/>
                    <a:pt x="13874" y="10145"/>
                    <a:pt x="13835" y="10084"/>
                  </a:cubicBezTo>
                  <a:cubicBezTo>
                    <a:pt x="13789" y="10022"/>
                    <a:pt x="13759" y="9976"/>
                    <a:pt x="13713" y="9923"/>
                  </a:cubicBezTo>
                  <a:cubicBezTo>
                    <a:pt x="13629" y="9808"/>
                    <a:pt x="13529" y="9701"/>
                    <a:pt x="13429" y="9601"/>
                  </a:cubicBezTo>
                  <a:cubicBezTo>
                    <a:pt x="13338" y="9517"/>
                    <a:pt x="13238" y="9433"/>
                    <a:pt x="13131" y="9349"/>
                  </a:cubicBezTo>
                  <a:cubicBezTo>
                    <a:pt x="12932" y="9203"/>
                    <a:pt x="12725" y="9065"/>
                    <a:pt x="12503" y="8943"/>
                  </a:cubicBezTo>
                  <a:cubicBezTo>
                    <a:pt x="12289" y="8820"/>
                    <a:pt x="12074" y="8713"/>
                    <a:pt x="11860" y="8598"/>
                  </a:cubicBezTo>
                  <a:cubicBezTo>
                    <a:pt x="11676" y="8499"/>
                    <a:pt x="11500" y="8407"/>
                    <a:pt x="11324" y="8307"/>
                  </a:cubicBezTo>
                  <a:cubicBezTo>
                    <a:pt x="11156" y="8208"/>
                    <a:pt x="10987" y="8101"/>
                    <a:pt x="10826" y="7978"/>
                  </a:cubicBezTo>
                  <a:cubicBezTo>
                    <a:pt x="10673" y="7863"/>
                    <a:pt x="10528" y="7725"/>
                    <a:pt x="10398" y="7588"/>
                  </a:cubicBezTo>
                  <a:cubicBezTo>
                    <a:pt x="10252" y="7427"/>
                    <a:pt x="10130" y="7258"/>
                    <a:pt x="10030" y="7067"/>
                  </a:cubicBezTo>
                  <a:cubicBezTo>
                    <a:pt x="9915" y="6860"/>
                    <a:pt x="9816" y="6631"/>
                    <a:pt x="9739" y="6401"/>
                  </a:cubicBezTo>
                  <a:cubicBezTo>
                    <a:pt x="9670" y="6156"/>
                    <a:pt x="9609" y="5911"/>
                    <a:pt x="9563" y="5658"/>
                  </a:cubicBezTo>
                  <a:cubicBezTo>
                    <a:pt x="9471" y="5161"/>
                    <a:pt x="9433" y="4655"/>
                    <a:pt x="9364" y="4150"/>
                  </a:cubicBezTo>
                  <a:cubicBezTo>
                    <a:pt x="9310" y="3629"/>
                    <a:pt x="9188" y="3117"/>
                    <a:pt x="9004" y="2627"/>
                  </a:cubicBezTo>
                  <a:cubicBezTo>
                    <a:pt x="8943" y="2489"/>
                    <a:pt x="8874" y="2351"/>
                    <a:pt x="8798" y="2213"/>
                  </a:cubicBezTo>
                  <a:cubicBezTo>
                    <a:pt x="8752" y="2144"/>
                    <a:pt x="8713" y="2075"/>
                    <a:pt x="8667" y="2006"/>
                  </a:cubicBezTo>
                  <a:cubicBezTo>
                    <a:pt x="8621" y="1945"/>
                    <a:pt x="8583" y="1899"/>
                    <a:pt x="8545" y="1838"/>
                  </a:cubicBezTo>
                  <a:cubicBezTo>
                    <a:pt x="8438" y="1708"/>
                    <a:pt x="8323" y="1578"/>
                    <a:pt x="8200" y="1455"/>
                  </a:cubicBezTo>
                  <a:cubicBezTo>
                    <a:pt x="8085" y="1340"/>
                    <a:pt x="7955" y="1225"/>
                    <a:pt x="7818" y="1126"/>
                  </a:cubicBezTo>
                  <a:cubicBezTo>
                    <a:pt x="7641" y="988"/>
                    <a:pt x="7458" y="866"/>
                    <a:pt x="7259" y="751"/>
                  </a:cubicBezTo>
                  <a:cubicBezTo>
                    <a:pt x="7067" y="644"/>
                    <a:pt x="6868" y="544"/>
                    <a:pt x="6669" y="460"/>
                  </a:cubicBezTo>
                  <a:lnTo>
                    <a:pt x="6677" y="460"/>
                  </a:lnTo>
                  <a:cubicBezTo>
                    <a:pt x="6424" y="360"/>
                    <a:pt x="6156" y="268"/>
                    <a:pt x="5896" y="200"/>
                  </a:cubicBezTo>
                  <a:cubicBezTo>
                    <a:pt x="5636" y="131"/>
                    <a:pt x="5375" y="69"/>
                    <a:pt x="5115" y="39"/>
                  </a:cubicBezTo>
                  <a:lnTo>
                    <a:pt x="5130" y="39"/>
                  </a:lnTo>
                  <a:cubicBezTo>
                    <a:pt x="4985" y="16"/>
                    <a:pt x="4839" y="8"/>
                    <a:pt x="4686" y="8"/>
                  </a:cubicBezTo>
                  <a:lnTo>
                    <a:pt x="4679" y="8"/>
                  </a:lnTo>
                  <a:lnTo>
                    <a:pt x="4679" y="0"/>
                  </a:lnTo>
                  <a:close/>
                </a:path>
              </a:pathLst>
            </a:custGeom>
            <a:solidFill>
              <a:srgbClr val="191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17" name="Google Shape;517;p46"/>
            <p:cNvSpPr/>
            <p:nvPr/>
          </p:nvSpPr>
          <p:spPr>
            <a:xfrm>
              <a:off x="8151561" y="2519747"/>
              <a:ext cx="61" cy="6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91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18" name="Google Shape;518;p46"/>
            <p:cNvSpPr/>
            <p:nvPr/>
          </p:nvSpPr>
          <p:spPr>
            <a:xfrm>
              <a:off x="7555189" y="2718053"/>
              <a:ext cx="61" cy="6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191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19" name="Google Shape;519;p46"/>
            <p:cNvSpPr/>
            <p:nvPr/>
          </p:nvSpPr>
          <p:spPr>
            <a:xfrm>
              <a:off x="8337795" y="3034347"/>
              <a:ext cx="61" cy="6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191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20" name="Google Shape;520;p46"/>
            <p:cNvSpPr/>
            <p:nvPr/>
          </p:nvSpPr>
          <p:spPr>
            <a:xfrm>
              <a:off x="8337309" y="3034771"/>
              <a:ext cx="61" cy="6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91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21" name="Google Shape;521;p46"/>
            <p:cNvSpPr/>
            <p:nvPr/>
          </p:nvSpPr>
          <p:spPr>
            <a:xfrm>
              <a:off x="7536202" y="2324656"/>
              <a:ext cx="119869" cy="212804"/>
            </a:xfrm>
            <a:custGeom>
              <a:avLst/>
              <a:gdLst/>
              <a:ahLst/>
              <a:cxnLst/>
              <a:rect l="l" t="t" r="r" b="b"/>
              <a:pathLst>
                <a:path w="1976" h="3508" extrusionOk="0">
                  <a:moveTo>
                    <a:pt x="1026" y="1"/>
                  </a:moveTo>
                  <a:cubicBezTo>
                    <a:pt x="980" y="8"/>
                    <a:pt x="926" y="8"/>
                    <a:pt x="881" y="24"/>
                  </a:cubicBezTo>
                  <a:cubicBezTo>
                    <a:pt x="812" y="39"/>
                    <a:pt x="743" y="62"/>
                    <a:pt x="681" y="100"/>
                  </a:cubicBezTo>
                  <a:cubicBezTo>
                    <a:pt x="620" y="131"/>
                    <a:pt x="567" y="169"/>
                    <a:pt x="513" y="207"/>
                  </a:cubicBezTo>
                  <a:cubicBezTo>
                    <a:pt x="459" y="261"/>
                    <a:pt x="406" y="307"/>
                    <a:pt x="360" y="368"/>
                  </a:cubicBezTo>
                  <a:cubicBezTo>
                    <a:pt x="260" y="491"/>
                    <a:pt x="184" y="621"/>
                    <a:pt x="130" y="766"/>
                  </a:cubicBezTo>
                  <a:cubicBezTo>
                    <a:pt x="69" y="935"/>
                    <a:pt x="31" y="1111"/>
                    <a:pt x="15" y="1287"/>
                  </a:cubicBezTo>
                  <a:cubicBezTo>
                    <a:pt x="0" y="1455"/>
                    <a:pt x="8" y="1631"/>
                    <a:pt x="38" y="1800"/>
                  </a:cubicBezTo>
                  <a:cubicBezTo>
                    <a:pt x="92" y="2129"/>
                    <a:pt x="222" y="2443"/>
                    <a:pt x="406" y="2719"/>
                  </a:cubicBezTo>
                  <a:cubicBezTo>
                    <a:pt x="582" y="3002"/>
                    <a:pt x="796" y="3262"/>
                    <a:pt x="1041" y="3492"/>
                  </a:cubicBezTo>
                  <a:cubicBezTo>
                    <a:pt x="1049" y="3500"/>
                    <a:pt x="1064" y="3507"/>
                    <a:pt x="1080" y="3507"/>
                  </a:cubicBezTo>
                  <a:cubicBezTo>
                    <a:pt x="1095" y="3507"/>
                    <a:pt x="1110" y="3500"/>
                    <a:pt x="1125" y="3492"/>
                  </a:cubicBezTo>
                  <a:cubicBezTo>
                    <a:pt x="1133" y="3477"/>
                    <a:pt x="1141" y="3461"/>
                    <a:pt x="1141" y="3446"/>
                  </a:cubicBezTo>
                  <a:cubicBezTo>
                    <a:pt x="1141" y="3431"/>
                    <a:pt x="1133" y="3415"/>
                    <a:pt x="1125" y="3408"/>
                  </a:cubicBezTo>
                  <a:cubicBezTo>
                    <a:pt x="1095" y="3385"/>
                    <a:pt x="1072" y="3354"/>
                    <a:pt x="1049" y="3331"/>
                  </a:cubicBezTo>
                  <a:cubicBezTo>
                    <a:pt x="1057" y="3323"/>
                    <a:pt x="1072" y="3323"/>
                    <a:pt x="1080" y="3308"/>
                  </a:cubicBezTo>
                  <a:cubicBezTo>
                    <a:pt x="1286" y="3124"/>
                    <a:pt x="1455" y="2910"/>
                    <a:pt x="1593" y="2673"/>
                  </a:cubicBezTo>
                  <a:cubicBezTo>
                    <a:pt x="1661" y="2543"/>
                    <a:pt x="1730" y="2405"/>
                    <a:pt x="1784" y="2267"/>
                  </a:cubicBezTo>
                  <a:cubicBezTo>
                    <a:pt x="1838" y="2129"/>
                    <a:pt x="1876" y="1984"/>
                    <a:pt x="1906" y="1838"/>
                  </a:cubicBezTo>
                  <a:cubicBezTo>
                    <a:pt x="1975" y="1540"/>
                    <a:pt x="1975" y="1233"/>
                    <a:pt x="1922" y="935"/>
                  </a:cubicBezTo>
                  <a:cubicBezTo>
                    <a:pt x="1868" y="636"/>
                    <a:pt x="1707" y="361"/>
                    <a:pt x="1470" y="169"/>
                  </a:cubicBezTo>
                  <a:cubicBezTo>
                    <a:pt x="1416" y="123"/>
                    <a:pt x="1355" y="85"/>
                    <a:pt x="1294" y="62"/>
                  </a:cubicBezTo>
                  <a:cubicBezTo>
                    <a:pt x="1217" y="31"/>
                    <a:pt x="1148" y="8"/>
                    <a:pt x="1072" y="8"/>
                  </a:cubicBezTo>
                  <a:lnTo>
                    <a:pt x="1026" y="8"/>
                  </a:lnTo>
                  <a:lnTo>
                    <a:pt x="1026" y="1"/>
                  </a:lnTo>
                  <a:close/>
                </a:path>
              </a:pathLst>
            </a:custGeom>
            <a:solidFill>
              <a:srgbClr val="D79D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22" name="Google Shape;522;p46"/>
            <p:cNvSpPr/>
            <p:nvPr/>
          </p:nvSpPr>
          <p:spPr>
            <a:xfrm>
              <a:off x="7571932" y="2351591"/>
              <a:ext cx="57205" cy="53262"/>
            </a:xfrm>
            <a:custGeom>
              <a:avLst/>
              <a:gdLst/>
              <a:ahLst/>
              <a:cxnLst/>
              <a:rect l="l" t="t" r="r" b="b"/>
              <a:pathLst>
                <a:path w="943" h="878" extrusionOk="0">
                  <a:moveTo>
                    <a:pt x="207" y="1"/>
                  </a:moveTo>
                  <a:cubicBezTo>
                    <a:pt x="154" y="1"/>
                    <a:pt x="92" y="8"/>
                    <a:pt x="39" y="24"/>
                  </a:cubicBezTo>
                  <a:lnTo>
                    <a:pt x="31" y="24"/>
                  </a:lnTo>
                  <a:cubicBezTo>
                    <a:pt x="16" y="31"/>
                    <a:pt x="1" y="47"/>
                    <a:pt x="8" y="70"/>
                  </a:cubicBezTo>
                  <a:cubicBezTo>
                    <a:pt x="14" y="82"/>
                    <a:pt x="26" y="95"/>
                    <a:pt x="42" y="95"/>
                  </a:cubicBezTo>
                  <a:cubicBezTo>
                    <a:pt x="46" y="95"/>
                    <a:pt x="50" y="94"/>
                    <a:pt x="54" y="93"/>
                  </a:cubicBezTo>
                  <a:lnTo>
                    <a:pt x="100" y="85"/>
                  </a:lnTo>
                  <a:cubicBezTo>
                    <a:pt x="117" y="83"/>
                    <a:pt x="135" y="82"/>
                    <a:pt x="153" y="82"/>
                  </a:cubicBezTo>
                  <a:cubicBezTo>
                    <a:pt x="206" y="82"/>
                    <a:pt x="261" y="91"/>
                    <a:pt x="307" y="108"/>
                  </a:cubicBezTo>
                  <a:cubicBezTo>
                    <a:pt x="345" y="123"/>
                    <a:pt x="376" y="146"/>
                    <a:pt x="414" y="169"/>
                  </a:cubicBezTo>
                  <a:cubicBezTo>
                    <a:pt x="437" y="192"/>
                    <a:pt x="468" y="223"/>
                    <a:pt x="491" y="253"/>
                  </a:cubicBezTo>
                  <a:cubicBezTo>
                    <a:pt x="544" y="322"/>
                    <a:pt x="590" y="407"/>
                    <a:pt x="628" y="491"/>
                  </a:cubicBezTo>
                  <a:cubicBezTo>
                    <a:pt x="628" y="483"/>
                    <a:pt x="628" y="483"/>
                    <a:pt x="628" y="475"/>
                  </a:cubicBezTo>
                  <a:lnTo>
                    <a:pt x="636" y="491"/>
                  </a:lnTo>
                  <a:cubicBezTo>
                    <a:pt x="674" y="590"/>
                    <a:pt x="697" y="690"/>
                    <a:pt x="720" y="797"/>
                  </a:cubicBezTo>
                  <a:cubicBezTo>
                    <a:pt x="720" y="812"/>
                    <a:pt x="736" y="835"/>
                    <a:pt x="751" y="843"/>
                  </a:cubicBezTo>
                  <a:cubicBezTo>
                    <a:pt x="770" y="866"/>
                    <a:pt x="799" y="877"/>
                    <a:pt x="827" y="877"/>
                  </a:cubicBezTo>
                  <a:cubicBezTo>
                    <a:pt x="856" y="877"/>
                    <a:pt x="885" y="866"/>
                    <a:pt x="904" y="843"/>
                  </a:cubicBezTo>
                  <a:cubicBezTo>
                    <a:pt x="927" y="828"/>
                    <a:pt x="942" y="797"/>
                    <a:pt x="942" y="766"/>
                  </a:cubicBezTo>
                  <a:cubicBezTo>
                    <a:pt x="935" y="713"/>
                    <a:pt x="927" y="652"/>
                    <a:pt x="912" y="598"/>
                  </a:cubicBezTo>
                  <a:cubicBezTo>
                    <a:pt x="896" y="544"/>
                    <a:pt x="881" y="491"/>
                    <a:pt x="850" y="437"/>
                  </a:cubicBezTo>
                  <a:cubicBezTo>
                    <a:pt x="827" y="384"/>
                    <a:pt x="797" y="338"/>
                    <a:pt x="766" y="299"/>
                  </a:cubicBezTo>
                  <a:cubicBezTo>
                    <a:pt x="667" y="162"/>
                    <a:pt x="529" y="70"/>
                    <a:pt x="368" y="24"/>
                  </a:cubicBezTo>
                  <a:cubicBezTo>
                    <a:pt x="314" y="8"/>
                    <a:pt x="261" y="1"/>
                    <a:pt x="207" y="1"/>
                  </a:cubicBezTo>
                  <a:close/>
                </a:path>
              </a:pathLst>
            </a:custGeom>
            <a:solidFill>
              <a:srgbClr val="BF8B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23" name="Google Shape;523;p46"/>
            <p:cNvSpPr/>
            <p:nvPr/>
          </p:nvSpPr>
          <p:spPr>
            <a:xfrm>
              <a:off x="7590070" y="2044153"/>
              <a:ext cx="635864" cy="979093"/>
            </a:xfrm>
            <a:custGeom>
              <a:avLst/>
              <a:gdLst/>
              <a:ahLst/>
              <a:cxnLst/>
              <a:rect l="l" t="t" r="r" b="b"/>
              <a:pathLst>
                <a:path w="10482" h="16140" extrusionOk="0">
                  <a:moveTo>
                    <a:pt x="2580" y="0"/>
                  </a:moveTo>
                  <a:cubicBezTo>
                    <a:pt x="2397" y="0"/>
                    <a:pt x="2213" y="16"/>
                    <a:pt x="2029" y="46"/>
                  </a:cubicBezTo>
                  <a:cubicBezTo>
                    <a:pt x="2014" y="46"/>
                    <a:pt x="2006" y="54"/>
                    <a:pt x="1998" y="54"/>
                  </a:cubicBezTo>
                  <a:cubicBezTo>
                    <a:pt x="1983" y="46"/>
                    <a:pt x="1968" y="46"/>
                    <a:pt x="1952" y="46"/>
                  </a:cubicBezTo>
                  <a:cubicBezTo>
                    <a:pt x="1930" y="46"/>
                    <a:pt x="1907" y="54"/>
                    <a:pt x="1884" y="77"/>
                  </a:cubicBezTo>
                  <a:cubicBezTo>
                    <a:pt x="1769" y="215"/>
                    <a:pt x="1662" y="368"/>
                    <a:pt x="1562" y="521"/>
                  </a:cubicBezTo>
                  <a:cubicBezTo>
                    <a:pt x="1470" y="674"/>
                    <a:pt x="1386" y="827"/>
                    <a:pt x="1309" y="980"/>
                  </a:cubicBezTo>
                  <a:cubicBezTo>
                    <a:pt x="1172" y="1279"/>
                    <a:pt x="1057" y="1593"/>
                    <a:pt x="972" y="1914"/>
                  </a:cubicBezTo>
                  <a:cubicBezTo>
                    <a:pt x="842" y="2473"/>
                    <a:pt x="750" y="3032"/>
                    <a:pt x="697" y="3599"/>
                  </a:cubicBezTo>
                  <a:lnTo>
                    <a:pt x="666" y="3859"/>
                  </a:lnTo>
                  <a:cubicBezTo>
                    <a:pt x="651" y="3982"/>
                    <a:pt x="636" y="4096"/>
                    <a:pt x="620" y="4219"/>
                  </a:cubicBezTo>
                  <a:cubicBezTo>
                    <a:pt x="567" y="4602"/>
                    <a:pt x="513" y="4916"/>
                    <a:pt x="444" y="5199"/>
                  </a:cubicBezTo>
                  <a:cubicBezTo>
                    <a:pt x="406" y="5360"/>
                    <a:pt x="360" y="5521"/>
                    <a:pt x="322" y="5681"/>
                  </a:cubicBezTo>
                  <a:cubicBezTo>
                    <a:pt x="276" y="5819"/>
                    <a:pt x="237" y="5965"/>
                    <a:pt x="207" y="6102"/>
                  </a:cubicBezTo>
                  <a:cubicBezTo>
                    <a:pt x="69" y="6654"/>
                    <a:pt x="0" y="7213"/>
                    <a:pt x="8" y="7771"/>
                  </a:cubicBezTo>
                  <a:cubicBezTo>
                    <a:pt x="0" y="8315"/>
                    <a:pt x="107" y="8851"/>
                    <a:pt x="306" y="9349"/>
                  </a:cubicBezTo>
                  <a:cubicBezTo>
                    <a:pt x="505" y="9862"/>
                    <a:pt x="835" y="10313"/>
                    <a:pt x="1263" y="10658"/>
                  </a:cubicBezTo>
                  <a:cubicBezTo>
                    <a:pt x="1501" y="10849"/>
                    <a:pt x="1761" y="11018"/>
                    <a:pt x="2044" y="11148"/>
                  </a:cubicBezTo>
                  <a:cubicBezTo>
                    <a:pt x="2351" y="11293"/>
                    <a:pt x="2664" y="11400"/>
                    <a:pt x="2986" y="11477"/>
                  </a:cubicBezTo>
                  <a:cubicBezTo>
                    <a:pt x="3269" y="11546"/>
                    <a:pt x="3553" y="11592"/>
                    <a:pt x="3844" y="11607"/>
                  </a:cubicBezTo>
                  <a:cubicBezTo>
                    <a:pt x="3844" y="11684"/>
                    <a:pt x="3844" y="11753"/>
                    <a:pt x="3836" y="11829"/>
                  </a:cubicBezTo>
                  <a:cubicBezTo>
                    <a:pt x="3813" y="12105"/>
                    <a:pt x="3759" y="12380"/>
                    <a:pt x="3667" y="12648"/>
                  </a:cubicBezTo>
                  <a:cubicBezTo>
                    <a:pt x="3591" y="12863"/>
                    <a:pt x="3491" y="13069"/>
                    <a:pt x="3361" y="13261"/>
                  </a:cubicBezTo>
                  <a:lnTo>
                    <a:pt x="3354" y="13276"/>
                  </a:lnTo>
                  <a:cubicBezTo>
                    <a:pt x="3254" y="13414"/>
                    <a:pt x="3139" y="13544"/>
                    <a:pt x="3009" y="13659"/>
                  </a:cubicBezTo>
                  <a:cubicBezTo>
                    <a:pt x="2887" y="13766"/>
                    <a:pt x="2756" y="13850"/>
                    <a:pt x="2611" y="13927"/>
                  </a:cubicBezTo>
                  <a:lnTo>
                    <a:pt x="2596" y="13935"/>
                  </a:lnTo>
                  <a:cubicBezTo>
                    <a:pt x="2511" y="13973"/>
                    <a:pt x="2427" y="14003"/>
                    <a:pt x="2335" y="14034"/>
                  </a:cubicBezTo>
                  <a:cubicBezTo>
                    <a:pt x="2289" y="14049"/>
                    <a:pt x="2266" y="14095"/>
                    <a:pt x="2274" y="14134"/>
                  </a:cubicBezTo>
                  <a:cubicBezTo>
                    <a:pt x="2266" y="14149"/>
                    <a:pt x="2259" y="14164"/>
                    <a:pt x="2259" y="14172"/>
                  </a:cubicBezTo>
                  <a:cubicBezTo>
                    <a:pt x="2213" y="14516"/>
                    <a:pt x="2259" y="14861"/>
                    <a:pt x="2397" y="15175"/>
                  </a:cubicBezTo>
                  <a:cubicBezTo>
                    <a:pt x="2458" y="15313"/>
                    <a:pt x="2542" y="15435"/>
                    <a:pt x="2649" y="15550"/>
                  </a:cubicBezTo>
                  <a:cubicBezTo>
                    <a:pt x="2749" y="15657"/>
                    <a:pt x="2864" y="15741"/>
                    <a:pt x="2994" y="15818"/>
                  </a:cubicBezTo>
                  <a:cubicBezTo>
                    <a:pt x="3132" y="15895"/>
                    <a:pt x="3269" y="15956"/>
                    <a:pt x="3422" y="16002"/>
                  </a:cubicBezTo>
                  <a:cubicBezTo>
                    <a:pt x="3576" y="16048"/>
                    <a:pt x="3736" y="16086"/>
                    <a:pt x="3897" y="16109"/>
                  </a:cubicBezTo>
                  <a:cubicBezTo>
                    <a:pt x="4081" y="16132"/>
                    <a:pt x="4257" y="16140"/>
                    <a:pt x="4441" y="16140"/>
                  </a:cubicBezTo>
                  <a:cubicBezTo>
                    <a:pt x="4624" y="16140"/>
                    <a:pt x="4816" y="16132"/>
                    <a:pt x="5007" y="16109"/>
                  </a:cubicBezTo>
                  <a:cubicBezTo>
                    <a:pt x="5405" y="16063"/>
                    <a:pt x="5804" y="15986"/>
                    <a:pt x="6194" y="15872"/>
                  </a:cubicBezTo>
                  <a:cubicBezTo>
                    <a:pt x="6584" y="15757"/>
                    <a:pt x="6960" y="15604"/>
                    <a:pt x="7327" y="15428"/>
                  </a:cubicBezTo>
                  <a:cubicBezTo>
                    <a:pt x="7679" y="15267"/>
                    <a:pt x="8008" y="15068"/>
                    <a:pt x="8315" y="14838"/>
                  </a:cubicBezTo>
                  <a:cubicBezTo>
                    <a:pt x="8583" y="14639"/>
                    <a:pt x="8820" y="14402"/>
                    <a:pt x="9019" y="14134"/>
                  </a:cubicBezTo>
                  <a:cubicBezTo>
                    <a:pt x="9080" y="14049"/>
                    <a:pt x="9134" y="13965"/>
                    <a:pt x="9180" y="13873"/>
                  </a:cubicBezTo>
                  <a:cubicBezTo>
                    <a:pt x="9195" y="13866"/>
                    <a:pt x="9210" y="13850"/>
                    <a:pt x="9218" y="13835"/>
                  </a:cubicBezTo>
                  <a:cubicBezTo>
                    <a:pt x="9226" y="13812"/>
                    <a:pt x="9226" y="13781"/>
                    <a:pt x="9218" y="13758"/>
                  </a:cubicBezTo>
                  <a:cubicBezTo>
                    <a:pt x="9210" y="13736"/>
                    <a:pt x="9195" y="13713"/>
                    <a:pt x="9172" y="13705"/>
                  </a:cubicBezTo>
                  <a:lnTo>
                    <a:pt x="9073" y="13674"/>
                  </a:lnTo>
                  <a:lnTo>
                    <a:pt x="9004" y="13651"/>
                  </a:lnTo>
                  <a:cubicBezTo>
                    <a:pt x="8897" y="13613"/>
                    <a:pt x="8797" y="13567"/>
                    <a:pt x="8690" y="13513"/>
                  </a:cubicBezTo>
                  <a:cubicBezTo>
                    <a:pt x="8606" y="13468"/>
                    <a:pt x="8521" y="13422"/>
                    <a:pt x="8445" y="13360"/>
                  </a:cubicBezTo>
                  <a:cubicBezTo>
                    <a:pt x="8299" y="13261"/>
                    <a:pt x="8169" y="13138"/>
                    <a:pt x="8054" y="13008"/>
                  </a:cubicBezTo>
                  <a:cubicBezTo>
                    <a:pt x="7955" y="12886"/>
                    <a:pt x="7871" y="12756"/>
                    <a:pt x="7794" y="12618"/>
                  </a:cubicBezTo>
                  <a:cubicBezTo>
                    <a:pt x="7718" y="12442"/>
                    <a:pt x="7656" y="12266"/>
                    <a:pt x="7618" y="12082"/>
                  </a:cubicBezTo>
                  <a:cubicBezTo>
                    <a:pt x="7618" y="12082"/>
                    <a:pt x="7618" y="12074"/>
                    <a:pt x="7618" y="12074"/>
                  </a:cubicBezTo>
                  <a:lnTo>
                    <a:pt x="7618" y="12066"/>
                  </a:lnTo>
                  <a:cubicBezTo>
                    <a:pt x="7580" y="11837"/>
                    <a:pt x="7564" y="11592"/>
                    <a:pt x="7580" y="11362"/>
                  </a:cubicBezTo>
                  <a:lnTo>
                    <a:pt x="7580" y="11362"/>
                  </a:lnTo>
                  <a:lnTo>
                    <a:pt x="7580" y="11370"/>
                  </a:lnTo>
                  <a:cubicBezTo>
                    <a:pt x="7603" y="11056"/>
                    <a:pt x="7672" y="10750"/>
                    <a:pt x="7771" y="10451"/>
                  </a:cubicBezTo>
                  <a:cubicBezTo>
                    <a:pt x="7771" y="10451"/>
                    <a:pt x="7771" y="10443"/>
                    <a:pt x="7771" y="10443"/>
                  </a:cubicBezTo>
                  <a:lnTo>
                    <a:pt x="7771" y="10436"/>
                  </a:lnTo>
                  <a:cubicBezTo>
                    <a:pt x="7871" y="10168"/>
                    <a:pt x="7993" y="9915"/>
                    <a:pt x="8139" y="9678"/>
                  </a:cubicBezTo>
                  <a:lnTo>
                    <a:pt x="8246" y="9678"/>
                  </a:lnTo>
                  <a:cubicBezTo>
                    <a:pt x="8338" y="9670"/>
                    <a:pt x="8430" y="9662"/>
                    <a:pt x="8521" y="9647"/>
                  </a:cubicBezTo>
                  <a:cubicBezTo>
                    <a:pt x="8698" y="9609"/>
                    <a:pt x="8866" y="9563"/>
                    <a:pt x="9034" y="9494"/>
                  </a:cubicBezTo>
                  <a:cubicBezTo>
                    <a:pt x="9188" y="9425"/>
                    <a:pt x="9341" y="9341"/>
                    <a:pt x="9478" y="9249"/>
                  </a:cubicBezTo>
                  <a:cubicBezTo>
                    <a:pt x="9601" y="9165"/>
                    <a:pt x="9716" y="9065"/>
                    <a:pt x="9823" y="8958"/>
                  </a:cubicBezTo>
                  <a:cubicBezTo>
                    <a:pt x="9930" y="8843"/>
                    <a:pt x="10022" y="8721"/>
                    <a:pt x="10106" y="8591"/>
                  </a:cubicBezTo>
                  <a:cubicBezTo>
                    <a:pt x="10190" y="8468"/>
                    <a:pt x="10267" y="8330"/>
                    <a:pt x="10321" y="8185"/>
                  </a:cubicBezTo>
                  <a:cubicBezTo>
                    <a:pt x="10443" y="7902"/>
                    <a:pt x="10481" y="7588"/>
                    <a:pt x="10435" y="7289"/>
                  </a:cubicBezTo>
                  <a:cubicBezTo>
                    <a:pt x="10420" y="7159"/>
                    <a:pt x="10382" y="7036"/>
                    <a:pt x="10328" y="6922"/>
                  </a:cubicBezTo>
                  <a:cubicBezTo>
                    <a:pt x="10298" y="6868"/>
                    <a:pt x="10275" y="6822"/>
                    <a:pt x="10244" y="6776"/>
                  </a:cubicBezTo>
                  <a:cubicBezTo>
                    <a:pt x="10213" y="6723"/>
                    <a:pt x="10175" y="6677"/>
                    <a:pt x="10137" y="6631"/>
                  </a:cubicBezTo>
                  <a:cubicBezTo>
                    <a:pt x="9923" y="6416"/>
                    <a:pt x="9639" y="6286"/>
                    <a:pt x="9333" y="6286"/>
                  </a:cubicBezTo>
                  <a:cubicBezTo>
                    <a:pt x="9210" y="6286"/>
                    <a:pt x="9088" y="6309"/>
                    <a:pt x="8965" y="6347"/>
                  </a:cubicBezTo>
                  <a:cubicBezTo>
                    <a:pt x="8835" y="6386"/>
                    <a:pt x="8713" y="6455"/>
                    <a:pt x="8606" y="6539"/>
                  </a:cubicBezTo>
                  <a:cubicBezTo>
                    <a:pt x="8667" y="6217"/>
                    <a:pt x="8705" y="5888"/>
                    <a:pt x="8720" y="5559"/>
                  </a:cubicBezTo>
                  <a:cubicBezTo>
                    <a:pt x="8743" y="5176"/>
                    <a:pt x="8736" y="4793"/>
                    <a:pt x="8713" y="4410"/>
                  </a:cubicBezTo>
                  <a:cubicBezTo>
                    <a:pt x="8698" y="4242"/>
                    <a:pt x="8682" y="4081"/>
                    <a:pt x="8652" y="3913"/>
                  </a:cubicBezTo>
                  <a:cubicBezTo>
                    <a:pt x="8621" y="3760"/>
                    <a:pt x="8583" y="3614"/>
                    <a:pt x="8529" y="3461"/>
                  </a:cubicBezTo>
                  <a:cubicBezTo>
                    <a:pt x="8430" y="3178"/>
                    <a:pt x="8299" y="2910"/>
                    <a:pt x="8123" y="2657"/>
                  </a:cubicBezTo>
                  <a:cubicBezTo>
                    <a:pt x="7955" y="2404"/>
                    <a:pt x="7756" y="2182"/>
                    <a:pt x="7526" y="1976"/>
                  </a:cubicBezTo>
                  <a:cubicBezTo>
                    <a:pt x="7296" y="1769"/>
                    <a:pt x="7051" y="1585"/>
                    <a:pt x="6791" y="1432"/>
                  </a:cubicBezTo>
                  <a:cubicBezTo>
                    <a:pt x="6263" y="1103"/>
                    <a:pt x="5704" y="827"/>
                    <a:pt x="5137" y="598"/>
                  </a:cubicBezTo>
                  <a:cubicBezTo>
                    <a:pt x="4617" y="376"/>
                    <a:pt x="4089" y="215"/>
                    <a:pt x="3537" y="100"/>
                  </a:cubicBezTo>
                  <a:cubicBezTo>
                    <a:pt x="3277" y="54"/>
                    <a:pt x="3017" y="23"/>
                    <a:pt x="2756" y="8"/>
                  </a:cubicBezTo>
                  <a:lnTo>
                    <a:pt x="2573" y="8"/>
                  </a:lnTo>
                  <a:lnTo>
                    <a:pt x="2580" y="0"/>
                  </a:lnTo>
                  <a:close/>
                </a:path>
              </a:pathLst>
            </a:custGeom>
            <a:solidFill>
              <a:srgbClr val="FEB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24" name="Google Shape;524;p46"/>
            <p:cNvSpPr/>
            <p:nvPr/>
          </p:nvSpPr>
          <p:spPr>
            <a:xfrm>
              <a:off x="7633262" y="2044153"/>
              <a:ext cx="487726" cy="353480"/>
            </a:xfrm>
            <a:custGeom>
              <a:avLst/>
              <a:gdLst/>
              <a:ahLst/>
              <a:cxnLst/>
              <a:rect l="l" t="t" r="r" b="b"/>
              <a:pathLst>
                <a:path w="8040" h="5827" extrusionOk="0">
                  <a:moveTo>
                    <a:pt x="1868" y="0"/>
                  </a:moveTo>
                  <a:cubicBezTo>
                    <a:pt x="1685" y="0"/>
                    <a:pt x="1501" y="8"/>
                    <a:pt x="1317" y="39"/>
                  </a:cubicBezTo>
                  <a:cubicBezTo>
                    <a:pt x="1302" y="39"/>
                    <a:pt x="1294" y="46"/>
                    <a:pt x="1279" y="54"/>
                  </a:cubicBezTo>
                  <a:cubicBezTo>
                    <a:pt x="1271" y="46"/>
                    <a:pt x="1256" y="39"/>
                    <a:pt x="1240" y="39"/>
                  </a:cubicBezTo>
                  <a:cubicBezTo>
                    <a:pt x="1218" y="39"/>
                    <a:pt x="1187" y="54"/>
                    <a:pt x="1172" y="69"/>
                  </a:cubicBezTo>
                  <a:cubicBezTo>
                    <a:pt x="1057" y="215"/>
                    <a:pt x="950" y="368"/>
                    <a:pt x="850" y="521"/>
                  </a:cubicBezTo>
                  <a:cubicBezTo>
                    <a:pt x="750" y="667"/>
                    <a:pt x="674" y="820"/>
                    <a:pt x="597" y="980"/>
                  </a:cubicBezTo>
                  <a:cubicBezTo>
                    <a:pt x="452" y="1279"/>
                    <a:pt x="337" y="1593"/>
                    <a:pt x="260" y="1914"/>
                  </a:cubicBezTo>
                  <a:cubicBezTo>
                    <a:pt x="138" y="2397"/>
                    <a:pt x="54" y="2887"/>
                    <a:pt x="0" y="3384"/>
                  </a:cubicBezTo>
                  <a:cubicBezTo>
                    <a:pt x="192" y="3193"/>
                    <a:pt x="383" y="3017"/>
                    <a:pt x="597" y="2849"/>
                  </a:cubicBezTo>
                  <a:cubicBezTo>
                    <a:pt x="750" y="2726"/>
                    <a:pt x="919" y="2604"/>
                    <a:pt x="1095" y="2496"/>
                  </a:cubicBezTo>
                  <a:cubicBezTo>
                    <a:pt x="1263" y="2397"/>
                    <a:pt x="1432" y="2305"/>
                    <a:pt x="1616" y="2221"/>
                  </a:cubicBezTo>
                  <a:lnTo>
                    <a:pt x="1669" y="2221"/>
                  </a:lnTo>
                  <a:cubicBezTo>
                    <a:pt x="1677" y="2228"/>
                    <a:pt x="1677" y="2236"/>
                    <a:pt x="1685" y="2244"/>
                  </a:cubicBezTo>
                  <a:lnTo>
                    <a:pt x="1692" y="2274"/>
                  </a:lnTo>
                  <a:lnTo>
                    <a:pt x="1707" y="2313"/>
                  </a:lnTo>
                  <a:cubicBezTo>
                    <a:pt x="1769" y="2466"/>
                    <a:pt x="1838" y="2619"/>
                    <a:pt x="1922" y="2757"/>
                  </a:cubicBezTo>
                  <a:cubicBezTo>
                    <a:pt x="1998" y="2902"/>
                    <a:pt x="2090" y="3040"/>
                    <a:pt x="2182" y="3170"/>
                  </a:cubicBezTo>
                  <a:cubicBezTo>
                    <a:pt x="2496" y="3584"/>
                    <a:pt x="2864" y="3951"/>
                    <a:pt x="3269" y="4273"/>
                  </a:cubicBezTo>
                  <a:cubicBezTo>
                    <a:pt x="3522" y="4464"/>
                    <a:pt x="3782" y="4648"/>
                    <a:pt x="4050" y="4816"/>
                  </a:cubicBezTo>
                  <a:cubicBezTo>
                    <a:pt x="4211" y="4908"/>
                    <a:pt x="4357" y="4992"/>
                    <a:pt x="4487" y="5069"/>
                  </a:cubicBezTo>
                  <a:cubicBezTo>
                    <a:pt x="4640" y="5145"/>
                    <a:pt x="4801" y="5222"/>
                    <a:pt x="4969" y="5298"/>
                  </a:cubicBezTo>
                  <a:cubicBezTo>
                    <a:pt x="5229" y="5406"/>
                    <a:pt x="5490" y="5505"/>
                    <a:pt x="5765" y="5582"/>
                  </a:cubicBezTo>
                  <a:cubicBezTo>
                    <a:pt x="6033" y="5651"/>
                    <a:pt x="6301" y="5712"/>
                    <a:pt x="6577" y="5750"/>
                  </a:cubicBezTo>
                  <a:cubicBezTo>
                    <a:pt x="6891" y="5796"/>
                    <a:pt x="7205" y="5827"/>
                    <a:pt x="7519" y="5827"/>
                  </a:cubicBezTo>
                  <a:lnTo>
                    <a:pt x="7580" y="5827"/>
                  </a:lnTo>
                  <a:cubicBezTo>
                    <a:pt x="7718" y="5827"/>
                    <a:pt x="7855" y="5827"/>
                    <a:pt x="7993" y="5819"/>
                  </a:cubicBezTo>
                  <a:cubicBezTo>
                    <a:pt x="8008" y="5735"/>
                    <a:pt x="8008" y="5651"/>
                    <a:pt x="8016" y="5566"/>
                  </a:cubicBezTo>
                  <a:cubicBezTo>
                    <a:pt x="8039" y="5184"/>
                    <a:pt x="8039" y="4801"/>
                    <a:pt x="8008" y="4418"/>
                  </a:cubicBezTo>
                  <a:cubicBezTo>
                    <a:pt x="8001" y="4250"/>
                    <a:pt x="7978" y="4081"/>
                    <a:pt x="7947" y="3920"/>
                  </a:cubicBezTo>
                  <a:cubicBezTo>
                    <a:pt x="7917" y="3767"/>
                    <a:pt x="7878" y="3614"/>
                    <a:pt x="7825" y="3469"/>
                  </a:cubicBezTo>
                  <a:cubicBezTo>
                    <a:pt x="7725" y="3185"/>
                    <a:pt x="7595" y="2910"/>
                    <a:pt x="7419" y="2665"/>
                  </a:cubicBezTo>
                  <a:cubicBezTo>
                    <a:pt x="7251" y="2412"/>
                    <a:pt x="7051" y="2182"/>
                    <a:pt x="6822" y="1976"/>
                  </a:cubicBezTo>
                  <a:cubicBezTo>
                    <a:pt x="6592" y="1769"/>
                    <a:pt x="6347" y="1593"/>
                    <a:pt x="6087" y="1432"/>
                  </a:cubicBezTo>
                  <a:cubicBezTo>
                    <a:pt x="5559" y="1111"/>
                    <a:pt x="5000" y="827"/>
                    <a:pt x="4425" y="598"/>
                  </a:cubicBezTo>
                  <a:cubicBezTo>
                    <a:pt x="3912" y="383"/>
                    <a:pt x="3377" y="215"/>
                    <a:pt x="2833" y="100"/>
                  </a:cubicBezTo>
                  <a:cubicBezTo>
                    <a:pt x="2573" y="54"/>
                    <a:pt x="2312" y="23"/>
                    <a:pt x="2044" y="8"/>
                  </a:cubicBezTo>
                  <a:lnTo>
                    <a:pt x="1868" y="8"/>
                  </a:lnTo>
                  <a:lnTo>
                    <a:pt x="1868" y="0"/>
                  </a:lnTo>
                  <a:close/>
                </a:path>
              </a:pathLst>
            </a:custGeom>
            <a:solidFill>
              <a:srgbClr val="F2B3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25" name="Google Shape;525;p46"/>
            <p:cNvSpPr/>
            <p:nvPr/>
          </p:nvSpPr>
          <p:spPr>
            <a:xfrm>
              <a:off x="7813429" y="2705495"/>
              <a:ext cx="175618" cy="104582"/>
            </a:xfrm>
            <a:custGeom>
              <a:avLst/>
              <a:gdLst/>
              <a:ahLst/>
              <a:cxnLst/>
              <a:rect l="l" t="t" r="r" b="b"/>
              <a:pathLst>
                <a:path w="2895" h="1724" extrusionOk="0">
                  <a:moveTo>
                    <a:pt x="2895" y="1"/>
                  </a:moveTo>
                  <a:cubicBezTo>
                    <a:pt x="2864" y="24"/>
                    <a:pt x="2826" y="39"/>
                    <a:pt x="2795" y="54"/>
                  </a:cubicBezTo>
                  <a:lnTo>
                    <a:pt x="2803" y="54"/>
                  </a:lnTo>
                  <a:cubicBezTo>
                    <a:pt x="2642" y="146"/>
                    <a:pt x="2481" y="223"/>
                    <a:pt x="2305" y="284"/>
                  </a:cubicBezTo>
                  <a:cubicBezTo>
                    <a:pt x="1945" y="429"/>
                    <a:pt x="1570" y="529"/>
                    <a:pt x="1187" y="590"/>
                  </a:cubicBezTo>
                  <a:lnTo>
                    <a:pt x="1096" y="606"/>
                  </a:lnTo>
                  <a:cubicBezTo>
                    <a:pt x="1057" y="606"/>
                    <a:pt x="1027" y="613"/>
                    <a:pt x="996" y="621"/>
                  </a:cubicBezTo>
                  <a:cubicBezTo>
                    <a:pt x="965" y="621"/>
                    <a:pt x="919" y="636"/>
                    <a:pt x="874" y="636"/>
                  </a:cubicBezTo>
                  <a:lnTo>
                    <a:pt x="789" y="652"/>
                  </a:lnTo>
                  <a:cubicBezTo>
                    <a:pt x="644" y="674"/>
                    <a:pt x="491" y="690"/>
                    <a:pt x="345" y="697"/>
                  </a:cubicBezTo>
                  <a:lnTo>
                    <a:pt x="330" y="697"/>
                  </a:lnTo>
                  <a:cubicBezTo>
                    <a:pt x="261" y="697"/>
                    <a:pt x="192" y="705"/>
                    <a:pt x="123" y="705"/>
                  </a:cubicBezTo>
                  <a:lnTo>
                    <a:pt x="169" y="705"/>
                  </a:lnTo>
                  <a:cubicBezTo>
                    <a:pt x="169" y="782"/>
                    <a:pt x="162" y="851"/>
                    <a:pt x="162" y="919"/>
                  </a:cubicBezTo>
                  <a:cubicBezTo>
                    <a:pt x="139" y="1187"/>
                    <a:pt x="85" y="1463"/>
                    <a:pt x="1" y="1723"/>
                  </a:cubicBezTo>
                  <a:cubicBezTo>
                    <a:pt x="93" y="1716"/>
                    <a:pt x="192" y="1708"/>
                    <a:pt x="284" y="1693"/>
                  </a:cubicBezTo>
                  <a:cubicBezTo>
                    <a:pt x="613" y="1647"/>
                    <a:pt x="942" y="1555"/>
                    <a:pt x="1256" y="1425"/>
                  </a:cubicBezTo>
                  <a:lnTo>
                    <a:pt x="1249" y="1425"/>
                  </a:lnTo>
                  <a:cubicBezTo>
                    <a:pt x="1563" y="1295"/>
                    <a:pt x="1854" y="1126"/>
                    <a:pt x="2129" y="919"/>
                  </a:cubicBezTo>
                  <a:lnTo>
                    <a:pt x="2129" y="919"/>
                  </a:lnTo>
                  <a:lnTo>
                    <a:pt x="2122" y="927"/>
                  </a:lnTo>
                  <a:cubicBezTo>
                    <a:pt x="2321" y="774"/>
                    <a:pt x="2497" y="598"/>
                    <a:pt x="2650" y="407"/>
                  </a:cubicBezTo>
                  <a:cubicBezTo>
                    <a:pt x="2696" y="338"/>
                    <a:pt x="2749" y="269"/>
                    <a:pt x="2788" y="200"/>
                  </a:cubicBezTo>
                  <a:cubicBezTo>
                    <a:pt x="2826" y="131"/>
                    <a:pt x="2864" y="70"/>
                    <a:pt x="2895" y="1"/>
                  </a:cubicBezTo>
                  <a:close/>
                </a:path>
              </a:pathLst>
            </a:custGeom>
            <a:solidFill>
              <a:srgbClr val="D79D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26" name="Google Shape;526;p46"/>
            <p:cNvSpPr/>
            <p:nvPr/>
          </p:nvSpPr>
          <p:spPr>
            <a:xfrm>
              <a:off x="7769813" y="2739891"/>
              <a:ext cx="61" cy="6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D79D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27" name="Google Shape;527;p46"/>
            <p:cNvSpPr/>
            <p:nvPr/>
          </p:nvSpPr>
          <p:spPr>
            <a:xfrm>
              <a:off x="7974124" y="2730124"/>
              <a:ext cx="61" cy="6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79D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28" name="Google Shape;528;p46"/>
            <p:cNvSpPr/>
            <p:nvPr/>
          </p:nvSpPr>
          <p:spPr>
            <a:xfrm>
              <a:off x="8087926" y="2481590"/>
              <a:ext cx="39552" cy="103005"/>
            </a:xfrm>
            <a:custGeom>
              <a:avLst/>
              <a:gdLst/>
              <a:ahLst/>
              <a:cxnLst/>
              <a:rect l="l" t="t" r="r" b="b"/>
              <a:pathLst>
                <a:path w="652" h="1698" extrusionOk="0">
                  <a:moveTo>
                    <a:pt x="480" y="0"/>
                  </a:moveTo>
                  <a:cubicBezTo>
                    <a:pt x="476" y="0"/>
                    <a:pt x="472" y="0"/>
                    <a:pt x="468" y="2"/>
                  </a:cubicBezTo>
                  <a:cubicBezTo>
                    <a:pt x="452" y="2"/>
                    <a:pt x="429" y="2"/>
                    <a:pt x="422" y="9"/>
                  </a:cubicBezTo>
                  <a:cubicBezTo>
                    <a:pt x="383" y="40"/>
                    <a:pt x="368" y="93"/>
                    <a:pt x="391" y="132"/>
                  </a:cubicBezTo>
                  <a:cubicBezTo>
                    <a:pt x="406" y="162"/>
                    <a:pt x="414" y="185"/>
                    <a:pt x="429" y="216"/>
                  </a:cubicBezTo>
                  <a:cubicBezTo>
                    <a:pt x="460" y="285"/>
                    <a:pt x="475" y="361"/>
                    <a:pt x="491" y="438"/>
                  </a:cubicBezTo>
                  <a:cubicBezTo>
                    <a:pt x="498" y="537"/>
                    <a:pt x="498" y="637"/>
                    <a:pt x="491" y="736"/>
                  </a:cubicBezTo>
                  <a:cubicBezTo>
                    <a:pt x="468" y="867"/>
                    <a:pt x="437" y="997"/>
                    <a:pt x="383" y="1112"/>
                  </a:cubicBezTo>
                  <a:lnTo>
                    <a:pt x="383" y="1104"/>
                  </a:lnTo>
                  <a:lnTo>
                    <a:pt x="376" y="1119"/>
                  </a:lnTo>
                  <a:cubicBezTo>
                    <a:pt x="330" y="1234"/>
                    <a:pt x="261" y="1341"/>
                    <a:pt x="184" y="1441"/>
                  </a:cubicBezTo>
                  <a:cubicBezTo>
                    <a:pt x="138" y="1502"/>
                    <a:pt x="77" y="1563"/>
                    <a:pt x="16" y="1617"/>
                  </a:cubicBezTo>
                  <a:cubicBezTo>
                    <a:pt x="1" y="1632"/>
                    <a:pt x="1" y="1663"/>
                    <a:pt x="16" y="1686"/>
                  </a:cubicBezTo>
                  <a:cubicBezTo>
                    <a:pt x="27" y="1694"/>
                    <a:pt x="41" y="1697"/>
                    <a:pt x="53" y="1697"/>
                  </a:cubicBezTo>
                  <a:cubicBezTo>
                    <a:pt x="66" y="1697"/>
                    <a:pt x="77" y="1694"/>
                    <a:pt x="85" y="1686"/>
                  </a:cubicBezTo>
                  <a:cubicBezTo>
                    <a:pt x="314" y="1487"/>
                    <a:pt x="491" y="1226"/>
                    <a:pt x="575" y="936"/>
                  </a:cubicBezTo>
                  <a:cubicBezTo>
                    <a:pt x="628" y="790"/>
                    <a:pt x="651" y="637"/>
                    <a:pt x="644" y="491"/>
                  </a:cubicBezTo>
                  <a:cubicBezTo>
                    <a:pt x="644" y="331"/>
                    <a:pt x="613" y="185"/>
                    <a:pt x="544" y="47"/>
                  </a:cubicBezTo>
                  <a:cubicBezTo>
                    <a:pt x="531" y="21"/>
                    <a:pt x="506" y="0"/>
                    <a:pt x="480" y="0"/>
                  </a:cubicBezTo>
                  <a:close/>
                </a:path>
              </a:pathLst>
            </a:custGeom>
            <a:solidFill>
              <a:srgbClr val="D79D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29" name="Google Shape;529;p46"/>
            <p:cNvSpPr/>
            <p:nvPr/>
          </p:nvSpPr>
          <p:spPr>
            <a:xfrm>
              <a:off x="8110614" y="2463998"/>
              <a:ext cx="96271" cy="26934"/>
            </a:xfrm>
            <a:custGeom>
              <a:avLst/>
              <a:gdLst/>
              <a:ahLst/>
              <a:cxnLst/>
              <a:rect l="l" t="t" r="r" b="b"/>
              <a:pathLst>
                <a:path w="1587" h="444" extrusionOk="0">
                  <a:moveTo>
                    <a:pt x="836" y="1"/>
                  </a:moveTo>
                  <a:cubicBezTo>
                    <a:pt x="691" y="1"/>
                    <a:pt x="553" y="31"/>
                    <a:pt x="415" y="77"/>
                  </a:cubicBezTo>
                  <a:cubicBezTo>
                    <a:pt x="346" y="100"/>
                    <a:pt x="277" y="131"/>
                    <a:pt x="216" y="177"/>
                  </a:cubicBezTo>
                  <a:cubicBezTo>
                    <a:pt x="185" y="192"/>
                    <a:pt x="155" y="215"/>
                    <a:pt x="124" y="230"/>
                  </a:cubicBezTo>
                  <a:cubicBezTo>
                    <a:pt x="94" y="253"/>
                    <a:pt x="63" y="284"/>
                    <a:pt x="40" y="314"/>
                  </a:cubicBezTo>
                  <a:cubicBezTo>
                    <a:pt x="1" y="373"/>
                    <a:pt x="45" y="443"/>
                    <a:pt x="107" y="443"/>
                  </a:cubicBezTo>
                  <a:cubicBezTo>
                    <a:pt x="117" y="443"/>
                    <a:pt x="128" y="441"/>
                    <a:pt x="139" y="437"/>
                  </a:cubicBezTo>
                  <a:cubicBezTo>
                    <a:pt x="170" y="414"/>
                    <a:pt x="201" y="391"/>
                    <a:pt x="231" y="368"/>
                  </a:cubicBezTo>
                  <a:cubicBezTo>
                    <a:pt x="262" y="345"/>
                    <a:pt x="293" y="322"/>
                    <a:pt x="331" y="299"/>
                  </a:cubicBezTo>
                  <a:cubicBezTo>
                    <a:pt x="423" y="246"/>
                    <a:pt x="522" y="200"/>
                    <a:pt x="622" y="161"/>
                  </a:cubicBezTo>
                  <a:cubicBezTo>
                    <a:pt x="721" y="138"/>
                    <a:pt x="813" y="123"/>
                    <a:pt x="913" y="123"/>
                  </a:cubicBezTo>
                  <a:cubicBezTo>
                    <a:pt x="934" y="121"/>
                    <a:pt x="955" y="120"/>
                    <a:pt x="976" y="120"/>
                  </a:cubicBezTo>
                  <a:cubicBezTo>
                    <a:pt x="1039" y="120"/>
                    <a:pt x="1102" y="129"/>
                    <a:pt x="1165" y="146"/>
                  </a:cubicBezTo>
                  <a:lnTo>
                    <a:pt x="1158" y="146"/>
                  </a:lnTo>
                  <a:cubicBezTo>
                    <a:pt x="1227" y="161"/>
                    <a:pt x="1296" y="184"/>
                    <a:pt x="1364" y="223"/>
                  </a:cubicBezTo>
                  <a:lnTo>
                    <a:pt x="1357" y="223"/>
                  </a:lnTo>
                  <a:cubicBezTo>
                    <a:pt x="1410" y="253"/>
                    <a:pt x="1464" y="292"/>
                    <a:pt x="1510" y="330"/>
                  </a:cubicBezTo>
                  <a:lnTo>
                    <a:pt x="1525" y="345"/>
                  </a:lnTo>
                  <a:cubicBezTo>
                    <a:pt x="1534" y="354"/>
                    <a:pt x="1543" y="358"/>
                    <a:pt x="1552" y="358"/>
                  </a:cubicBezTo>
                  <a:cubicBezTo>
                    <a:pt x="1559" y="358"/>
                    <a:pt x="1565" y="356"/>
                    <a:pt x="1571" y="353"/>
                  </a:cubicBezTo>
                  <a:cubicBezTo>
                    <a:pt x="1587" y="337"/>
                    <a:pt x="1587" y="322"/>
                    <a:pt x="1571" y="307"/>
                  </a:cubicBezTo>
                  <a:cubicBezTo>
                    <a:pt x="1525" y="261"/>
                    <a:pt x="1472" y="223"/>
                    <a:pt x="1418" y="184"/>
                  </a:cubicBezTo>
                  <a:cubicBezTo>
                    <a:pt x="1364" y="146"/>
                    <a:pt x="1303" y="108"/>
                    <a:pt x="1234" y="85"/>
                  </a:cubicBezTo>
                  <a:cubicBezTo>
                    <a:pt x="1173" y="62"/>
                    <a:pt x="1112" y="47"/>
                    <a:pt x="1043" y="31"/>
                  </a:cubicBezTo>
                  <a:cubicBezTo>
                    <a:pt x="974" y="16"/>
                    <a:pt x="905" y="8"/>
                    <a:pt x="836" y="8"/>
                  </a:cubicBezTo>
                  <a:lnTo>
                    <a:pt x="829" y="8"/>
                  </a:lnTo>
                  <a:lnTo>
                    <a:pt x="836" y="1"/>
                  </a:lnTo>
                  <a:close/>
                </a:path>
              </a:pathLst>
            </a:custGeom>
            <a:solidFill>
              <a:srgbClr val="D79D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30" name="Google Shape;530;p46"/>
            <p:cNvSpPr/>
            <p:nvPr/>
          </p:nvSpPr>
          <p:spPr>
            <a:xfrm>
              <a:off x="7270986" y="2641436"/>
              <a:ext cx="315870" cy="267582"/>
            </a:xfrm>
            <a:custGeom>
              <a:avLst/>
              <a:gdLst/>
              <a:ahLst/>
              <a:cxnLst/>
              <a:rect l="l" t="t" r="r" b="b"/>
              <a:pathLst>
                <a:path w="5207" h="4411" extrusionOk="0">
                  <a:moveTo>
                    <a:pt x="4839" y="0"/>
                  </a:moveTo>
                  <a:lnTo>
                    <a:pt x="4839" y="8"/>
                  </a:lnTo>
                  <a:lnTo>
                    <a:pt x="4831" y="8"/>
                  </a:lnTo>
                  <a:cubicBezTo>
                    <a:pt x="4747" y="8"/>
                    <a:pt x="4663" y="16"/>
                    <a:pt x="4579" y="31"/>
                  </a:cubicBezTo>
                  <a:cubicBezTo>
                    <a:pt x="4380" y="69"/>
                    <a:pt x="4188" y="115"/>
                    <a:pt x="4005" y="176"/>
                  </a:cubicBezTo>
                  <a:cubicBezTo>
                    <a:pt x="3767" y="261"/>
                    <a:pt x="3538" y="360"/>
                    <a:pt x="3308" y="467"/>
                  </a:cubicBezTo>
                  <a:cubicBezTo>
                    <a:pt x="2649" y="773"/>
                    <a:pt x="2014" y="1133"/>
                    <a:pt x="1424" y="1554"/>
                  </a:cubicBezTo>
                  <a:cubicBezTo>
                    <a:pt x="934" y="1891"/>
                    <a:pt x="467" y="2266"/>
                    <a:pt x="23" y="2672"/>
                  </a:cubicBezTo>
                  <a:cubicBezTo>
                    <a:pt x="8" y="2687"/>
                    <a:pt x="0" y="2710"/>
                    <a:pt x="0" y="2741"/>
                  </a:cubicBezTo>
                  <a:cubicBezTo>
                    <a:pt x="0" y="2764"/>
                    <a:pt x="16" y="2787"/>
                    <a:pt x="39" y="2802"/>
                  </a:cubicBezTo>
                  <a:cubicBezTo>
                    <a:pt x="56" y="2820"/>
                    <a:pt x="78" y="2828"/>
                    <a:pt x="99" y="2828"/>
                  </a:cubicBezTo>
                  <a:cubicBezTo>
                    <a:pt x="126" y="2828"/>
                    <a:pt x="152" y="2816"/>
                    <a:pt x="169" y="2795"/>
                  </a:cubicBezTo>
                  <a:lnTo>
                    <a:pt x="184" y="2779"/>
                  </a:lnTo>
                  <a:lnTo>
                    <a:pt x="192" y="2772"/>
                  </a:lnTo>
                  <a:lnTo>
                    <a:pt x="245" y="2726"/>
                  </a:lnTo>
                  <a:lnTo>
                    <a:pt x="245" y="2726"/>
                  </a:lnTo>
                  <a:cubicBezTo>
                    <a:pt x="230" y="2802"/>
                    <a:pt x="230" y="2887"/>
                    <a:pt x="230" y="2963"/>
                  </a:cubicBezTo>
                  <a:cubicBezTo>
                    <a:pt x="238" y="3116"/>
                    <a:pt x="276" y="3262"/>
                    <a:pt x="337" y="3400"/>
                  </a:cubicBezTo>
                  <a:cubicBezTo>
                    <a:pt x="460" y="3683"/>
                    <a:pt x="659" y="3928"/>
                    <a:pt x="911" y="4104"/>
                  </a:cubicBezTo>
                  <a:cubicBezTo>
                    <a:pt x="1088" y="4242"/>
                    <a:pt x="1294" y="4326"/>
                    <a:pt x="1509" y="4372"/>
                  </a:cubicBezTo>
                  <a:cubicBezTo>
                    <a:pt x="1669" y="4395"/>
                    <a:pt x="1838" y="4410"/>
                    <a:pt x="1999" y="4410"/>
                  </a:cubicBezTo>
                  <a:lnTo>
                    <a:pt x="2075" y="4410"/>
                  </a:lnTo>
                  <a:cubicBezTo>
                    <a:pt x="2236" y="4410"/>
                    <a:pt x="2404" y="4402"/>
                    <a:pt x="2573" y="4379"/>
                  </a:cubicBezTo>
                  <a:cubicBezTo>
                    <a:pt x="2764" y="4364"/>
                    <a:pt x="2956" y="4326"/>
                    <a:pt x="3147" y="4265"/>
                  </a:cubicBezTo>
                  <a:cubicBezTo>
                    <a:pt x="3308" y="4226"/>
                    <a:pt x="3461" y="4150"/>
                    <a:pt x="3599" y="4050"/>
                  </a:cubicBezTo>
                  <a:cubicBezTo>
                    <a:pt x="3729" y="3966"/>
                    <a:pt x="3813" y="3836"/>
                    <a:pt x="3851" y="3690"/>
                  </a:cubicBezTo>
                  <a:cubicBezTo>
                    <a:pt x="3874" y="3599"/>
                    <a:pt x="3867" y="3499"/>
                    <a:pt x="3836" y="3407"/>
                  </a:cubicBezTo>
                  <a:cubicBezTo>
                    <a:pt x="3828" y="3377"/>
                    <a:pt x="3821" y="3338"/>
                    <a:pt x="3805" y="3308"/>
                  </a:cubicBezTo>
                  <a:cubicBezTo>
                    <a:pt x="3897" y="3223"/>
                    <a:pt x="3966" y="3116"/>
                    <a:pt x="4005" y="2994"/>
                  </a:cubicBezTo>
                  <a:cubicBezTo>
                    <a:pt x="4028" y="2932"/>
                    <a:pt x="4043" y="2879"/>
                    <a:pt x="4043" y="2818"/>
                  </a:cubicBezTo>
                  <a:cubicBezTo>
                    <a:pt x="4043" y="2756"/>
                    <a:pt x="4043" y="2687"/>
                    <a:pt x="4020" y="2634"/>
                  </a:cubicBezTo>
                  <a:cubicBezTo>
                    <a:pt x="4012" y="2588"/>
                    <a:pt x="3989" y="2542"/>
                    <a:pt x="3966" y="2504"/>
                  </a:cubicBezTo>
                  <a:cubicBezTo>
                    <a:pt x="3989" y="2473"/>
                    <a:pt x="4012" y="2443"/>
                    <a:pt x="4035" y="2412"/>
                  </a:cubicBezTo>
                  <a:cubicBezTo>
                    <a:pt x="4142" y="2266"/>
                    <a:pt x="4219" y="2098"/>
                    <a:pt x="4250" y="1922"/>
                  </a:cubicBezTo>
                  <a:cubicBezTo>
                    <a:pt x="4265" y="1838"/>
                    <a:pt x="4265" y="1753"/>
                    <a:pt x="4250" y="1669"/>
                  </a:cubicBezTo>
                  <a:cubicBezTo>
                    <a:pt x="4242" y="1639"/>
                    <a:pt x="4234" y="1616"/>
                    <a:pt x="4219" y="1585"/>
                  </a:cubicBezTo>
                  <a:cubicBezTo>
                    <a:pt x="4211" y="1562"/>
                    <a:pt x="4196" y="1547"/>
                    <a:pt x="4188" y="1524"/>
                  </a:cubicBezTo>
                  <a:cubicBezTo>
                    <a:pt x="4173" y="1508"/>
                    <a:pt x="4165" y="1493"/>
                    <a:pt x="4150" y="1478"/>
                  </a:cubicBezTo>
                  <a:cubicBezTo>
                    <a:pt x="4135" y="1470"/>
                    <a:pt x="4127" y="1455"/>
                    <a:pt x="4112" y="1447"/>
                  </a:cubicBezTo>
                  <a:cubicBezTo>
                    <a:pt x="4303" y="1309"/>
                    <a:pt x="4487" y="1164"/>
                    <a:pt x="4655" y="1003"/>
                  </a:cubicBezTo>
                  <a:cubicBezTo>
                    <a:pt x="4778" y="888"/>
                    <a:pt x="4900" y="766"/>
                    <a:pt x="5008" y="636"/>
                  </a:cubicBezTo>
                  <a:cubicBezTo>
                    <a:pt x="5046" y="597"/>
                    <a:pt x="5076" y="544"/>
                    <a:pt x="5107" y="498"/>
                  </a:cubicBezTo>
                  <a:cubicBezTo>
                    <a:pt x="5130" y="460"/>
                    <a:pt x="5153" y="421"/>
                    <a:pt x="5168" y="375"/>
                  </a:cubicBezTo>
                  <a:cubicBezTo>
                    <a:pt x="5207" y="314"/>
                    <a:pt x="5207" y="238"/>
                    <a:pt x="5184" y="161"/>
                  </a:cubicBezTo>
                  <a:cubicBezTo>
                    <a:pt x="5161" y="100"/>
                    <a:pt x="5115" y="54"/>
                    <a:pt x="5046" y="31"/>
                  </a:cubicBezTo>
                  <a:cubicBezTo>
                    <a:pt x="4985" y="8"/>
                    <a:pt x="4908" y="0"/>
                    <a:pt x="4839" y="0"/>
                  </a:cubicBezTo>
                  <a:close/>
                </a:path>
              </a:pathLst>
            </a:custGeom>
            <a:solidFill>
              <a:srgbClr val="FEB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31" name="Google Shape;531;p46"/>
            <p:cNvSpPr/>
            <p:nvPr/>
          </p:nvSpPr>
          <p:spPr>
            <a:xfrm>
              <a:off x="7466986" y="2730124"/>
              <a:ext cx="47863" cy="24386"/>
            </a:xfrm>
            <a:custGeom>
              <a:avLst/>
              <a:gdLst/>
              <a:ahLst/>
              <a:cxnLst/>
              <a:rect l="l" t="t" r="r" b="b"/>
              <a:pathLst>
                <a:path w="789" h="402" extrusionOk="0">
                  <a:moveTo>
                    <a:pt x="743" y="1"/>
                  </a:moveTo>
                  <a:lnTo>
                    <a:pt x="743" y="8"/>
                  </a:lnTo>
                  <a:cubicBezTo>
                    <a:pt x="620" y="54"/>
                    <a:pt x="506" y="100"/>
                    <a:pt x="383" y="146"/>
                  </a:cubicBezTo>
                  <a:cubicBezTo>
                    <a:pt x="261" y="200"/>
                    <a:pt x="138" y="261"/>
                    <a:pt x="23" y="322"/>
                  </a:cubicBezTo>
                  <a:cubicBezTo>
                    <a:pt x="16" y="330"/>
                    <a:pt x="8" y="337"/>
                    <a:pt x="8" y="353"/>
                  </a:cubicBezTo>
                  <a:cubicBezTo>
                    <a:pt x="0" y="360"/>
                    <a:pt x="8" y="376"/>
                    <a:pt x="16" y="383"/>
                  </a:cubicBezTo>
                  <a:cubicBezTo>
                    <a:pt x="16" y="391"/>
                    <a:pt x="31" y="399"/>
                    <a:pt x="39" y="399"/>
                  </a:cubicBezTo>
                  <a:cubicBezTo>
                    <a:pt x="43" y="401"/>
                    <a:pt x="47" y="402"/>
                    <a:pt x="50" y="402"/>
                  </a:cubicBezTo>
                  <a:cubicBezTo>
                    <a:pt x="59" y="402"/>
                    <a:pt x="66" y="396"/>
                    <a:pt x="77" y="391"/>
                  </a:cubicBezTo>
                  <a:cubicBezTo>
                    <a:pt x="146" y="353"/>
                    <a:pt x="222" y="307"/>
                    <a:pt x="291" y="268"/>
                  </a:cubicBezTo>
                  <a:lnTo>
                    <a:pt x="284" y="268"/>
                  </a:lnTo>
                  <a:cubicBezTo>
                    <a:pt x="437" y="192"/>
                    <a:pt x="597" y="123"/>
                    <a:pt x="766" y="62"/>
                  </a:cubicBezTo>
                  <a:cubicBezTo>
                    <a:pt x="781" y="54"/>
                    <a:pt x="789" y="39"/>
                    <a:pt x="781" y="23"/>
                  </a:cubicBezTo>
                  <a:cubicBezTo>
                    <a:pt x="781" y="8"/>
                    <a:pt x="766" y="1"/>
                    <a:pt x="751" y="1"/>
                  </a:cubicBezTo>
                  <a:close/>
                </a:path>
              </a:pathLst>
            </a:custGeom>
            <a:solidFill>
              <a:srgbClr val="D79D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32" name="Google Shape;532;p46"/>
            <p:cNvSpPr/>
            <p:nvPr/>
          </p:nvSpPr>
          <p:spPr>
            <a:xfrm>
              <a:off x="7471172" y="2792364"/>
              <a:ext cx="34396" cy="13224"/>
            </a:xfrm>
            <a:custGeom>
              <a:avLst/>
              <a:gdLst/>
              <a:ahLst/>
              <a:cxnLst/>
              <a:rect l="l" t="t" r="r" b="b"/>
              <a:pathLst>
                <a:path w="567" h="218" extrusionOk="0">
                  <a:moveTo>
                    <a:pt x="521" y="0"/>
                  </a:moveTo>
                  <a:cubicBezTo>
                    <a:pt x="437" y="16"/>
                    <a:pt x="352" y="39"/>
                    <a:pt x="276" y="62"/>
                  </a:cubicBezTo>
                  <a:cubicBezTo>
                    <a:pt x="192" y="92"/>
                    <a:pt x="107" y="115"/>
                    <a:pt x="31" y="154"/>
                  </a:cubicBezTo>
                  <a:cubicBezTo>
                    <a:pt x="15" y="161"/>
                    <a:pt x="0" y="177"/>
                    <a:pt x="8" y="199"/>
                  </a:cubicBezTo>
                  <a:cubicBezTo>
                    <a:pt x="13" y="211"/>
                    <a:pt x="23" y="218"/>
                    <a:pt x="37" y="218"/>
                  </a:cubicBezTo>
                  <a:cubicBezTo>
                    <a:pt x="42" y="218"/>
                    <a:pt x="48" y="217"/>
                    <a:pt x="54" y="215"/>
                  </a:cubicBezTo>
                  <a:cubicBezTo>
                    <a:pt x="130" y="184"/>
                    <a:pt x="215" y="154"/>
                    <a:pt x="291" y="123"/>
                  </a:cubicBezTo>
                  <a:cubicBezTo>
                    <a:pt x="375" y="100"/>
                    <a:pt x="460" y="77"/>
                    <a:pt x="544" y="54"/>
                  </a:cubicBezTo>
                  <a:cubicBezTo>
                    <a:pt x="551" y="54"/>
                    <a:pt x="559" y="46"/>
                    <a:pt x="559" y="39"/>
                  </a:cubicBezTo>
                  <a:cubicBezTo>
                    <a:pt x="567" y="31"/>
                    <a:pt x="567" y="23"/>
                    <a:pt x="559" y="16"/>
                  </a:cubicBezTo>
                  <a:cubicBezTo>
                    <a:pt x="559" y="8"/>
                    <a:pt x="551" y="0"/>
                    <a:pt x="544" y="0"/>
                  </a:cubicBezTo>
                  <a:close/>
                </a:path>
              </a:pathLst>
            </a:custGeom>
            <a:solidFill>
              <a:srgbClr val="D79D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33" name="Google Shape;533;p46"/>
            <p:cNvSpPr/>
            <p:nvPr/>
          </p:nvSpPr>
          <p:spPr>
            <a:xfrm>
              <a:off x="7466986" y="2838832"/>
              <a:ext cx="25114" cy="11283"/>
            </a:xfrm>
            <a:custGeom>
              <a:avLst/>
              <a:gdLst/>
              <a:ahLst/>
              <a:cxnLst/>
              <a:rect l="l" t="t" r="r" b="b"/>
              <a:pathLst>
                <a:path w="414" h="186" extrusionOk="0">
                  <a:moveTo>
                    <a:pt x="375" y="0"/>
                  </a:moveTo>
                  <a:lnTo>
                    <a:pt x="215" y="46"/>
                  </a:lnTo>
                  <a:cubicBezTo>
                    <a:pt x="153" y="69"/>
                    <a:pt x="92" y="84"/>
                    <a:pt x="39" y="107"/>
                  </a:cubicBezTo>
                  <a:cubicBezTo>
                    <a:pt x="16" y="115"/>
                    <a:pt x="0" y="138"/>
                    <a:pt x="8" y="153"/>
                  </a:cubicBezTo>
                  <a:cubicBezTo>
                    <a:pt x="14" y="172"/>
                    <a:pt x="31" y="186"/>
                    <a:pt x="49" y="186"/>
                  </a:cubicBezTo>
                  <a:cubicBezTo>
                    <a:pt x="53" y="186"/>
                    <a:pt x="57" y="185"/>
                    <a:pt x="62" y="184"/>
                  </a:cubicBezTo>
                  <a:cubicBezTo>
                    <a:pt x="169" y="130"/>
                    <a:pt x="276" y="92"/>
                    <a:pt x="391" y="61"/>
                  </a:cubicBezTo>
                  <a:cubicBezTo>
                    <a:pt x="406" y="54"/>
                    <a:pt x="414" y="38"/>
                    <a:pt x="414" y="23"/>
                  </a:cubicBezTo>
                  <a:cubicBezTo>
                    <a:pt x="406" y="8"/>
                    <a:pt x="391" y="0"/>
                    <a:pt x="383" y="0"/>
                  </a:cubicBezTo>
                  <a:close/>
                </a:path>
              </a:pathLst>
            </a:custGeom>
            <a:solidFill>
              <a:srgbClr val="D79D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34" name="Google Shape;534;p46"/>
            <p:cNvSpPr/>
            <p:nvPr/>
          </p:nvSpPr>
          <p:spPr>
            <a:xfrm>
              <a:off x="6933825" y="2783507"/>
              <a:ext cx="1474159" cy="1355322"/>
            </a:xfrm>
            <a:custGeom>
              <a:avLst/>
              <a:gdLst/>
              <a:ahLst/>
              <a:cxnLst/>
              <a:rect l="l" t="t" r="r" b="b"/>
              <a:pathLst>
                <a:path w="24301" h="22342" extrusionOk="0">
                  <a:moveTo>
                    <a:pt x="22754" y="18973"/>
                  </a:moveTo>
                  <a:lnTo>
                    <a:pt x="22754" y="18980"/>
                  </a:lnTo>
                  <a:cubicBezTo>
                    <a:pt x="22739" y="19187"/>
                    <a:pt x="22731" y="19394"/>
                    <a:pt x="22723" y="19593"/>
                  </a:cubicBezTo>
                  <a:cubicBezTo>
                    <a:pt x="22723" y="19394"/>
                    <a:pt x="22739" y="19187"/>
                    <a:pt x="22754" y="18973"/>
                  </a:cubicBezTo>
                  <a:close/>
                  <a:moveTo>
                    <a:pt x="5872" y="1"/>
                  </a:moveTo>
                  <a:cubicBezTo>
                    <a:pt x="4594" y="659"/>
                    <a:pt x="3422" y="1502"/>
                    <a:pt x="2381" y="2489"/>
                  </a:cubicBezTo>
                  <a:lnTo>
                    <a:pt x="2381" y="2497"/>
                  </a:lnTo>
                  <a:cubicBezTo>
                    <a:pt x="2128" y="2742"/>
                    <a:pt x="1876" y="3002"/>
                    <a:pt x="1638" y="3278"/>
                  </a:cubicBezTo>
                  <a:cubicBezTo>
                    <a:pt x="1401" y="3546"/>
                    <a:pt x="1217" y="3775"/>
                    <a:pt x="1049" y="3982"/>
                  </a:cubicBezTo>
                  <a:cubicBezTo>
                    <a:pt x="850" y="4242"/>
                    <a:pt x="658" y="4518"/>
                    <a:pt x="498" y="4809"/>
                  </a:cubicBezTo>
                  <a:cubicBezTo>
                    <a:pt x="329" y="5092"/>
                    <a:pt x="199" y="5391"/>
                    <a:pt x="115" y="5705"/>
                  </a:cubicBezTo>
                  <a:cubicBezTo>
                    <a:pt x="23" y="6003"/>
                    <a:pt x="0" y="6317"/>
                    <a:pt x="46" y="6624"/>
                  </a:cubicBezTo>
                  <a:cubicBezTo>
                    <a:pt x="69" y="6800"/>
                    <a:pt x="115" y="6976"/>
                    <a:pt x="191" y="7136"/>
                  </a:cubicBezTo>
                  <a:cubicBezTo>
                    <a:pt x="329" y="7443"/>
                    <a:pt x="536" y="7711"/>
                    <a:pt x="796" y="7925"/>
                  </a:cubicBezTo>
                  <a:cubicBezTo>
                    <a:pt x="1072" y="8155"/>
                    <a:pt x="1386" y="8331"/>
                    <a:pt x="1723" y="8461"/>
                  </a:cubicBezTo>
                  <a:cubicBezTo>
                    <a:pt x="2098" y="8599"/>
                    <a:pt x="2488" y="8706"/>
                    <a:pt x="2886" y="8783"/>
                  </a:cubicBezTo>
                  <a:cubicBezTo>
                    <a:pt x="3315" y="8851"/>
                    <a:pt x="3744" y="8905"/>
                    <a:pt x="4173" y="8928"/>
                  </a:cubicBezTo>
                  <a:cubicBezTo>
                    <a:pt x="4456" y="8943"/>
                    <a:pt x="4747" y="8951"/>
                    <a:pt x="5053" y="8951"/>
                  </a:cubicBezTo>
                  <a:cubicBezTo>
                    <a:pt x="5206" y="8951"/>
                    <a:pt x="5359" y="8951"/>
                    <a:pt x="5512" y="8943"/>
                  </a:cubicBezTo>
                  <a:cubicBezTo>
                    <a:pt x="6316" y="8928"/>
                    <a:pt x="7113" y="8859"/>
                    <a:pt x="7909" y="8744"/>
                  </a:cubicBezTo>
                  <a:cubicBezTo>
                    <a:pt x="8215" y="8698"/>
                    <a:pt x="8491" y="8645"/>
                    <a:pt x="8751" y="8599"/>
                  </a:cubicBezTo>
                  <a:cubicBezTo>
                    <a:pt x="8866" y="8568"/>
                    <a:pt x="8988" y="8545"/>
                    <a:pt x="9134" y="8507"/>
                  </a:cubicBezTo>
                  <a:cubicBezTo>
                    <a:pt x="9341" y="8453"/>
                    <a:pt x="9509" y="8407"/>
                    <a:pt x="9662" y="8361"/>
                  </a:cubicBezTo>
                  <a:lnTo>
                    <a:pt x="9662" y="8361"/>
                  </a:lnTo>
                  <a:cubicBezTo>
                    <a:pt x="9517" y="9380"/>
                    <a:pt x="9662" y="10337"/>
                    <a:pt x="10068" y="11133"/>
                  </a:cubicBezTo>
                  <a:cubicBezTo>
                    <a:pt x="10213" y="11416"/>
                    <a:pt x="10389" y="11669"/>
                    <a:pt x="10604" y="11906"/>
                  </a:cubicBezTo>
                  <a:cubicBezTo>
                    <a:pt x="10711" y="12029"/>
                    <a:pt x="10833" y="12151"/>
                    <a:pt x="10964" y="12258"/>
                  </a:cubicBezTo>
                  <a:lnTo>
                    <a:pt x="11025" y="12312"/>
                  </a:lnTo>
                  <a:cubicBezTo>
                    <a:pt x="11033" y="12634"/>
                    <a:pt x="11025" y="12955"/>
                    <a:pt x="11002" y="13277"/>
                  </a:cubicBezTo>
                  <a:cubicBezTo>
                    <a:pt x="10964" y="13721"/>
                    <a:pt x="10895" y="14172"/>
                    <a:pt x="10811" y="14609"/>
                  </a:cubicBezTo>
                  <a:cubicBezTo>
                    <a:pt x="10627" y="15497"/>
                    <a:pt x="10336" y="16354"/>
                    <a:pt x="9938" y="17166"/>
                  </a:cubicBezTo>
                  <a:lnTo>
                    <a:pt x="9953" y="17143"/>
                  </a:lnTo>
                  <a:lnTo>
                    <a:pt x="9953" y="17143"/>
                  </a:lnTo>
                  <a:cubicBezTo>
                    <a:pt x="9754" y="17541"/>
                    <a:pt x="9509" y="17924"/>
                    <a:pt x="9233" y="18268"/>
                  </a:cubicBezTo>
                  <a:cubicBezTo>
                    <a:pt x="9210" y="18299"/>
                    <a:pt x="9210" y="18345"/>
                    <a:pt x="9233" y="18376"/>
                  </a:cubicBezTo>
                  <a:cubicBezTo>
                    <a:pt x="9226" y="18391"/>
                    <a:pt x="9233" y="18406"/>
                    <a:pt x="9241" y="18422"/>
                  </a:cubicBezTo>
                  <a:cubicBezTo>
                    <a:pt x="10022" y="19562"/>
                    <a:pt x="11033" y="20527"/>
                    <a:pt x="12212" y="21247"/>
                  </a:cubicBezTo>
                  <a:cubicBezTo>
                    <a:pt x="12793" y="21607"/>
                    <a:pt x="13421" y="21882"/>
                    <a:pt x="14080" y="22074"/>
                  </a:cubicBezTo>
                  <a:cubicBezTo>
                    <a:pt x="14692" y="22250"/>
                    <a:pt x="15328" y="22341"/>
                    <a:pt x="15963" y="22341"/>
                  </a:cubicBezTo>
                  <a:lnTo>
                    <a:pt x="16101" y="22341"/>
                  </a:lnTo>
                  <a:cubicBezTo>
                    <a:pt x="16476" y="22334"/>
                    <a:pt x="16844" y="22296"/>
                    <a:pt x="17219" y="22227"/>
                  </a:cubicBezTo>
                  <a:cubicBezTo>
                    <a:pt x="17594" y="22165"/>
                    <a:pt x="17977" y="22081"/>
                    <a:pt x="18344" y="21974"/>
                  </a:cubicBezTo>
                  <a:cubicBezTo>
                    <a:pt x="19079" y="21760"/>
                    <a:pt x="19799" y="21476"/>
                    <a:pt x="20480" y="21124"/>
                  </a:cubicBezTo>
                  <a:cubicBezTo>
                    <a:pt x="20840" y="20940"/>
                    <a:pt x="21208" y="20741"/>
                    <a:pt x="21613" y="20496"/>
                  </a:cubicBezTo>
                  <a:cubicBezTo>
                    <a:pt x="21782" y="20397"/>
                    <a:pt x="21965" y="20282"/>
                    <a:pt x="22165" y="20152"/>
                  </a:cubicBezTo>
                  <a:lnTo>
                    <a:pt x="22203" y="20129"/>
                  </a:lnTo>
                  <a:cubicBezTo>
                    <a:pt x="22394" y="20006"/>
                    <a:pt x="22593" y="19884"/>
                    <a:pt x="22800" y="19769"/>
                  </a:cubicBezTo>
                  <a:lnTo>
                    <a:pt x="22815" y="19769"/>
                  </a:lnTo>
                  <a:cubicBezTo>
                    <a:pt x="22838" y="19769"/>
                    <a:pt x="22854" y="19761"/>
                    <a:pt x="22877" y="19746"/>
                  </a:cubicBezTo>
                  <a:cubicBezTo>
                    <a:pt x="22892" y="19731"/>
                    <a:pt x="22907" y="19708"/>
                    <a:pt x="22907" y="19685"/>
                  </a:cubicBezTo>
                  <a:cubicBezTo>
                    <a:pt x="22930" y="18468"/>
                    <a:pt x="23152" y="17250"/>
                    <a:pt x="23374" y="16224"/>
                  </a:cubicBezTo>
                  <a:cubicBezTo>
                    <a:pt x="23443" y="15903"/>
                    <a:pt x="23512" y="15581"/>
                    <a:pt x="23581" y="15267"/>
                  </a:cubicBezTo>
                  <a:cubicBezTo>
                    <a:pt x="23765" y="14456"/>
                    <a:pt x="23948" y="13614"/>
                    <a:pt x="24071" y="12779"/>
                  </a:cubicBezTo>
                  <a:cubicBezTo>
                    <a:pt x="24255" y="11615"/>
                    <a:pt x="24301" y="10436"/>
                    <a:pt x="24216" y="9265"/>
                  </a:cubicBezTo>
                  <a:cubicBezTo>
                    <a:pt x="24163" y="8675"/>
                    <a:pt x="24079" y="8093"/>
                    <a:pt x="23941" y="7519"/>
                  </a:cubicBezTo>
                  <a:cubicBezTo>
                    <a:pt x="23895" y="7305"/>
                    <a:pt x="23834" y="7068"/>
                    <a:pt x="23749" y="6784"/>
                  </a:cubicBezTo>
                  <a:cubicBezTo>
                    <a:pt x="23680" y="6524"/>
                    <a:pt x="23612" y="6294"/>
                    <a:pt x="23543" y="6072"/>
                  </a:cubicBezTo>
                  <a:cubicBezTo>
                    <a:pt x="23206" y="5008"/>
                    <a:pt x="22792" y="4151"/>
                    <a:pt x="22272" y="3431"/>
                  </a:cubicBezTo>
                  <a:cubicBezTo>
                    <a:pt x="21981" y="3025"/>
                    <a:pt x="21636" y="2658"/>
                    <a:pt x="21246" y="2336"/>
                  </a:cubicBezTo>
                  <a:cubicBezTo>
                    <a:pt x="20932" y="2091"/>
                    <a:pt x="20603" y="1861"/>
                    <a:pt x="20258" y="1662"/>
                  </a:cubicBezTo>
                  <a:lnTo>
                    <a:pt x="20174" y="1609"/>
                  </a:lnTo>
                  <a:lnTo>
                    <a:pt x="19738" y="1387"/>
                  </a:lnTo>
                  <a:lnTo>
                    <a:pt x="19516" y="1295"/>
                  </a:lnTo>
                  <a:lnTo>
                    <a:pt x="19508" y="1303"/>
                  </a:lnTo>
                  <a:cubicBezTo>
                    <a:pt x="19493" y="1325"/>
                    <a:pt x="19470" y="1348"/>
                    <a:pt x="19454" y="1371"/>
                  </a:cubicBezTo>
                  <a:lnTo>
                    <a:pt x="19447" y="1379"/>
                  </a:lnTo>
                  <a:lnTo>
                    <a:pt x="19431" y="1387"/>
                  </a:lnTo>
                  <a:cubicBezTo>
                    <a:pt x="19416" y="1410"/>
                    <a:pt x="19401" y="1425"/>
                    <a:pt x="19385" y="1448"/>
                  </a:cubicBezTo>
                  <a:lnTo>
                    <a:pt x="19347" y="1479"/>
                  </a:lnTo>
                  <a:cubicBezTo>
                    <a:pt x="18995" y="1877"/>
                    <a:pt x="18581" y="2206"/>
                    <a:pt x="18122" y="2459"/>
                  </a:cubicBezTo>
                  <a:cubicBezTo>
                    <a:pt x="18015" y="2512"/>
                    <a:pt x="17900" y="2566"/>
                    <a:pt x="17770" y="2627"/>
                  </a:cubicBezTo>
                  <a:cubicBezTo>
                    <a:pt x="17257" y="2849"/>
                    <a:pt x="16721" y="3002"/>
                    <a:pt x="16177" y="3086"/>
                  </a:cubicBezTo>
                  <a:lnTo>
                    <a:pt x="16193" y="3086"/>
                  </a:lnTo>
                  <a:cubicBezTo>
                    <a:pt x="15940" y="3125"/>
                    <a:pt x="15695" y="3148"/>
                    <a:pt x="15442" y="3148"/>
                  </a:cubicBezTo>
                  <a:cubicBezTo>
                    <a:pt x="15305" y="3148"/>
                    <a:pt x="15159" y="3140"/>
                    <a:pt x="15021" y="3125"/>
                  </a:cubicBezTo>
                  <a:cubicBezTo>
                    <a:pt x="14815" y="3102"/>
                    <a:pt x="14608" y="3048"/>
                    <a:pt x="14417" y="2979"/>
                  </a:cubicBezTo>
                  <a:cubicBezTo>
                    <a:pt x="14279" y="2926"/>
                    <a:pt x="14149" y="2849"/>
                    <a:pt x="14034" y="2765"/>
                  </a:cubicBezTo>
                  <a:cubicBezTo>
                    <a:pt x="13942" y="2696"/>
                    <a:pt x="13865" y="2619"/>
                    <a:pt x="13796" y="2527"/>
                  </a:cubicBezTo>
                  <a:cubicBezTo>
                    <a:pt x="13712" y="2436"/>
                    <a:pt x="13651" y="2328"/>
                    <a:pt x="13605" y="2214"/>
                  </a:cubicBezTo>
                  <a:cubicBezTo>
                    <a:pt x="13544" y="2076"/>
                    <a:pt x="13505" y="1930"/>
                    <a:pt x="13482" y="1777"/>
                  </a:cubicBezTo>
                  <a:cubicBezTo>
                    <a:pt x="13482" y="1754"/>
                    <a:pt x="13467" y="1731"/>
                    <a:pt x="13452" y="1708"/>
                  </a:cubicBezTo>
                  <a:lnTo>
                    <a:pt x="13444" y="1701"/>
                  </a:lnTo>
                  <a:cubicBezTo>
                    <a:pt x="13437" y="1693"/>
                    <a:pt x="13429" y="1685"/>
                    <a:pt x="13429" y="1678"/>
                  </a:cubicBezTo>
                  <a:cubicBezTo>
                    <a:pt x="13406" y="1662"/>
                    <a:pt x="13391" y="1655"/>
                    <a:pt x="13368" y="1655"/>
                  </a:cubicBezTo>
                  <a:cubicBezTo>
                    <a:pt x="12013" y="1838"/>
                    <a:pt x="10680" y="2145"/>
                    <a:pt x="9386" y="2573"/>
                  </a:cubicBezTo>
                  <a:cubicBezTo>
                    <a:pt x="8720" y="2788"/>
                    <a:pt x="8070" y="3048"/>
                    <a:pt x="7434" y="3339"/>
                  </a:cubicBezTo>
                  <a:cubicBezTo>
                    <a:pt x="6829" y="3615"/>
                    <a:pt x="6232" y="3929"/>
                    <a:pt x="5666" y="4281"/>
                  </a:cubicBezTo>
                  <a:lnTo>
                    <a:pt x="5673" y="4273"/>
                  </a:lnTo>
                  <a:lnTo>
                    <a:pt x="5696" y="4227"/>
                  </a:lnTo>
                  <a:cubicBezTo>
                    <a:pt x="5811" y="3936"/>
                    <a:pt x="5941" y="3638"/>
                    <a:pt x="6087" y="3354"/>
                  </a:cubicBezTo>
                  <a:cubicBezTo>
                    <a:pt x="6140" y="3240"/>
                    <a:pt x="6209" y="3125"/>
                    <a:pt x="6278" y="3002"/>
                  </a:cubicBezTo>
                  <a:cubicBezTo>
                    <a:pt x="6431" y="2734"/>
                    <a:pt x="6600" y="2466"/>
                    <a:pt x="6760" y="2206"/>
                  </a:cubicBezTo>
                  <a:lnTo>
                    <a:pt x="6936" y="1923"/>
                  </a:lnTo>
                  <a:cubicBezTo>
                    <a:pt x="6852" y="1624"/>
                    <a:pt x="6745" y="1341"/>
                    <a:pt x="6615" y="1065"/>
                  </a:cubicBezTo>
                  <a:cubicBezTo>
                    <a:pt x="6477" y="759"/>
                    <a:pt x="6301" y="476"/>
                    <a:pt x="6087" y="215"/>
                  </a:cubicBezTo>
                  <a:lnTo>
                    <a:pt x="6087" y="215"/>
                  </a:lnTo>
                  <a:lnTo>
                    <a:pt x="6094" y="223"/>
                  </a:lnTo>
                  <a:cubicBezTo>
                    <a:pt x="6025" y="146"/>
                    <a:pt x="5949" y="70"/>
                    <a:pt x="58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35" name="Google Shape;535;p46"/>
            <p:cNvSpPr/>
            <p:nvPr/>
          </p:nvSpPr>
          <p:spPr>
            <a:xfrm>
              <a:off x="7335531" y="2847628"/>
              <a:ext cx="61" cy="6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AB49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36" name="Google Shape;536;p46"/>
            <p:cNvSpPr/>
            <p:nvPr/>
          </p:nvSpPr>
          <p:spPr>
            <a:xfrm>
              <a:off x="7511088" y="3097982"/>
              <a:ext cx="103369" cy="437923"/>
            </a:xfrm>
            <a:custGeom>
              <a:avLst/>
              <a:gdLst/>
              <a:ahLst/>
              <a:cxnLst/>
              <a:rect l="l" t="t" r="r" b="b"/>
              <a:pathLst>
                <a:path w="1704" h="7219" extrusionOk="0">
                  <a:moveTo>
                    <a:pt x="1608" y="0"/>
                  </a:moveTo>
                  <a:cubicBezTo>
                    <a:pt x="1593" y="0"/>
                    <a:pt x="1585" y="8"/>
                    <a:pt x="1578" y="15"/>
                  </a:cubicBezTo>
                  <a:lnTo>
                    <a:pt x="1578" y="23"/>
                  </a:lnTo>
                  <a:cubicBezTo>
                    <a:pt x="1164" y="505"/>
                    <a:pt x="820" y="1049"/>
                    <a:pt x="560" y="1631"/>
                  </a:cubicBezTo>
                  <a:cubicBezTo>
                    <a:pt x="284" y="2220"/>
                    <a:pt x="108" y="2856"/>
                    <a:pt x="39" y="3499"/>
                  </a:cubicBezTo>
                  <a:cubicBezTo>
                    <a:pt x="1" y="3821"/>
                    <a:pt x="1" y="4142"/>
                    <a:pt x="24" y="4464"/>
                  </a:cubicBezTo>
                  <a:cubicBezTo>
                    <a:pt x="39" y="4624"/>
                    <a:pt x="62" y="4778"/>
                    <a:pt x="92" y="4938"/>
                  </a:cubicBezTo>
                  <a:cubicBezTo>
                    <a:pt x="184" y="5413"/>
                    <a:pt x="360" y="5872"/>
                    <a:pt x="621" y="6293"/>
                  </a:cubicBezTo>
                  <a:cubicBezTo>
                    <a:pt x="705" y="6439"/>
                    <a:pt x="805" y="6577"/>
                    <a:pt x="912" y="6715"/>
                  </a:cubicBezTo>
                  <a:cubicBezTo>
                    <a:pt x="1019" y="6845"/>
                    <a:pt x="1141" y="6967"/>
                    <a:pt x="1272" y="7074"/>
                  </a:cubicBezTo>
                  <a:cubicBezTo>
                    <a:pt x="1325" y="7120"/>
                    <a:pt x="1371" y="7159"/>
                    <a:pt x="1425" y="7189"/>
                  </a:cubicBezTo>
                  <a:cubicBezTo>
                    <a:pt x="1452" y="7210"/>
                    <a:pt x="1481" y="7218"/>
                    <a:pt x="1507" y="7218"/>
                  </a:cubicBezTo>
                  <a:cubicBezTo>
                    <a:pt x="1620" y="7218"/>
                    <a:pt x="1703" y="7062"/>
                    <a:pt x="1585" y="6975"/>
                  </a:cubicBezTo>
                  <a:cubicBezTo>
                    <a:pt x="1486" y="6906"/>
                    <a:pt x="1394" y="6829"/>
                    <a:pt x="1310" y="6745"/>
                  </a:cubicBezTo>
                  <a:cubicBezTo>
                    <a:pt x="1118" y="6561"/>
                    <a:pt x="950" y="6347"/>
                    <a:pt x="812" y="6125"/>
                  </a:cubicBezTo>
                  <a:lnTo>
                    <a:pt x="812" y="6125"/>
                  </a:lnTo>
                  <a:lnTo>
                    <a:pt x="827" y="6148"/>
                  </a:lnTo>
                  <a:cubicBezTo>
                    <a:pt x="644" y="5842"/>
                    <a:pt x="491" y="5505"/>
                    <a:pt x="383" y="5160"/>
                  </a:cubicBezTo>
                  <a:lnTo>
                    <a:pt x="383" y="5160"/>
                  </a:lnTo>
                  <a:lnTo>
                    <a:pt x="391" y="5191"/>
                  </a:lnTo>
                  <a:cubicBezTo>
                    <a:pt x="337" y="5000"/>
                    <a:pt x="292" y="4808"/>
                    <a:pt x="261" y="4617"/>
                  </a:cubicBezTo>
                  <a:cubicBezTo>
                    <a:pt x="230" y="4425"/>
                    <a:pt x="215" y="4226"/>
                    <a:pt x="207" y="4035"/>
                  </a:cubicBezTo>
                  <a:cubicBezTo>
                    <a:pt x="200" y="3790"/>
                    <a:pt x="215" y="3537"/>
                    <a:pt x="246" y="3285"/>
                  </a:cubicBezTo>
                  <a:cubicBezTo>
                    <a:pt x="276" y="3032"/>
                    <a:pt x="322" y="2779"/>
                    <a:pt x="383" y="2527"/>
                  </a:cubicBezTo>
                  <a:lnTo>
                    <a:pt x="383" y="2534"/>
                  </a:lnTo>
                  <a:cubicBezTo>
                    <a:pt x="514" y="1991"/>
                    <a:pt x="720" y="1470"/>
                    <a:pt x="988" y="980"/>
                  </a:cubicBezTo>
                  <a:cubicBezTo>
                    <a:pt x="1172" y="651"/>
                    <a:pt x="1386" y="337"/>
                    <a:pt x="1631" y="54"/>
                  </a:cubicBezTo>
                  <a:cubicBezTo>
                    <a:pt x="1639" y="38"/>
                    <a:pt x="1639" y="15"/>
                    <a:pt x="1624" y="8"/>
                  </a:cubicBezTo>
                  <a:cubicBezTo>
                    <a:pt x="1616" y="8"/>
                    <a:pt x="1608" y="0"/>
                    <a:pt x="1608" y="0"/>
                  </a:cubicBezTo>
                  <a:close/>
                </a:path>
              </a:pathLst>
            </a:custGeom>
            <a:solidFill>
              <a:srgbClr val="191919">
                <a:alpha val="17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37" name="Google Shape;537;p46"/>
            <p:cNvSpPr/>
            <p:nvPr/>
          </p:nvSpPr>
          <p:spPr>
            <a:xfrm>
              <a:off x="7087058" y="2897796"/>
              <a:ext cx="268978" cy="341591"/>
            </a:xfrm>
            <a:custGeom>
              <a:avLst/>
              <a:gdLst/>
              <a:ahLst/>
              <a:cxnLst/>
              <a:rect l="l" t="t" r="r" b="b"/>
              <a:pathLst>
                <a:path w="4434" h="5631" extrusionOk="0">
                  <a:moveTo>
                    <a:pt x="4395" y="0"/>
                  </a:moveTo>
                  <a:cubicBezTo>
                    <a:pt x="4380" y="0"/>
                    <a:pt x="4365" y="8"/>
                    <a:pt x="4349" y="16"/>
                  </a:cubicBezTo>
                  <a:cubicBezTo>
                    <a:pt x="3867" y="544"/>
                    <a:pt x="3561" y="1195"/>
                    <a:pt x="3254" y="1830"/>
                  </a:cubicBezTo>
                  <a:cubicBezTo>
                    <a:pt x="3178" y="1991"/>
                    <a:pt x="3094" y="2144"/>
                    <a:pt x="3017" y="2297"/>
                  </a:cubicBezTo>
                  <a:cubicBezTo>
                    <a:pt x="2933" y="2450"/>
                    <a:pt x="2856" y="2596"/>
                    <a:pt x="2764" y="2741"/>
                  </a:cubicBezTo>
                  <a:cubicBezTo>
                    <a:pt x="2588" y="3040"/>
                    <a:pt x="2397" y="3323"/>
                    <a:pt x="2183" y="3599"/>
                  </a:cubicBezTo>
                  <a:cubicBezTo>
                    <a:pt x="2106" y="3698"/>
                    <a:pt x="2022" y="3805"/>
                    <a:pt x="1930" y="3905"/>
                  </a:cubicBezTo>
                  <a:cubicBezTo>
                    <a:pt x="1455" y="4464"/>
                    <a:pt x="912" y="4962"/>
                    <a:pt x="307" y="5375"/>
                  </a:cubicBezTo>
                  <a:cubicBezTo>
                    <a:pt x="215" y="5444"/>
                    <a:pt x="115" y="5505"/>
                    <a:pt x="24" y="5566"/>
                  </a:cubicBezTo>
                  <a:cubicBezTo>
                    <a:pt x="8" y="5574"/>
                    <a:pt x="1" y="5597"/>
                    <a:pt x="8" y="5612"/>
                  </a:cubicBezTo>
                  <a:cubicBezTo>
                    <a:pt x="14" y="5624"/>
                    <a:pt x="24" y="5631"/>
                    <a:pt x="34" y="5631"/>
                  </a:cubicBezTo>
                  <a:cubicBezTo>
                    <a:pt x="38" y="5631"/>
                    <a:pt x="42" y="5630"/>
                    <a:pt x="46" y="5628"/>
                  </a:cubicBezTo>
                  <a:cubicBezTo>
                    <a:pt x="337" y="5444"/>
                    <a:pt x="613" y="5252"/>
                    <a:pt x="873" y="5046"/>
                  </a:cubicBezTo>
                  <a:cubicBezTo>
                    <a:pt x="1141" y="4831"/>
                    <a:pt x="1402" y="4602"/>
                    <a:pt x="1639" y="4357"/>
                  </a:cubicBezTo>
                  <a:cubicBezTo>
                    <a:pt x="1884" y="4112"/>
                    <a:pt x="2114" y="3859"/>
                    <a:pt x="2328" y="3591"/>
                  </a:cubicBezTo>
                  <a:cubicBezTo>
                    <a:pt x="2542" y="3323"/>
                    <a:pt x="2741" y="3040"/>
                    <a:pt x="2925" y="2749"/>
                  </a:cubicBezTo>
                  <a:cubicBezTo>
                    <a:pt x="3063" y="2542"/>
                    <a:pt x="3186" y="2335"/>
                    <a:pt x="3300" y="2113"/>
                  </a:cubicBezTo>
                  <a:cubicBezTo>
                    <a:pt x="3415" y="1899"/>
                    <a:pt x="3522" y="1662"/>
                    <a:pt x="3637" y="1432"/>
                  </a:cubicBezTo>
                  <a:cubicBezTo>
                    <a:pt x="3752" y="1202"/>
                    <a:pt x="3867" y="973"/>
                    <a:pt x="3997" y="751"/>
                  </a:cubicBezTo>
                  <a:cubicBezTo>
                    <a:pt x="4127" y="536"/>
                    <a:pt x="4273" y="330"/>
                    <a:pt x="4433" y="138"/>
                  </a:cubicBezTo>
                  <a:cubicBezTo>
                    <a:pt x="4418" y="92"/>
                    <a:pt x="4410" y="46"/>
                    <a:pt x="4395" y="0"/>
                  </a:cubicBezTo>
                  <a:close/>
                </a:path>
              </a:pathLst>
            </a:custGeom>
            <a:solidFill>
              <a:srgbClr val="191919">
                <a:alpha val="17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38" name="Google Shape;538;p46"/>
            <p:cNvSpPr/>
            <p:nvPr/>
          </p:nvSpPr>
          <p:spPr>
            <a:xfrm>
              <a:off x="7105621" y="3223796"/>
              <a:ext cx="61" cy="6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913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39" name="Google Shape;539;p46"/>
            <p:cNvSpPr/>
            <p:nvPr/>
          </p:nvSpPr>
          <p:spPr>
            <a:xfrm>
              <a:off x="7105621" y="3224281"/>
              <a:ext cx="546" cy="61"/>
            </a:xfrm>
            <a:custGeom>
              <a:avLst/>
              <a:gdLst/>
              <a:ahLst/>
              <a:cxnLst/>
              <a:rect l="l" t="t" r="r" b="b"/>
              <a:pathLst>
                <a:path w="9" h="1" extrusionOk="0">
                  <a:moveTo>
                    <a:pt x="1" y="1"/>
                  </a:moveTo>
                  <a:cubicBezTo>
                    <a:pt x="1" y="1"/>
                    <a:pt x="8" y="1"/>
                    <a:pt x="8" y="1"/>
                  </a:cubicBezTo>
                  <a:cubicBezTo>
                    <a:pt x="8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913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40" name="Google Shape;540;p46"/>
            <p:cNvSpPr/>
            <p:nvPr/>
          </p:nvSpPr>
          <p:spPr>
            <a:xfrm>
              <a:off x="8076340" y="2879657"/>
              <a:ext cx="331642" cy="1228052"/>
            </a:xfrm>
            <a:custGeom>
              <a:avLst/>
              <a:gdLst/>
              <a:ahLst/>
              <a:cxnLst/>
              <a:rect l="l" t="t" r="r" b="b"/>
              <a:pathLst>
                <a:path w="5467" h="20244" extrusionOk="0">
                  <a:moveTo>
                    <a:pt x="1286" y="1"/>
                  </a:moveTo>
                  <a:cubicBezTo>
                    <a:pt x="1187" y="131"/>
                    <a:pt x="1103" y="276"/>
                    <a:pt x="1018" y="422"/>
                  </a:cubicBezTo>
                  <a:cubicBezTo>
                    <a:pt x="965" y="514"/>
                    <a:pt x="911" y="621"/>
                    <a:pt x="858" y="720"/>
                  </a:cubicBezTo>
                  <a:cubicBezTo>
                    <a:pt x="812" y="820"/>
                    <a:pt x="773" y="904"/>
                    <a:pt x="735" y="996"/>
                  </a:cubicBezTo>
                  <a:lnTo>
                    <a:pt x="735" y="988"/>
                  </a:lnTo>
                  <a:cubicBezTo>
                    <a:pt x="636" y="1226"/>
                    <a:pt x="551" y="1471"/>
                    <a:pt x="490" y="1723"/>
                  </a:cubicBezTo>
                  <a:cubicBezTo>
                    <a:pt x="460" y="1846"/>
                    <a:pt x="429" y="1968"/>
                    <a:pt x="406" y="2091"/>
                  </a:cubicBezTo>
                  <a:cubicBezTo>
                    <a:pt x="383" y="2213"/>
                    <a:pt x="368" y="2336"/>
                    <a:pt x="352" y="2458"/>
                  </a:cubicBezTo>
                  <a:cubicBezTo>
                    <a:pt x="299" y="2841"/>
                    <a:pt x="283" y="3224"/>
                    <a:pt x="291" y="3614"/>
                  </a:cubicBezTo>
                  <a:cubicBezTo>
                    <a:pt x="299" y="3814"/>
                    <a:pt x="306" y="4020"/>
                    <a:pt x="322" y="4227"/>
                  </a:cubicBezTo>
                  <a:cubicBezTo>
                    <a:pt x="337" y="4418"/>
                    <a:pt x="360" y="4602"/>
                    <a:pt x="383" y="4794"/>
                  </a:cubicBezTo>
                  <a:cubicBezTo>
                    <a:pt x="490" y="5506"/>
                    <a:pt x="636" y="6218"/>
                    <a:pt x="827" y="6914"/>
                  </a:cubicBezTo>
                  <a:cubicBezTo>
                    <a:pt x="980" y="7519"/>
                    <a:pt x="1156" y="8116"/>
                    <a:pt x="1332" y="8713"/>
                  </a:cubicBezTo>
                  <a:cubicBezTo>
                    <a:pt x="1378" y="8851"/>
                    <a:pt x="1417" y="8997"/>
                    <a:pt x="1462" y="9142"/>
                  </a:cubicBezTo>
                  <a:cubicBezTo>
                    <a:pt x="1501" y="9288"/>
                    <a:pt x="1531" y="9402"/>
                    <a:pt x="1554" y="9540"/>
                  </a:cubicBezTo>
                  <a:cubicBezTo>
                    <a:pt x="1616" y="9816"/>
                    <a:pt x="1677" y="10099"/>
                    <a:pt x="1723" y="10382"/>
                  </a:cubicBezTo>
                  <a:cubicBezTo>
                    <a:pt x="1815" y="10949"/>
                    <a:pt x="1876" y="11516"/>
                    <a:pt x="1899" y="12090"/>
                  </a:cubicBezTo>
                  <a:cubicBezTo>
                    <a:pt x="1914" y="12679"/>
                    <a:pt x="1899" y="13269"/>
                    <a:pt x="1853" y="13858"/>
                  </a:cubicBezTo>
                  <a:cubicBezTo>
                    <a:pt x="1753" y="15053"/>
                    <a:pt x="1524" y="16232"/>
                    <a:pt x="1172" y="17380"/>
                  </a:cubicBezTo>
                  <a:cubicBezTo>
                    <a:pt x="995" y="17947"/>
                    <a:pt x="789" y="18513"/>
                    <a:pt x="559" y="19064"/>
                  </a:cubicBezTo>
                  <a:cubicBezTo>
                    <a:pt x="391" y="19463"/>
                    <a:pt x="199" y="19853"/>
                    <a:pt x="0" y="20244"/>
                  </a:cubicBezTo>
                  <a:cubicBezTo>
                    <a:pt x="567" y="20044"/>
                    <a:pt x="1110" y="19815"/>
                    <a:pt x="1646" y="19547"/>
                  </a:cubicBezTo>
                  <a:cubicBezTo>
                    <a:pt x="1998" y="19363"/>
                    <a:pt x="2374" y="19164"/>
                    <a:pt x="2779" y="18919"/>
                  </a:cubicBezTo>
                  <a:cubicBezTo>
                    <a:pt x="2955" y="18812"/>
                    <a:pt x="3139" y="18697"/>
                    <a:pt x="3331" y="18575"/>
                  </a:cubicBezTo>
                  <a:lnTo>
                    <a:pt x="3369" y="18552"/>
                  </a:lnTo>
                  <a:cubicBezTo>
                    <a:pt x="3560" y="18429"/>
                    <a:pt x="3759" y="18299"/>
                    <a:pt x="3958" y="18192"/>
                  </a:cubicBezTo>
                  <a:lnTo>
                    <a:pt x="3981" y="18192"/>
                  </a:lnTo>
                  <a:cubicBezTo>
                    <a:pt x="4004" y="18192"/>
                    <a:pt x="4020" y="18184"/>
                    <a:pt x="4043" y="18169"/>
                  </a:cubicBezTo>
                  <a:cubicBezTo>
                    <a:pt x="4058" y="18153"/>
                    <a:pt x="4073" y="18130"/>
                    <a:pt x="4081" y="18100"/>
                  </a:cubicBezTo>
                  <a:cubicBezTo>
                    <a:pt x="4096" y="16883"/>
                    <a:pt x="4318" y="15665"/>
                    <a:pt x="4540" y="14639"/>
                  </a:cubicBezTo>
                  <a:cubicBezTo>
                    <a:pt x="4601" y="14325"/>
                    <a:pt x="4670" y="14019"/>
                    <a:pt x="4739" y="13705"/>
                  </a:cubicBezTo>
                  <a:lnTo>
                    <a:pt x="4747" y="13682"/>
                  </a:lnTo>
                  <a:cubicBezTo>
                    <a:pt x="4931" y="12871"/>
                    <a:pt x="5114" y="12029"/>
                    <a:pt x="5245" y="11194"/>
                  </a:cubicBezTo>
                  <a:cubicBezTo>
                    <a:pt x="5421" y="10030"/>
                    <a:pt x="5467" y="8851"/>
                    <a:pt x="5382" y="7680"/>
                  </a:cubicBezTo>
                  <a:cubicBezTo>
                    <a:pt x="5336" y="7090"/>
                    <a:pt x="5245" y="6508"/>
                    <a:pt x="5114" y="5934"/>
                  </a:cubicBezTo>
                  <a:cubicBezTo>
                    <a:pt x="5061" y="5728"/>
                    <a:pt x="5000" y="5490"/>
                    <a:pt x="4923" y="5199"/>
                  </a:cubicBezTo>
                  <a:cubicBezTo>
                    <a:pt x="4854" y="4954"/>
                    <a:pt x="4785" y="4717"/>
                    <a:pt x="4709" y="4487"/>
                  </a:cubicBezTo>
                  <a:cubicBezTo>
                    <a:pt x="4372" y="3431"/>
                    <a:pt x="3958" y="2566"/>
                    <a:pt x="3438" y="1846"/>
                  </a:cubicBezTo>
                  <a:cubicBezTo>
                    <a:pt x="3147" y="1440"/>
                    <a:pt x="2802" y="1073"/>
                    <a:pt x="2412" y="751"/>
                  </a:cubicBezTo>
                  <a:cubicBezTo>
                    <a:pt x="2098" y="498"/>
                    <a:pt x="1769" y="276"/>
                    <a:pt x="1424" y="77"/>
                  </a:cubicBezTo>
                  <a:lnTo>
                    <a:pt x="1386" y="47"/>
                  </a:lnTo>
                  <a:lnTo>
                    <a:pt x="1340" y="24"/>
                  </a:lnTo>
                  <a:lnTo>
                    <a:pt x="1286" y="1"/>
                  </a:lnTo>
                  <a:close/>
                </a:path>
              </a:pathLst>
            </a:custGeom>
            <a:solidFill>
              <a:srgbClr val="191919">
                <a:alpha val="17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41" name="Google Shape;541;p46"/>
            <p:cNvSpPr/>
            <p:nvPr/>
          </p:nvSpPr>
          <p:spPr>
            <a:xfrm>
              <a:off x="6956088" y="3661779"/>
              <a:ext cx="1035327" cy="669350"/>
            </a:xfrm>
            <a:custGeom>
              <a:avLst/>
              <a:gdLst/>
              <a:ahLst/>
              <a:cxnLst/>
              <a:rect l="l" t="t" r="r" b="b"/>
              <a:pathLst>
                <a:path w="17067" h="11034" extrusionOk="0">
                  <a:moveTo>
                    <a:pt x="2956" y="1"/>
                  </a:moveTo>
                  <a:cubicBezTo>
                    <a:pt x="2604" y="1"/>
                    <a:pt x="2259" y="54"/>
                    <a:pt x="1930" y="154"/>
                  </a:cubicBezTo>
                  <a:cubicBezTo>
                    <a:pt x="1624" y="253"/>
                    <a:pt x="1340" y="406"/>
                    <a:pt x="1095" y="598"/>
                  </a:cubicBezTo>
                  <a:cubicBezTo>
                    <a:pt x="965" y="697"/>
                    <a:pt x="850" y="805"/>
                    <a:pt x="751" y="919"/>
                  </a:cubicBezTo>
                  <a:cubicBezTo>
                    <a:pt x="644" y="1042"/>
                    <a:pt x="552" y="1164"/>
                    <a:pt x="468" y="1302"/>
                  </a:cubicBezTo>
                  <a:cubicBezTo>
                    <a:pt x="31" y="1991"/>
                    <a:pt x="1" y="2772"/>
                    <a:pt x="54" y="3300"/>
                  </a:cubicBezTo>
                  <a:cubicBezTo>
                    <a:pt x="108" y="3722"/>
                    <a:pt x="207" y="4135"/>
                    <a:pt x="360" y="4533"/>
                  </a:cubicBezTo>
                  <a:cubicBezTo>
                    <a:pt x="827" y="5727"/>
                    <a:pt x="1524" y="6815"/>
                    <a:pt x="2405" y="7733"/>
                  </a:cubicBezTo>
                  <a:cubicBezTo>
                    <a:pt x="2971" y="8315"/>
                    <a:pt x="3614" y="8828"/>
                    <a:pt x="4303" y="9257"/>
                  </a:cubicBezTo>
                  <a:cubicBezTo>
                    <a:pt x="5628" y="10084"/>
                    <a:pt x="7228" y="10650"/>
                    <a:pt x="8935" y="10895"/>
                  </a:cubicBezTo>
                  <a:cubicBezTo>
                    <a:pt x="9594" y="10987"/>
                    <a:pt x="10252" y="11033"/>
                    <a:pt x="10911" y="11033"/>
                  </a:cubicBezTo>
                  <a:cubicBezTo>
                    <a:pt x="11140" y="11033"/>
                    <a:pt x="11370" y="11033"/>
                    <a:pt x="11600" y="11018"/>
                  </a:cubicBezTo>
                  <a:cubicBezTo>
                    <a:pt x="11623" y="11018"/>
                    <a:pt x="11646" y="11003"/>
                    <a:pt x="11661" y="10987"/>
                  </a:cubicBezTo>
                  <a:cubicBezTo>
                    <a:pt x="11714" y="10926"/>
                    <a:pt x="11668" y="10826"/>
                    <a:pt x="11584" y="10826"/>
                  </a:cubicBezTo>
                  <a:cubicBezTo>
                    <a:pt x="11355" y="10834"/>
                    <a:pt x="11125" y="10842"/>
                    <a:pt x="10903" y="10842"/>
                  </a:cubicBezTo>
                  <a:cubicBezTo>
                    <a:pt x="10727" y="10842"/>
                    <a:pt x="10551" y="10842"/>
                    <a:pt x="10382" y="10834"/>
                  </a:cubicBezTo>
                  <a:lnTo>
                    <a:pt x="10229" y="10826"/>
                  </a:lnTo>
                  <a:cubicBezTo>
                    <a:pt x="10421" y="10826"/>
                    <a:pt x="10620" y="10819"/>
                    <a:pt x="10819" y="10819"/>
                  </a:cubicBezTo>
                  <a:lnTo>
                    <a:pt x="11048" y="10819"/>
                  </a:lnTo>
                  <a:cubicBezTo>
                    <a:pt x="11108" y="10820"/>
                    <a:pt x="11167" y="10820"/>
                    <a:pt x="11226" y="10820"/>
                  </a:cubicBezTo>
                  <a:cubicBezTo>
                    <a:pt x="11642" y="10820"/>
                    <a:pt x="12057" y="10797"/>
                    <a:pt x="12472" y="10750"/>
                  </a:cubicBezTo>
                  <a:cubicBezTo>
                    <a:pt x="12748" y="10712"/>
                    <a:pt x="13016" y="10658"/>
                    <a:pt x="13284" y="10566"/>
                  </a:cubicBezTo>
                  <a:cubicBezTo>
                    <a:pt x="13353" y="10543"/>
                    <a:pt x="13429" y="10520"/>
                    <a:pt x="13498" y="10497"/>
                  </a:cubicBezTo>
                  <a:lnTo>
                    <a:pt x="13514" y="10490"/>
                  </a:lnTo>
                  <a:cubicBezTo>
                    <a:pt x="13720" y="10413"/>
                    <a:pt x="13935" y="10336"/>
                    <a:pt x="14164" y="10245"/>
                  </a:cubicBezTo>
                  <a:cubicBezTo>
                    <a:pt x="14884" y="9961"/>
                    <a:pt x="15428" y="9724"/>
                    <a:pt x="15925" y="9471"/>
                  </a:cubicBezTo>
                  <a:cubicBezTo>
                    <a:pt x="16178" y="9349"/>
                    <a:pt x="16415" y="9211"/>
                    <a:pt x="16653" y="9050"/>
                  </a:cubicBezTo>
                  <a:cubicBezTo>
                    <a:pt x="16737" y="8989"/>
                    <a:pt x="16821" y="8920"/>
                    <a:pt x="16898" y="8851"/>
                  </a:cubicBezTo>
                  <a:cubicBezTo>
                    <a:pt x="16959" y="8790"/>
                    <a:pt x="17005" y="8729"/>
                    <a:pt x="17043" y="8660"/>
                  </a:cubicBezTo>
                  <a:cubicBezTo>
                    <a:pt x="17051" y="8629"/>
                    <a:pt x="17058" y="8606"/>
                    <a:pt x="17066" y="8576"/>
                  </a:cubicBezTo>
                  <a:cubicBezTo>
                    <a:pt x="17066" y="8537"/>
                    <a:pt x="17066" y="8507"/>
                    <a:pt x="17051" y="8476"/>
                  </a:cubicBezTo>
                  <a:cubicBezTo>
                    <a:pt x="17043" y="8445"/>
                    <a:pt x="17028" y="8415"/>
                    <a:pt x="17005" y="8392"/>
                  </a:cubicBezTo>
                  <a:cubicBezTo>
                    <a:pt x="16982" y="8353"/>
                    <a:pt x="16951" y="8323"/>
                    <a:pt x="16921" y="8300"/>
                  </a:cubicBezTo>
                  <a:cubicBezTo>
                    <a:pt x="16844" y="8246"/>
                    <a:pt x="16767" y="8200"/>
                    <a:pt x="16691" y="8162"/>
                  </a:cubicBezTo>
                  <a:cubicBezTo>
                    <a:pt x="16584" y="8108"/>
                    <a:pt x="16477" y="8063"/>
                    <a:pt x="16369" y="8024"/>
                  </a:cubicBezTo>
                  <a:cubicBezTo>
                    <a:pt x="16117" y="7925"/>
                    <a:pt x="15856" y="7848"/>
                    <a:pt x="15588" y="7772"/>
                  </a:cubicBezTo>
                  <a:cubicBezTo>
                    <a:pt x="15497" y="7749"/>
                    <a:pt x="15412" y="7718"/>
                    <a:pt x="15320" y="7695"/>
                  </a:cubicBezTo>
                  <a:cubicBezTo>
                    <a:pt x="15160" y="7649"/>
                    <a:pt x="14991" y="7596"/>
                    <a:pt x="14830" y="7550"/>
                  </a:cubicBezTo>
                  <a:cubicBezTo>
                    <a:pt x="14746" y="7527"/>
                    <a:pt x="14654" y="7496"/>
                    <a:pt x="14570" y="7465"/>
                  </a:cubicBezTo>
                  <a:cubicBezTo>
                    <a:pt x="14463" y="7419"/>
                    <a:pt x="14356" y="7374"/>
                    <a:pt x="14256" y="7320"/>
                  </a:cubicBezTo>
                  <a:cubicBezTo>
                    <a:pt x="13935" y="7151"/>
                    <a:pt x="13605" y="6960"/>
                    <a:pt x="13253" y="6746"/>
                  </a:cubicBezTo>
                  <a:cubicBezTo>
                    <a:pt x="11952" y="5927"/>
                    <a:pt x="10765" y="4901"/>
                    <a:pt x="9624" y="3921"/>
                  </a:cubicBezTo>
                  <a:cubicBezTo>
                    <a:pt x="9333" y="3668"/>
                    <a:pt x="9042" y="3415"/>
                    <a:pt x="8744" y="3170"/>
                  </a:cubicBezTo>
                  <a:cubicBezTo>
                    <a:pt x="8017" y="2543"/>
                    <a:pt x="7266" y="1961"/>
                    <a:pt x="6478" y="1417"/>
                  </a:cubicBezTo>
                  <a:cubicBezTo>
                    <a:pt x="6072" y="1141"/>
                    <a:pt x="5666" y="896"/>
                    <a:pt x="5260" y="674"/>
                  </a:cubicBezTo>
                  <a:cubicBezTo>
                    <a:pt x="5023" y="544"/>
                    <a:pt x="4832" y="452"/>
                    <a:pt x="4648" y="368"/>
                  </a:cubicBezTo>
                  <a:cubicBezTo>
                    <a:pt x="4456" y="292"/>
                    <a:pt x="4257" y="223"/>
                    <a:pt x="4058" y="161"/>
                  </a:cubicBezTo>
                  <a:cubicBezTo>
                    <a:pt x="3698" y="54"/>
                    <a:pt x="3323" y="1"/>
                    <a:pt x="2956" y="1"/>
                  </a:cubicBezTo>
                  <a:close/>
                </a:path>
              </a:pathLst>
            </a:custGeom>
            <a:solidFill>
              <a:srgbClr val="242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42" name="Google Shape;542;p46"/>
            <p:cNvSpPr/>
            <p:nvPr/>
          </p:nvSpPr>
          <p:spPr>
            <a:xfrm>
              <a:off x="7711759" y="3897270"/>
              <a:ext cx="264792" cy="300097"/>
            </a:xfrm>
            <a:custGeom>
              <a:avLst/>
              <a:gdLst/>
              <a:ahLst/>
              <a:cxnLst/>
              <a:rect l="l" t="t" r="r" b="b"/>
              <a:pathLst>
                <a:path w="4365" h="4947" extrusionOk="0">
                  <a:moveTo>
                    <a:pt x="2840" y="0"/>
                  </a:moveTo>
                  <a:cubicBezTo>
                    <a:pt x="2687" y="0"/>
                    <a:pt x="2534" y="31"/>
                    <a:pt x="2396" y="77"/>
                  </a:cubicBezTo>
                  <a:cubicBezTo>
                    <a:pt x="2396" y="62"/>
                    <a:pt x="2381" y="46"/>
                    <a:pt x="2366" y="46"/>
                  </a:cubicBezTo>
                  <a:cubicBezTo>
                    <a:pt x="2351" y="46"/>
                    <a:pt x="2343" y="46"/>
                    <a:pt x="2335" y="54"/>
                  </a:cubicBezTo>
                  <a:lnTo>
                    <a:pt x="2297" y="92"/>
                  </a:lnTo>
                  <a:lnTo>
                    <a:pt x="2259" y="130"/>
                  </a:lnTo>
                  <a:cubicBezTo>
                    <a:pt x="2236" y="138"/>
                    <a:pt x="2220" y="146"/>
                    <a:pt x="2205" y="153"/>
                  </a:cubicBezTo>
                  <a:cubicBezTo>
                    <a:pt x="2190" y="161"/>
                    <a:pt x="2174" y="176"/>
                    <a:pt x="2167" y="192"/>
                  </a:cubicBezTo>
                  <a:cubicBezTo>
                    <a:pt x="2159" y="199"/>
                    <a:pt x="2159" y="215"/>
                    <a:pt x="2159" y="230"/>
                  </a:cubicBezTo>
                  <a:cubicBezTo>
                    <a:pt x="2006" y="368"/>
                    <a:pt x="1861" y="506"/>
                    <a:pt x="1715" y="651"/>
                  </a:cubicBezTo>
                  <a:cubicBezTo>
                    <a:pt x="1478" y="896"/>
                    <a:pt x="1263" y="1126"/>
                    <a:pt x="1080" y="1355"/>
                  </a:cubicBezTo>
                  <a:cubicBezTo>
                    <a:pt x="873" y="1600"/>
                    <a:pt x="681" y="1861"/>
                    <a:pt x="521" y="2136"/>
                  </a:cubicBezTo>
                  <a:cubicBezTo>
                    <a:pt x="436" y="2267"/>
                    <a:pt x="368" y="2404"/>
                    <a:pt x="299" y="2550"/>
                  </a:cubicBezTo>
                  <a:cubicBezTo>
                    <a:pt x="230" y="2688"/>
                    <a:pt x="176" y="2833"/>
                    <a:pt x="130" y="2979"/>
                  </a:cubicBezTo>
                  <a:cubicBezTo>
                    <a:pt x="38" y="3269"/>
                    <a:pt x="0" y="3568"/>
                    <a:pt x="15" y="3867"/>
                  </a:cubicBezTo>
                  <a:cubicBezTo>
                    <a:pt x="23" y="4020"/>
                    <a:pt x="54" y="4173"/>
                    <a:pt x="100" y="4318"/>
                  </a:cubicBezTo>
                  <a:cubicBezTo>
                    <a:pt x="130" y="4433"/>
                    <a:pt x="184" y="4548"/>
                    <a:pt x="253" y="4648"/>
                  </a:cubicBezTo>
                  <a:cubicBezTo>
                    <a:pt x="314" y="4739"/>
                    <a:pt x="398" y="4808"/>
                    <a:pt x="498" y="4862"/>
                  </a:cubicBezTo>
                  <a:cubicBezTo>
                    <a:pt x="536" y="4885"/>
                    <a:pt x="590" y="4908"/>
                    <a:pt x="636" y="4923"/>
                  </a:cubicBezTo>
                  <a:cubicBezTo>
                    <a:pt x="681" y="4939"/>
                    <a:pt x="727" y="4946"/>
                    <a:pt x="773" y="4946"/>
                  </a:cubicBezTo>
                  <a:lnTo>
                    <a:pt x="858" y="4946"/>
                  </a:lnTo>
                  <a:cubicBezTo>
                    <a:pt x="1057" y="4939"/>
                    <a:pt x="1248" y="4900"/>
                    <a:pt x="1424" y="4816"/>
                  </a:cubicBezTo>
                  <a:cubicBezTo>
                    <a:pt x="1539" y="4770"/>
                    <a:pt x="1654" y="4716"/>
                    <a:pt x="1761" y="4655"/>
                  </a:cubicBezTo>
                  <a:cubicBezTo>
                    <a:pt x="1853" y="4602"/>
                    <a:pt x="1952" y="4548"/>
                    <a:pt x="2067" y="4479"/>
                  </a:cubicBezTo>
                  <a:cubicBezTo>
                    <a:pt x="2228" y="4372"/>
                    <a:pt x="2389" y="4257"/>
                    <a:pt x="2573" y="4127"/>
                  </a:cubicBezTo>
                  <a:cubicBezTo>
                    <a:pt x="3032" y="3798"/>
                    <a:pt x="3438" y="3407"/>
                    <a:pt x="3775" y="2956"/>
                  </a:cubicBezTo>
                  <a:cubicBezTo>
                    <a:pt x="4188" y="2397"/>
                    <a:pt x="4364" y="1861"/>
                    <a:pt x="4310" y="1363"/>
                  </a:cubicBezTo>
                  <a:cubicBezTo>
                    <a:pt x="4295" y="1225"/>
                    <a:pt x="4257" y="1087"/>
                    <a:pt x="4203" y="957"/>
                  </a:cubicBezTo>
                  <a:cubicBezTo>
                    <a:pt x="4142" y="820"/>
                    <a:pt x="4058" y="689"/>
                    <a:pt x="3966" y="575"/>
                  </a:cubicBezTo>
                  <a:cubicBezTo>
                    <a:pt x="3851" y="444"/>
                    <a:pt x="3721" y="330"/>
                    <a:pt x="3583" y="230"/>
                  </a:cubicBezTo>
                  <a:cubicBezTo>
                    <a:pt x="3438" y="138"/>
                    <a:pt x="3269" y="69"/>
                    <a:pt x="3101" y="31"/>
                  </a:cubicBezTo>
                  <a:cubicBezTo>
                    <a:pt x="3017" y="8"/>
                    <a:pt x="2932" y="0"/>
                    <a:pt x="2840" y="0"/>
                  </a:cubicBezTo>
                  <a:close/>
                </a:path>
              </a:pathLst>
            </a:custGeom>
            <a:solidFill>
              <a:srgbClr val="FEB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43" name="Google Shape;543;p46"/>
            <p:cNvSpPr/>
            <p:nvPr/>
          </p:nvSpPr>
          <p:spPr>
            <a:xfrm>
              <a:off x="7836663" y="2864795"/>
              <a:ext cx="792374" cy="1185345"/>
            </a:xfrm>
            <a:custGeom>
              <a:avLst/>
              <a:gdLst/>
              <a:ahLst/>
              <a:cxnLst/>
              <a:rect l="l" t="t" r="r" b="b"/>
              <a:pathLst>
                <a:path w="13062" h="19540" extrusionOk="0">
                  <a:moveTo>
                    <a:pt x="4709" y="1"/>
                  </a:moveTo>
                  <a:cubicBezTo>
                    <a:pt x="4686" y="1"/>
                    <a:pt x="4671" y="8"/>
                    <a:pt x="4655" y="16"/>
                  </a:cubicBezTo>
                  <a:lnTo>
                    <a:pt x="4655" y="8"/>
                  </a:lnTo>
                  <a:cubicBezTo>
                    <a:pt x="4633" y="24"/>
                    <a:pt x="4617" y="47"/>
                    <a:pt x="4617" y="70"/>
                  </a:cubicBezTo>
                  <a:cubicBezTo>
                    <a:pt x="4617" y="85"/>
                    <a:pt x="4610" y="100"/>
                    <a:pt x="4594" y="108"/>
                  </a:cubicBezTo>
                  <a:cubicBezTo>
                    <a:pt x="3997" y="1126"/>
                    <a:pt x="3698" y="2282"/>
                    <a:pt x="3721" y="3461"/>
                  </a:cubicBezTo>
                  <a:cubicBezTo>
                    <a:pt x="3737" y="3859"/>
                    <a:pt x="3783" y="4258"/>
                    <a:pt x="3867" y="4648"/>
                  </a:cubicBezTo>
                  <a:cubicBezTo>
                    <a:pt x="4035" y="5460"/>
                    <a:pt x="4380" y="6225"/>
                    <a:pt x="4655" y="6799"/>
                  </a:cubicBezTo>
                  <a:cubicBezTo>
                    <a:pt x="4786" y="7060"/>
                    <a:pt x="4908" y="7312"/>
                    <a:pt x="5038" y="7565"/>
                  </a:cubicBezTo>
                  <a:lnTo>
                    <a:pt x="5184" y="7856"/>
                  </a:lnTo>
                  <a:cubicBezTo>
                    <a:pt x="5368" y="8223"/>
                    <a:pt x="5551" y="8591"/>
                    <a:pt x="5735" y="8958"/>
                  </a:cubicBezTo>
                  <a:lnTo>
                    <a:pt x="5789" y="9066"/>
                  </a:lnTo>
                  <a:lnTo>
                    <a:pt x="5919" y="9326"/>
                  </a:lnTo>
                  <a:cubicBezTo>
                    <a:pt x="6447" y="10421"/>
                    <a:pt x="7037" y="11730"/>
                    <a:pt x="7389" y="13131"/>
                  </a:cubicBezTo>
                  <a:cubicBezTo>
                    <a:pt x="6615" y="13322"/>
                    <a:pt x="5850" y="13560"/>
                    <a:pt x="5115" y="13858"/>
                  </a:cubicBezTo>
                  <a:cubicBezTo>
                    <a:pt x="3798" y="14371"/>
                    <a:pt x="2558" y="15060"/>
                    <a:pt x="1417" y="15903"/>
                  </a:cubicBezTo>
                  <a:cubicBezTo>
                    <a:pt x="1187" y="16079"/>
                    <a:pt x="950" y="16262"/>
                    <a:pt x="705" y="16469"/>
                  </a:cubicBezTo>
                  <a:cubicBezTo>
                    <a:pt x="437" y="16699"/>
                    <a:pt x="207" y="16913"/>
                    <a:pt x="1" y="17120"/>
                  </a:cubicBezTo>
                  <a:cubicBezTo>
                    <a:pt x="77" y="17350"/>
                    <a:pt x="177" y="17572"/>
                    <a:pt x="299" y="17778"/>
                  </a:cubicBezTo>
                  <a:lnTo>
                    <a:pt x="292" y="17771"/>
                  </a:lnTo>
                  <a:lnTo>
                    <a:pt x="292" y="17771"/>
                  </a:lnTo>
                  <a:cubicBezTo>
                    <a:pt x="512" y="18135"/>
                    <a:pt x="777" y="18470"/>
                    <a:pt x="1081" y="18774"/>
                  </a:cubicBezTo>
                  <a:lnTo>
                    <a:pt x="1081" y="18774"/>
                  </a:lnTo>
                  <a:cubicBezTo>
                    <a:pt x="1080" y="18774"/>
                    <a:pt x="1080" y="18774"/>
                    <a:pt x="1080" y="18774"/>
                  </a:cubicBezTo>
                  <a:lnTo>
                    <a:pt x="1080" y="18774"/>
                  </a:lnTo>
                  <a:lnTo>
                    <a:pt x="1088" y="18781"/>
                  </a:lnTo>
                  <a:cubicBezTo>
                    <a:pt x="1085" y="18779"/>
                    <a:pt x="1083" y="18776"/>
                    <a:pt x="1081" y="18774"/>
                  </a:cubicBezTo>
                  <a:lnTo>
                    <a:pt x="1081" y="18774"/>
                  </a:lnTo>
                  <a:cubicBezTo>
                    <a:pt x="1371" y="19057"/>
                    <a:pt x="1693" y="19310"/>
                    <a:pt x="2052" y="19509"/>
                  </a:cubicBezTo>
                  <a:lnTo>
                    <a:pt x="2106" y="19539"/>
                  </a:lnTo>
                  <a:lnTo>
                    <a:pt x="2129" y="19532"/>
                  </a:lnTo>
                  <a:cubicBezTo>
                    <a:pt x="2872" y="19287"/>
                    <a:pt x="3637" y="19034"/>
                    <a:pt x="4380" y="18766"/>
                  </a:cubicBezTo>
                  <a:cubicBezTo>
                    <a:pt x="5130" y="18498"/>
                    <a:pt x="5880" y="18192"/>
                    <a:pt x="6638" y="17862"/>
                  </a:cubicBezTo>
                  <a:cubicBezTo>
                    <a:pt x="7366" y="17549"/>
                    <a:pt x="8108" y="17196"/>
                    <a:pt x="8836" y="16829"/>
                  </a:cubicBezTo>
                  <a:cubicBezTo>
                    <a:pt x="9487" y="16492"/>
                    <a:pt x="10122" y="16117"/>
                    <a:pt x="10727" y="15711"/>
                  </a:cubicBezTo>
                  <a:lnTo>
                    <a:pt x="10811" y="15658"/>
                  </a:lnTo>
                  <a:cubicBezTo>
                    <a:pt x="11339" y="15321"/>
                    <a:pt x="11929" y="14938"/>
                    <a:pt x="12557" y="14616"/>
                  </a:cubicBezTo>
                  <a:lnTo>
                    <a:pt x="12580" y="14578"/>
                  </a:lnTo>
                  <a:cubicBezTo>
                    <a:pt x="12610" y="14509"/>
                    <a:pt x="12641" y="14440"/>
                    <a:pt x="12679" y="14371"/>
                  </a:cubicBezTo>
                  <a:cubicBezTo>
                    <a:pt x="12809" y="14042"/>
                    <a:pt x="12909" y="13690"/>
                    <a:pt x="12962" y="13338"/>
                  </a:cubicBezTo>
                  <a:cubicBezTo>
                    <a:pt x="13031" y="12940"/>
                    <a:pt x="13062" y="12526"/>
                    <a:pt x="13062" y="12120"/>
                  </a:cubicBezTo>
                  <a:cubicBezTo>
                    <a:pt x="13047" y="11301"/>
                    <a:pt x="12939" y="10490"/>
                    <a:pt x="12756" y="9693"/>
                  </a:cubicBezTo>
                  <a:cubicBezTo>
                    <a:pt x="12564" y="8874"/>
                    <a:pt x="12312" y="8078"/>
                    <a:pt x="11998" y="7297"/>
                  </a:cubicBezTo>
                  <a:cubicBezTo>
                    <a:pt x="11684" y="6524"/>
                    <a:pt x="11309" y="5773"/>
                    <a:pt x="10880" y="5061"/>
                  </a:cubicBezTo>
                  <a:cubicBezTo>
                    <a:pt x="10489" y="4395"/>
                    <a:pt x="10038" y="3768"/>
                    <a:pt x="9540" y="3178"/>
                  </a:cubicBezTo>
                  <a:cubicBezTo>
                    <a:pt x="9073" y="2634"/>
                    <a:pt x="8552" y="2137"/>
                    <a:pt x="7986" y="1700"/>
                  </a:cubicBezTo>
                  <a:cubicBezTo>
                    <a:pt x="7504" y="1333"/>
                    <a:pt x="6998" y="1004"/>
                    <a:pt x="6455" y="720"/>
                  </a:cubicBezTo>
                  <a:cubicBezTo>
                    <a:pt x="5903" y="430"/>
                    <a:pt x="5322" y="192"/>
                    <a:pt x="47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44" name="Google Shape;544;p46"/>
            <p:cNvSpPr/>
            <p:nvPr/>
          </p:nvSpPr>
          <p:spPr>
            <a:xfrm>
              <a:off x="7834782" y="3909342"/>
              <a:ext cx="546" cy="1456"/>
            </a:xfrm>
            <a:custGeom>
              <a:avLst/>
              <a:gdLst/>
              <a:ahLst/>
              <a:cxnLst/>
              <a:rect l="l" t="t" r="r" b="b"/>
              <a:pathLst>
                <a:path w="9" h="24" extrusionOk="0">
                  <a:moveTo>
                    <a:pt x="1" y="0"/>
                  </a:moveTo>
                  <a:cubicBezTo>
                    <a:pt x="1" y="8"/>
                    <a:pt x="1" y="16"/>
                    <a:pt x="9" y="23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AB49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45" name="Google Shape;545;p46"/>
            <p:cNvSpPr/>
            <p:nvPr/>
          </p:nvSpPr>
          <p:spPr>
            <a:xfrm>
              <a:off x="8309465" y="2959065"/>
              <a:ext cx="320055" cy="936872"/>
            </a:xfrm>
            <a:custGeom>
              <a:avLst/>
              <a:gdLst/>
              <a:ahLst/>
              <a:cxnLst/>
              <a:rect l="l" t="t" r="r" b="b"/>
              <a:pathLst>
                <a:path w="5276" h="15444" extrusionOk="0">
                  <a:moveTo>
                    <a:pt x="1" y="1"/>
                  </a:moveTo>
                  <a:lnTo>
                    <a:pt x="1" y="1"/>
                  </a:lnTo>
                  <a:cubicBezTo>
                    <a:pt x="146" y="146"/>
                    <a:pt x="284" y="307"/>
                    <a:pt x="422" y="460"/>
                  </a:cubicBezTo>
                  <a:cubicBezTo>
                    <a:pt x="705" y="790"/>
                    <a:pt x="965" y="1134"/>
                    <a:pt x="1218" y="1494"/>
                  </a:cubicBezTo>
                  <a:cubicBezTo>
                    <a:pt x="1501" y="1900"/>
                    <a:pt x="1769" y="2321"/>
                    <a:pt x="2014" y="2757"/>
                  </a:cubicBezTo>
                  <a:cubicBezTo>
                    <a:pt x="2282" y="3224"/>
                    <a:pt x="2527" y="3699"/>
                    <a:pt x="2741" y="4197"/>
                  </a:cubicBezTo>
                  <a:cubicBezTo>
                    <a:pt x="2986" y="4732"/>
                    <a:pt x="3201" y="5291"/>
                    <a:pt x="3377" y="5858"/>
                  </a:cubicBezTo>
                  <a:cubicBezTo>
                    <a:pt x="3561" y="6417"/>
                    <a:pt x="3706" y="6999"/>
                    <a:pt x="3806" y="7581"/>
                  </a:cubicBezTo>
                  <a:cubicBezTo>
                    <a:pt x="3913" y="8162"/>
                    <a:pt x="3966" y="8760"/>
                    <a:pt x="3974" y="9349"/>
                  </a:cubicBezTo>
                  <a:cubicBezTo>
                    <a:pt x="3974" y="9923"/>
                    <a:pt x="3913" y="10498"/>
                    <a:pt x="3798" y="11056"/>
                  </a:cubicBezTo>
                  <a:cubicBezTo>
                    <a:pt x="3767" y="11202"/>
                    <a:pt x="3729" y="11340"/>
                    <a:pt x="3691" y="11485"/>
                  </a:cubicBezTo>
                  <a:cubicBezTo>
                    <a:pt x="3652" y="11608"/>
                    <a:pt x="3614" y="11730"/>
                    <a:pt x="3568" y="11853"/>
                  </a:cubicBezTo>
                  <a:cubicBezTo>
                    <a:pt x="3469" y="12113"/>
                    <a:pt x="3354" y="12373"/>
                    <a:pt x="3216" y="12618"/>
                  </a:cubicBezTo>
                  <a:cubicBezTo>
                    <a:pt x="2940" y="13108"/>
                    <a:pt x="2619" y="13560"/>
                    <a:pt x="2244" y="13973"/>
                  </a:cubicBezTo>
                  <a:cubicBezTo>
                    <a:pt x="1861" y="14394"/>
                    <a:pt x="1463" y="14793"/>
                    <a:pt x="1034" y="15160"/>
                  </a:cubicBezTo>
                  <a:cubicBezTo>
                    <a:pt x="927" y="15260"/>
                    <a:pt x="820" y="15351"/>
                    <a:pt x="713" y="15443"/>
                  </a:cubicBezTo>
                  <a:lnTo>
                    <a:pt x="1049" y="15275"/>
                  </a:lnTo>
                  <a:cubicBezTo>
                    <a:pt x="1693" y="14938"/>
                    <a:pt x="2328" y="14563"/>
                    <a:pt x="2933" y="14157"/>
                  </a:cubicBezTo>
                  <a:lnTo>
                    <a:pt x="3017" y="14104"/>
                  </a:lnTo>
                  <a:cubicBezTo>
                    <a:pt x="3545" y="13767"/>
                    <a:pt x="4142" y="13384"/>
                    <a:pt x="4763" y="13062"/>
                  </a:cubicBezTo>
                  <a:lnTo>
                    <a:pt x="4778" y="13039"/>
                  </a:lnTo>
                  <a:lnTo>
                    <a:pt x="4824" y="12940"/>
                  </a:lnTo>
                  <a:lnTo>
                    <a:pt x="4885" y="12825"/>
                  </a:lnTo>
                  <a:cubicBezTo>
                    <a:pt x="5015" y="12488"/>
                    <a:pt x="5115" y="12144"/>
                    <a:pt x="5176" y="11791"/>
                  </a:cubicBezTo>
                  <a:cubicBezTo>
                    <a:pt x="5237" y="11386"/>
                    <a:pt x="5276" y="10980"/>
                    <a:pt x="5268" y="10566"/>
                  </a:cubicBezTo>
                  <a:cubicBezTo>
                    <a:pt x="5253" y="9747"/>
                    <a:pt x="5153" y="8936"/>
                    <a:pt x="4962" y="8139"/>
                  </a:cubicBezTo>
                  <a:cubicBezTo>
                    <a:pt x="4778" y="7320"/>
                    <a:pt x="4525" y="6524"/>
                    <a:pt x="4211" y="5743"/>
                  </a:cubicBezTo>
                  <a:cubicBezTo>
                    <a:pt x="3890" y="4970"/>
                    <a:pt x="3515" y="4219"/>
                    <a:pt x="3086" y="3507"/>
                  </a:cubicBezTo>
                  <a:cubicBezTo>
                    <a:pt x="2695" y="2841"/>
                    <a:pt x="2244" y="2214"/>
                    <a:pt x="1746" y="1624"/>
                  </a:cubicBezTo>
                  <a:cubicBezTo>
                    <a:pt x="1279" y="1080"/>
                    <a:pt x="758" y="583"/>
                    <a:pt x="192" y="146"/>
                  </a:cubicBezTo>
                  <a:cubicBezTo>
                    <a:pt x="131" y="101"/>
                    <a:pt x="69" y="55"/>
                    <a:pt x="1" y="1"/>
                  </a:cubicBezTo>
                  <a:close/>
                </a:path>
              </a:pathLst>
            </a:custGeom>
            <a:solidFill>
              <a:srgbClr val="191919">
                <a:alpha val="17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46" name="Google Shape;546;p46"/>
            <p:cNvSpPr/>
            <p:nvPr/>
          </p:nvSpPr>
          <p:spPr>
            <a:xfrm>
              <a:off x="7834782" y="3652497"/>
              <a:ext cx="529098" cy="254601"/>
            </a:xfrm>
            <a:custGeom>
              <a:avLst/>
              <a:gdLst/>
              <a:ahLst/>
              <a:cxnLst/>
              <a:rect l="l" t="t" r="r" b="b"/>
              <a:pathLst>
                <a:path w="8722" h="4197" extrusionOk="0">
                  <a:moveTo>
                    <a:pt x="8683" y="1"/>
                  </a:moveTo>
                  <a:cubicBezTo>
                    <a:pt x="8684" y="1"/>
                    <a:pt x="8686" y="1"/>
                    <a:pt x="8687" y="1"/>
                  </a:cubicBezTo>
                  <a:lnTo>
                    <a:pt x="8687" y="1"/>
                  </a:lnTo>
                  <a:cubicBezTo>
                    <a:pt x="8688" y="1"/>
                    <a:pt x="8689" y="1"/>
                    <a:pt x="8691" y="1"/>
                  </a:cubicBezTo>
                  <a:close/>
                  <a:moveTo>
                    <a:pt x="8687" y="1"/>
                  </a:moveTo>
                  <a:cubicBezTo>
                    <a:pt x="8497" y="8"/>
                    <a:pt x="8307" y="24"/>
                    <a:pt x="8116" y="46"/>
                  </a:cubicBezTo>
                  <a:cubicBezTo>
                    <a:pt x="7925" y="62"/>
                    <a:pt x="7741" y="92"/>
                    <a:pt x="7558" y="123"/>
                  </a:cubicBezTo>
                  <a:cubicBezTo>
                    <a:pt x="7374" y="154"/>
                    <a:pt x="7190" y="192"/>
                    <a:pt x="6999" y="230"/>
                  </a:cubicBezTo>
                  <a:cubicBezTo>
                    <a:pt x="6815" y="276"/>
                    <a:pt x="6631" y="322"/>
                    <a:pt x="6447" y="376"/>
                  </a:cubicBezTo>
                  <a:cubicBezTo>
                    <a:pt x="6088" y="475"/>
                    <a:pt x="5728" y="598"/>
                    <a:pt x="5376" y="736"/>
                  </a:cubicBezTo>
                  <a:cubicBezTo>
                    <a:pt x="5192" y="804"/>
                    <a:pt x="5016" y="873"/>
                    <a:pt x="4840" y="950"/>
                  </a:cubicBezTo>
                  <a:cubicBezTo>
                    <a:pt x="4664" y="1026"/>
                    <a:pt x="4495" y="1103"/>
                    <a:pt x="4319" y="1180"/>
                  </a:cubicBezTo>
                  <a:cubicBezTo>
                    <a:pt x="2979" y="1792"/>
                    <a:pt x="1678" y="2535"/>
                    <a:pt x="560" y="3507"/>
                  </a:cubicBezTo>
                  <a:cubicBezTo>
                    <a:pt x="468" y="3591"/>
                    <a:pt x="368" y="3683"/>
                    <a:pt x="269" y="3767"/>
                  </a:cubicBezTo>
                  <a:cubicBezTo>
                    <a:pt x="177" y="3859"/>
                    <a:pt x="85" y="3951"/>
                    <a:pt x="1" y="4043"/>
                  </a:cubicBezTo>
                  <a:cubicBezTo>
                    <a:pt x="9" y="4081"/>
                    <a:pt x="24" y="4120"/>
                    <a:pt x="39" y="4158"/>
                  </a:cubicBezTo>
                  <a:cubicBezTo>
                    <a:pt x="47" y="4173"/>
                    <a:pt x="47" y="4181"/>
                    <a:pt x="55" y="4196"/>
                  </a:cubicBezTo>
                  <a:cubicBezTo>
                    <a:pt x="70" y="4188"/>
                    <a:pt x="85" y="4188"/>
                    <a:pt x="93" y="4173"/>
                  </a:cubicBezTo>
                  <a:cubicBezTo>
                    <a:pt x="169" y="4104"/>
                    <a:pt x="238" y="4035"/>
                    <a:pt x="315" y="3966"/>
                  </a:cubicBezTo>
                  <a:cubicBezTo>
                    <a:pt x="391" y="3898"/>
                    <a:pt x="476" y="3821"/>
                    <a:pt x="560" y="3744"/>
                  </a:cubicBezTo>
                  <a:cubicBezTo>
                    <a:pt x="713" y="3614"/>
                    <a:pt x="874" y="3476"/>
                    <a:pt x="1035" y="3354"/>
                  </a:cubicBezTo>
                  <a:cubicBezTo>
                    <a:pt x="1616" y="2895"/>
                    <a:pt x="2229" y="2489"/>
                    <a:pt x="2872" y="2121"/>
                  </a:cubicBezTo>
                  <a:cubicBezTo>
                    <a:pt x="3194" y="1938"/>
                    <a:pt x="3515" y="1769"/>
                    <a:pt x="3844" y="1608"/>
                  </a:cubicBezTo>
                  <a:cubicBezTo>
                    <a:pt x="4005" y="1524"/>
                    <a:pt x="4174" y="1448"/>
                    <a:pt x="4342" y="1371"/>
                  </a:cubicBezTo>
                  <a:cubicBezTo>
                    <a:pt x="4510" y="1294"/>
                    <a:pt x="4686" y="1210"/>
                    <a:pt x="4863" y="1134"/>
                  </a:cubicBezTo>
                  <a:cubicBezTo>
                    <a:pt x="4985" y="1080"/>
                    <a:pt x="5100" y="1026"/>
                    <a:pt x="5222" y="981"/>
                  </a:cubicBezTo>
                  <a:cubicBezTo>
                    <a:pt x="5674" y="789"/>
                    <a:pt x="6126" y="621"/>
                    <a:pt x="6593" y="475"/>
                  </a:cubicBezTo>
                  <a:cubicBezTo>
                    <a:pt x="7068" y="330"/>
                    <a:pt x="7542" y="215"/>
                    <a:pt x="8032" y="146"/>
                  </a:cubicBezTo>
                  <a:lnTo>
                    <a:pt x="8017" y="146"/>
                  </a:lnTo>
                  <a:cubicBezTo>
                    <a:pt x="8239" y="115"/>
                    <a:pt x="8461" y="92"/>
                    <a:pt x="8683" y="85"/>
                  </a:cubicBezTo>
                  <a:cubicBezTo>
                    <a:pt x="8706" y="85"/>
                    <a:pt x="8721" y="62"/>
                    <a:pt x="8721" y="39"/>
                  </a:cubicBezTo>
                  <a:cubicBezTo>
                    <a:pt x="8721" y="17"/>
                    <a:pt x="8708" y="2"/>
                    <a:pt x="8687" y="1"/>
                  </a:cubicBezTo>
                  <a:close/>
                </a:path>
              </a:pathLst>
            </a:custGeom>
            <a:solidFill>
              <a:srgbClr val="191919">
                <a:alpha val="17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47" name="Google Shape;547;p46"/>
            <p:cNvSpPr/>
            <p:nvPr/>
          </p:nvSpPr>
          <p:spPr>
            <a:xfrm>
              <a:off x="7897992" y="3855474"/>
              <a:ext cx="61" cy="6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538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48" name="Google Shape;548;p46"/>
            <p:cNvSpPr/>
            <p:nvPr/>
          </p:nvSpPr>
          <p:spPr>
            <a:xfrm>
              <a:off x="7742393" y="2856424"/>
              <a:ext cx="381810" cy="119080"/>
            </a:xfrm>
            <a:custGeom>
              <a:avLst/>
              <a:gdLst/>
              <a:ahLst/>
              <a:cxnLst/>
              <a:rect l="l" t="t" r="r" b="b"/>
              <a:pathLst>
                <a:path w="6294" h="1963" extrusionOk="0">
                  <a:moveTo>
                    <a:pt x="6187" y="1"/>
                  </a:moveTo>
                  <a:cubicBezTo>
                    <a:pt x="6164" y="1"/>
                    <a:pt x="6133" y="16"/>
                    <a:pt x="6118" y="32"/>
                  </a:cubicBezTo>
                  <a:lnTo>
                    <a:pt x="6125" y="47"/>
                  </a:lnTo>
                  <a:cubicBezTo>
                    <a:pt x="5987" y="200"/>
                    <a:pt x="5842" y="338"/>
                    <a:pt x="5697" y="476"/>
                  </a:cubicBezTo>
                  <a:cubicBezTo>
                    <a:pt x="5367" y="751"/>
                    <a:pt x="5007" y="996"/>
                    <a:pt x="4625" y="1188"/>
                  </a:cubicBezTo>
                  <a:cubicBezTo>
                    <a:pt x="4173" y="1410"/>
                    <a:pt x="3698" y="1570"/>
                    <a:pt x="3208" y="1678"/>
                  </a:cubicBezTo>
                  <a:lnTo>
                    <a:pt x="3201" y="1678"/>
                  </a:lnTo>
                  <a:cubicBezTo>
                    <a:pt x="2873" y="1746"/>
                    <a:pt x="2540" y="1784"/>
                    <a:pt x="2206" y="1784"/>
                  </a:cubicBezTo>
                  <a:cubicBezTo>
                    <a:pt x="2127" y="1784"/>
                    <a:pt x="2047" y="1782"/>
                    <a:pt x="1968" y="1777"/>
                  </a:cubicBezTo>
                  <a:lnTo>
                    <a:pt x="1976" y="1777"/>
                  </a:lnTo>
                  <a:cubicBezTo>
                    <a:pt x="1723" y="1762"/>
                    <a:pt x="1478" y="1716"/>
                    <a:pt x="1233" y="1639"/>
                  </a:cubicBezTo>
                  <a:lnTo>
                    <a:pt x="1241" y="1639"/>
                  </a:lnTo>
                  <a:cubicBezTo>
                    <a:pt x="1088" y="1586"/>
                    <a:pt x="934" y="1517"/>
                    <a:pt x="804" y="1433"/>
                  </a:cubicBezTo>
                  <a:cubicBezTo>
                    <a:pt x="697" y="1356"/>
                    <a:pt x="605" y="1280"/>
                    <a:pt x="521" y="1188"/>
                  </a:cubicBezTo>
                  <a:cubicBezTo>
                    <a:pt x="452" y="1103"/>
                    <a:pt x="383" y="1004"/>
                    <a:pt x="330" y="904"/>
                  </a:cubicBezTo>
                  <a:cubicBezTo>
                    <a:pt x="276" y="782"/>
                    <a:pt x="230" y="652"/>
                    <a:pt x="199" y="522"/>
                  </a:cubicBezTo>
                  <a:cubicBezTo>
                    <a:pt x="199" y="499"/>
                    <a:pt x="192" y="468"/>
                    <a:pt x="192" y="445"/>
                  </a:cubicBezTo>
                  <a:cubicBezTo>
                    <a:pt x="184" y="422"/>
                    <a:pt x="176" y="399"/>
                    <a:pt x="161" y="384"/>
                  </a:cubicBezTo>
                  <a:cubicBezTo>
                    <a:pt x="142" y="369"/>
                    <a:pt x="121" y="362"/>
                    <a:pt x="100" y="362"/>
                  </a:cubicBezTo>
                  <a:cubicBezTo>
                    <a:pt x="48" y="362"/>
                    <a:pt x="0" y="405"/>
                    <a:pt x="0" y="460"/>
                  </a:cubicBezTo>
                  <a:cubicBezTo>
                    <a:pt x="23" y="598"/>
                    <a:pt x="54" y="728"/>
                    <a:pt x="108" y="858"/>
                  </a:cubicBezTo>
                  <a:cubicBezTo>
                    <a:pt x="153" y="973"/>
                    <a:pt x="215" y="1080"/>
                    <a:pt x="284" y="1180"/>
                  </a:cubicBezTo>
                  <a:cubicBezTo>
                    <a:pt x="421" y="1371"/>
                    <a:pt x="598" y="1532"/>
                    <a:pt x="812" y="1647"/>
                  </a:cubicBezTo>
                  <a:cubicBezTo>
                    <a:pt x="1019" y="1762"/>
                    <a:pt x="1248" y="1846"/>
                    <a:pt x="1486" y="1892"/>
                  </a:cubicBezTo>
                  <a:cubicBezTo>
                    <a:pt x="1700" y="1939"/>
                    <a:pt x="1920" y="1962"/>
                    <a:pt x="2141" y="1962"/>
                  </a:cubicBezTo>
                  <a:cubicBezTo>
                    <a:pt x="2173" y="1962"/>
                    <a:pt x="2204" y="1962"/>
                    <a:pt x="2236" y="1961"/>
                  </a:cubicBezTo>
                  <a:cubicBezTo>
                    <a:pt x="2481" y="1961"/>
                    <a:pt x="2726" y="1938"/>
                    <a:pt x="2971" y="1900"/>
                  </a:cubicBezTo>
                  <a:cubicBezTo>
                    <a:pt x="3315" y="1846"/>
                    <a:pt x="3645" y="1762"/>
                    <a:pt x="3974" y="1655"/>
                  </a:cubicBezTo>
                  <a:cubicBezTo>
                    <a:pt x="4632" y="1433"/>
                    <a:pt x="5237" y="1096"/>
                    <a:pt x="5765" y="644"/>
                  </a:cubicBezTo>
                  <a:cubicBezTo>
                    <a:pt x="5942" y="499"/>
                    <a:pt x="6110" y="330"/>
                    <a:pt x="6255" y="162"/>
                  </a:cubicBezTo>
                  <a:cubicBezTo>
                    <a:pt x="6294" y="116"/>
                    <a:pt x="6286" y="62"/>
                    <a:pt x="6248" y="24"/>
                  </a:cubicBezTo>
                  <a:cubicBezTo>
                    <a:pt x="6232" y="9"/>
                    <a:pt x="6209" y="1"/>
                    <a:pt x="6187" y="1"/>
                  </a:cubicBezTo>
                  <a:close/>
                </a:path>
              </a:pathLst>
            </a:custGeom>
            <a:solidFill>
              <a:srgbClr val="191919">
                <a:alpha val="17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49" name="Google Shape;549;p46"/>
            <p:cNvSpPr/>
            <p:nvPr/>
          </p:nvSpPr>
          <p:spPr>
            <a:xfrm>
              <a:off x="7191094" y="4245594"/>
              <a:ext cx="393882" cy="192361"/>
            </a:xfrm>
            <a:custGeom>
              <a:avLst/>
              <a:gdLst/>
              <a:ahLst/>
              <a:cxnLst/>
              <a:rect l="l" t="t" r="r" b="b"/>
              <a:pathLst>
                <a:path w="6493" h="3171" extrusionOk="0">
                  <a:moveTo>
                    <a:pt x="4395" y="0"/>
                  </a:moveTo>
                  <a:cubicBezTo>
                    <a:pt x="4288" y="0"/>
                    <a:pt x="4181" y="0"/>
                    <a:pt x="4074" y="16"/>
                  </a:cubicBezTo>
                  <a:lnTo>
                    <a:pt x="4066" y="23"/>
                  </a:lnTo>
                  <a:cubicBezTo>
                    <a:pt x="3798" y="39"/>
                    <a:pt x="3530" y="85"/>
                    <a:pt x="3262" y="146"/>
                  </a:cubicBezTo>
                  <a:cubicBezTo>
                    <a:pt x="3002" y="207"/>
                    <a:pt x="2741" y="284"/>
                    <a:pt x="2489" y="376"/>
                  </a:cubicBezTo>
                  <a:lnTo>
                    <a:pt x="2496" y="376"/>
                  </a:lnTo>
                  <a:cubicBezTo>
                    <a:pt x="2083" y="521"/>
                    <a:pt x="1677" y="697"/>
                    <a:pt x="1287" y="904"/>
                  </a:cubicBezTo>
                  <a:cubicBezTo>
                    <a:pt x="1195" y="957"/>
                    <a:pt x="1095" y="1003"/>
                    <a:pt x="1003" y="1065"/>
                  </a:cubicBezTo>
                  <a:lnTo>
                    <a:pt x="858" y="1141"/>
                  </a:lnTo>
                  <a:lnTo>
                    <a:pt x="766" y="1202"/>
                  </a:lnTo>
                  <a:cubicBezTo>
                    <a:pt x="613" y="1279"/>
                    <a:pt x="468" y="1356"/>
                    <a:pt x="322" y="1455"/>
                  </a:cubicBezTo>
                  <a:lnTo>
                    <a:pt x="330" y="1455"/>
                  </a:lnTo>
                  <a:cubicBezTo>
                    <a:pt x="261" y="1501"/>
                    <a:pt x="192" y="1562"/>
                    <a:pt x="131" y="1624"/>
                  </a:cubicBezTo>
                  <a:cubicBezTo>
                    <a:pt x="115" y="1646"/>
                    <a:pt x="100" y="1662"/>
                    <a:pt x="85" y="1685"/>
                  </a:cubicBezTo>
                  <a:cubicBezTo>
                    <a:pt x="77" y="1708"/>
                    <a:pt x="62" y="1723"/>
                    <a:pt x="54" y="1746"/>
                  </a:cubicBezTo>
                  <a:cubicBezTo>
                    <a:pt x="31" y="1784"/>
                    <a:pt x="24" y="1823"/>
                    <a:pt x="16" y="1868"/>
                  </a:cubicBezTo>
                  <a:cubicBezTo>
                    <a:pt x="8" y="1899"/>
                    <a:pt x="1" y="1930"/>
                    <a:pt x="1" y="1960"/>
                  </a:cubicBezTo>
                  <a:lnTo>
                    <a:pt x="1" y="2037"/>
                  </a:lnTo>
                  <a:cubicBezTo>
                    <a:pt x="31" y="2236"/>
                    <a:pt x="77" y="2427"/>
                    <a:pt x="138" y="2611"/>
                  </a:cubicBezTo>
                  <a:cubicBezTo>
                    <a:pt x="161" y="2703"/>
                    <a:pt x="177" y="2795"/>
                    <a:pt x="177" y="2887"/>
                  </a:cubicBezTo>
                  <a:cubicBezTo>
                    <a:pt x="177" y="2902"/>
                    <a:pt x="177" y="2925"/>
                    <a:pt x="177" y="2940"/>
                  </a:cubicBezTo>
                  <a:cubicBezTo>
                    <a:pt x="950" y="3093"/>
                    <a:pt x="1731" y="3170"/>
                    <a:pt x="2519" y="3170"/>
                  </a:cubicBezTo>
                  <a:cubicBezTo>
                    <a:pt x="3308" y="3155"/>
                    <a:pt x="4089" y="3101"/>
                    <a:pt x="4877" y="3009"/>
                  </a:cubicBezTo>
                  <a:cubicBezTo>
                    <a:pt x="5191" y="2971"/>
                    <a:pt x="5513" y="2933"/>
                    <a:pt x="5835" y="2894"/>
                  </a:cubicBezTo>
                  <a:lnTo>
                    <a:pt x="6363" y="2833"/>
                  </a:lnTo>
                  <a:cubicBezTo>
                    <a:pt x="6493" y="2833"/>
                    <a:pt x="6493" y="2642"/>
                    <a:pt x="6363" y="2642"/>
                  </a:cubicBezTo>
                  <a:lnTo>
                    <a:pt x="6057" y="2680"/>
                  </a:lnTo>
                  <a:lnTo>
                    <a:pt x="6018" y="2680"/>
                  </a:lnTo>
                  <a:cubicBezTo>
                    <a:pt x="6110" y="2473"/>
                    <a:pt x="6171" y="2251"/>
                    <a:pt x="6202" y="2029"/>
                  </a:cubicBezTo>
                  <a:cubicBezTo>
                    <a:pt x="6217" y="1891"/>
                    <a:pt x="6225" y="1754"/>
                    <a:pt x="6225" y="1608"/>
                  </a:cubicBezTo>
                  <a:cubicBezTo>
                    <a:pt x="6217" y="1470"/>
                    <a:pt x="6202" y="1333"/>
                    <a:pt x="6179" y="1195"/>
                  </a:cubicBezTo>
                  <a:cubicBezTo>
                    <a:pt x="6133" y="927"/>
                    <a:pt x="6034" y="674"/>
                    <a:pt x="5880" y="444"/>
                  </a:cubicBezTo>
                  <a:cubicBezTo>
                    <a:pt x="5835" y="368"/>
                    <a:pt x="5781" y="299"/>
                    <a:pt x="5720" y="230"/>
                  </a:cubicBezTo>
                  <a:cubicBezTo>
                    <a:pt x="5635" y="207"/>
                    <a:pt x="5559" y="176"/>
                    <a:pt x="5482" y="154"/>
                  </a:cubicBezTo>
                  <a:cubicBezTo>
                    <a:pt x="5375" y="123"/>
                    <a:pt x="5268" y="100"/>
                    <a:pt x="5153" y="77"/>
                  </a:cubicBezTo>
                  <a:lnTo>
                    <a:pt x="5161" y="77"/>
                  </a:lnTo>
                  <a:cubicBezTo>
                    <a:pt x="4977" y="39"/>
                    <a:pt x="4793" y="16"/>
                    <a:pt x="4610" y="8"/>
                  </a:cubicBezTo>
                  <a:cubicBezTo>
                    <a:pt x="4533" y="8"/>
                    <a:pt x="4464" y="0"/>
                    <a:pt x="43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50" name="Google Shape;550;p46"/>
            <p:cNvSpPr/>
            <p:nvPr/>
          </p:nvSpPr>
          <p:spPr>
            <a:xfrm>
              <a:off x="7437686" y="4246990"/>
              <a:ext cx="61" cy="6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79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51" name="Google Shape;551;p46"/>
            <p:cNvSpPr/>
            <p:nvPr/>
          </p:nvSpPr>
          <p:spPr>
            <a:xfrm>
              <a:off x="7191094" y="4369588"/>
              <a:ext cx="61" cy="6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F79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52" name="Google Shape;552;p46"/>
            <p:cNvSpPr/>
            <p:nvPr/>
          </p:nvSpPr>
          <p:spPr>
            <a:xfrm>
              <a:off x="7111687" y="4223756"/>
              <a:ext cx="412930" cy="202067"/>
            </a:xfrm>
            <a:custGeom>
              <a:avLst/>
              <a:gdLst/>
              <a:ahLst/>
              <a:cxnLst/>
              <a:rect l="l" t="t" r="r" b="b"/>
              <a:pathLst>
                <a:path w="6807" h="3331" extrusionOk="0">
                  <a:moveTo>
                    <a:pt x="5237" y="1"/>
                  </a:moveTo>
                  <a:cubicBezTo>
                    <a:pt x="4969" y="8"/>
                    <a:pt x="4701" y="39"/>
                    <a:pt x="4433" y="85"/>
                  </a:cubicBezTo>
                  <a:cubicBezTo>
                    <a:pt x="4165" y="138"/>
                    <a:pt x="3897" y="200"/>
                    <a:pt x="3599" y="276"/>
                  </a:cubicBezTo>
                  <a:cubicBezTo>
                    <a:pt x="3063" y="437"/>
                    <a:pt x="2542" y="621"/>
                    <a:pt x="2029" y="835"/>
                  </a:cubicBezTo>
                  <a:cubicBezTo>
                    <a:pt x="1815" y="927"/>
                    <a:pt x="1608" y="1019"/>
                    <a:pt x="1363" y="1134"/>
                  </a:cubicBezTo>
                  <a:cubicBezTo>
                    <a:pt x="1264" y="1180"/>
                    <a:pt x="1164" y="1226"/>
                    <a:pt x="1065" y="1271"/>
                  </a:cubicBezTo>
                  <a:cubicBezTo>
                    <a:pt x="942" y="1333"/>
                    <a:pt x="812" y="1394"/>
                    <a:pt x="697" y="1463"/>
                  </a:cubicBezTo>
                  <a:cubicBezTo>
                    <a:pt x="559" y="1539"/>
                    <a:pt x="429" y="1631"/>
                    <a:pt x="307" y="1739"/>
                  </a:cubicBezTo>
                  <a:cubicBezTo>
                    <a:pt x="215" y="1823"/>
                    <a:pt x="138" y="1915"/>
                    <a:pt x="85" y="2014"/>
                  </a:cubicBezTo>
                  <a:cubicBezTo>
                    <a:pt x="31" y="2106"/>
                    <a:pt x="8" y="2206"/>
                    <a:pt x="0" y="2305"/>
                  </a:cubicBezTo>
                  <a:cubicBezTo>
                    <a:pt x="0" y="2397"/>
                    <a:pt x="31" y="2489"/>
                    <a:pt x="77" y="2565"/>
                  </a:cubicBezTo>
                  <a:cubicBezTo>
                    <a:pt x="123" y="2657"/>
                    <a:pt x="192" y="2734"/>
                    <a:pt x="268" y="2795"/>
                  </a:cubicBezTo>
                  <a:cubicBezTo>
                    <a:pt x="360" y="2872"/>
                    <a:pt x="460" y="2941"/>
                    <a:pt x="575" y="2994"/>
                  </a:cubicBezTo>
                  <a:cubicBezTo>
                    <a:pt x="697" y="3063"/>
                    <a:pt x="835" y="3117"/>
                    <a:pt x="973" y="3163"/>
                  </a:cubicBezTo>
                  <a:cubicBezTo>
                    <a:pt x="1126" y="3216"/>
                    <a:pt x="1279" y="3254"/>
                    <a:pt x="1440" y="3293"/>
                  </a:cubicBezTo>
                  <a:cubicBezTo>
                    <a:pt x="1509" y="3308"/>
                    <a:pt x="1578" y="3323"/>
                    <a:pt x="1646" y="3331"/>
                  </a:cubicBezTo>
                  <a:cubicBezTo>
                    <a:pt x="1646" y="3323"/>
                    <a:pt x="1654" y="3308"/>
                    <a:pt x="1654" y="3293"/>
                  </a:cubicBezTo>
                  <a:cubicBezTo>
                    <a:pt x="1677" y="3231"/>
                    <a:pt x="1685" y="3163"/>
                    <a:pt x="1700" y="3094"/>
                  </a:cubicBezTo>
                  <a:cubicBezTo>
                    <a:pt x="1708" y="3025"/>
                    <a:pt x="1708" y="2956"/>
                    <a:pt x="1708" y="2887"/>
                  </a:cubicBezTo>
                  <a:cubicBezTo>
                    <a:pt x="1708" y="2818"/>
                    <a:pt x="1700" y="2749"/>
                    <a:pt x="1692" y="2680"/>
                  </a:cubicBezTo>
                  <a:lnTo>
                    <a:pt x="1692" y="2688"/>
                  </a:lnTo>
                  <a:cubicBezTo>
                    <a:pt x="1685" y="2627"/>
                    <a:pt x="1669" y="2565"/>
                    <a:pt x="1654" y="2504"/>
                  </a:cubicBezTo>
                  <a:cubicBezTo>
                    <a:pt x="1631" y="2451"/>
                    <a:pt x="1616" y="2389"/>
                    <a:pt x="1593" y="2336"/>
                  </a:cubicBezTo>
                  <a:cubicBezTo>
                    <a:pt x="1570" y="2297"/>
                    <a:pt x="1555" y="2259"/>
                    <a:pt x="1532" y="2221"/>
                  </a:cubicBezTo>
                  <a:cubicBezTo>
                    <a:pt x="1524" y="2206"/>
                    <a:pt x="1532" y="2190"/>
                    <a:pt x="1547" y="2175"/>
                  </a:cubicBezTo>
                  <a:lnTo>
                    <a:pt x="1570" y="2175"/>
                  </a:lnTo>
                  <a:cubicBezTo>
                    <a:pt x="1891" y="1945"/>
                    <a:pt x="2228" y="1731"/>
                    <a:pt x="2580" y="1539"/>
                  </a:cubicBezTo>
                  <a:cubicBezTo>
                    <a:pt x="2940" y="1340"/>
                    <a:pt x="3315" y="1164"/>
                    <a:pt x="3698" y="1011"/>
                  </a:cubicBezTo>
                  <a:cubicBezTo>
                    <a:pt x="4640" y="621"/>
                    <a:pt x="5643" y="414"/>
                    <a:pt x="6661" y="406"/>
                  </a:cubicBezTo>
                  <a:lnTo>
                    <a:pt x="6807" y="406"/>
                  </a:lnTo>
                  <a:cubicBezTo>
                    <a:pt x="6745" y="360"/>
                    <a:pt x="6684" y="314"/>
                    <a:pt x="6615" y="276"/>
                  </a:cubicBezTo>
                  <a:cubicBezTo>
                    <a:pt x="6416" y="169"/>
                    <a:pt x="6202" y="92"/>
                    <a:pt x="5980" y="54"/>
                  </a:cubicBezTo>
                  <a:cubicBezTo>
                    <a:pt x="5781" y="16"/>
                    <a:pt x="5574" y="1"/>
                    <a:pt x="5375" y="1"/>
                  </a:cubicBezTo>
                  <a:close/>
                </a:path>
              </a:pathLst>
            </a:custGeom>
            <a:solidFill>
              <a:srgbClr val="313A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53" name="Google Shape;553;p46"/>
            <p:cNvSpPr/>
            <p:nvPr/>
          </p:nvSpPr>
          <p:spPr>
            <a:xfrm>
              <a:off x="7207837" y="4364978"/>
              <a:ext cx="61" cy="6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313A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54" name="Google Shape;554;p46"/>
            <p:cNvSpPr/>
            <p:nvPr/>
          </p:nvSpPr>
          <p:spPr>
            <a:xfrm>
              <a:off x="7207837" y="4364978"/>
              <a:ext cx="61" cy="6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13A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55" name="Google Shape;555;p46"/>
            <p:cNvSpPr/>
            <p:nvPr/>
          </p:nvSpPr>
          <p:spPr>
            <a:xfrm>
              <a:off x="7207837" y="4364978"/>
              <a:ext cx="61" cy="6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13A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56" name="Google Shape;556;p46"/>
            <p:cNvSpPr/>
            <p:nvPr/>
          </p:nvSpPr>
          <p:spPr>
            <a:xfrm>
              <a:off x="7207837" y="4365403"/>
              <a:ext cx="61" cy="6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313A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57" name="Google Shape;557;p46"/>
            <p:cNvSpPr/>
            <p:nvPr/>
          </p:nvSpPr>
          <p:spPr>
            <a:xfrm>
              <a:off x="7181449" y="4333373"/>
              <a:ext cx="36155" cy="33425"/>
            </a:xfrm>
            <a:custGeom>
              <a:avLst/>
              <a:gdLst/>
              <a:ahLst/>
              <a:cxnLst/>
              <a:rect l="l" t="t" r="r" b="b"/>
              <a:pathLst>
                <a:path w="596" h="551" extrusionOk="0">
                  <a:moveTo>
                    <a:pt x="496" y="0"/>
                  </a:moveTo>
                  <a:cubicBezTo>
                    <a:pt x="473" y="0"/>
                    <a:pt x="458" y="8"/>
                    <a:pt x="443" y="23"/>
                  </a:cubicBezTo>
                  <a:cubicBezTo>
                    <a:pt x="313" y="146"/>
                    <a:pt x="175" y="261"/>
                    <a:pt x="45" y="383"/>
                  </a:cubicBezTo>
                  <a:cubicBezTo>
                    <a:pt x="22" y="399"/>
                    <a:pt x="14" y="421"/>
                    <a:pt x="6" y="444"/>
                  </a:cubicBezTo>
                  <a:cubicBezTo>
                    <a:pt x="1" y="505"/>
                    <a:pt x="47" y="550"/>
                    <a:pt x="99" y="550"/>
                  </a:cubicBezTo>
                  <a:cubicBezTo>
                    <a:pt x="120" y="550"/>
                    <a:pt x="140" y="544"/>
                    <a:pt x="160" y="529"/>
                  </a:cubicBezTo>
                  <a:cubicBezTo>
                    <a:pt x="290" y="406"/>
                    <a:pt x="420" y="291"/>
                    <a:pt x="558" y="169"/>
                  </a:cubicBezTo>
                  <a:cubicBezTo>
                    <a:pt x="573" y="154"/>
                    <a:pt x="588" y="138"/>
                    <a:pt x="588" y="108"/>
                  </a:cubicBezTo>
                  <a:cubicBezTo>
                    <a:pt x="596" y="85"/>
                    <a:pt x="588" y="62"/>
                    <a:pt x="573" y="39"/>
                  </a:cubicBezTo>
                  <a:cubicBezTo>
                    <a:pt x="558" y="16"/>
                    <a:pt x="527" y="0"/>
                    <a:pt x="496" y="0"/>
                  </a:cubicBezTo>
                  <a:close/>
                </a:path>
              </a:pathLst>
            </a:custGeom>
            <a:solidFill>
              <a:srgbClr val="313A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58" name="Google Shape;558;p46"/>
            <p:cNvSpPr/>
            <p:nvPr/>
          </p:nvSpPr>
          <p:spPr>
            <a:xfrm>
              <a:off x="7178658" y="4329673"/>
              <a:ext cx="47317" cy="41614"/>
            </a:xfrm>
            <a:custGeom>
              <a:avLst/>
              <a:gdLst/>
              <a:ahLst/>
              <a:cxnLst/>
              <a:rect l="l" t="t" r="r" b="b"/>
              <a:pathLst>
                <a:path w="780" h="686" extrusionOk="0">
                  <a:moveTo>
                    <a:pt x="688" y="0"/>
                  </a:moveTo>
                  <a:cubicBezTo>
                    <a:pt x="665" y="0"/>
                    <a:pt x="642" y="8"/>
                    <a:pt x="627" y="15"/>
                  </a:cubicBezTo>
                  <a:cubicBezTo>
                    <a:pt x="451" y="184"/>
                    <a:pt x="274" y="352"/>
                    <a:pt x="83" y="513"/>
                  </a:cubicBezTo>
                  <a:cubicBezTo>
                    <a:pt x="1" y="557"/>
                    <a:pt x="86" y="685"/>
                    <a:pt x="157" y="685"/>
                  </a:cubicBezTo>
                  <a:cubicBezTo>
                    <a:pt x="172" y="685"/>
                    <a:pt x="186" y="680"/>
                    <a:pt x="198" y="666"/>
                  </a:cubicBezTo>
                  <a:cubicBezTo>
                    <a:pt x="382" y="505"/>
                    <a:pt x="565" y="337"/>
                    <a:pt x="741" y="169"/>
                  </a:cubicBezTo>
                  <a:cubicBezTo>
                    <a:pt x="764" y="153"/>
                    <a:pt x="772" y="130"/>
                    <a:pt x="780" y="107"/>
                  </a:cubicBezTo>
                  <a:cubicBezTo>
                    <a:pt x="780" y="77"/>
                    <a:pt x="780" y="54"/>
                    <a:pt x="764" y="38"/>
                  </a:cubicBezTo>
                  <a:cubicBezTo>
                    <a:pt x="749" y="15"/>
                    <a:pt x="726" y="0"/>
                    <a:pt x="703" y="0"/>
                  </a:cubicBezTo>
                  <a:close/>
                </a:path>
              </a:pathLst>
            </a:custGeom>
            <a:solidFill>
              <a:srgbClr val="313A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59" name="Google Shape;559;p46"/>
            <p:cNvSpPr/>
            <p:nvPr/>
          </p:nvSpPr>
          <p:spPr>
            <a:xfrm>
              <a:off x="7184724" y="4328702"/>
              <a:ext cx="43131" cy="37975"/>
            </a:xfrm>
            <a:custGeom>
              <a:avLst/>
              <a:gdLst/>
              <a:ahLst/>
              <a:cxnLst/>
              <a:rect l="l" t="t" r="r" b="b"/>
              <a:pathLst>
                <a:path w="711" h="626" extrusionOk="0">
                  <a:moveTo>
                    <a:pt x="603" y="1"/>
                  </a:moveTo>
                  <a:cubicBezTo>
                    <a:pt x="588" y="1"/>
                    <a:pt x="565" y="9"/>
                    <a:pt x="550" y="24"/>
                  </a:cubicBezTo>
                  <a:cubicBezTo>
                    <a:pt x="374" y="162"/>
                    <a:pt x="205" y="307"/>
                    <a:pt x="44" y="460"/>
                  </a:cubicBezTo>
                  <a:cubicBezTo>
                    <a:pt x="21" y="476"/>
                    <a:pt x="14" y="498"/>
                    <a:pt x="6" y="521"/>
                  </a:cubicBezTo>
                  <a:cubicBezTo>
                    <a:pt x="0" y="578"/>
                    <a:pt x="49" y="626"/>
                    <a:pt x="102" y="626"/>
                  </a:cubicBezTo>
                  <a:cubicBezTo>
                    <a:pt x="121" y="626"/>
                    <a:pt x="141" y="620"/>
                    <a:pt x="159" y="606"/>
                  </a:cubicBezTo>
                  <a:cubicBezTo>
                    <a:pt x="320" y="460"/>
                    <a:pt x="488" y="307"/>
                    <a:pt x="664" y="169"/>
                  </a:cubicBezTo>
                  <a:cubicBezTo>
                    <a:pt x="703" y="139"/>
                    <a:pt x="710" y="77"/>
                    <a:pt x="680" y="39"/>
                  </a:cubicBezTo>
                  <a:cubicBezTo>
                    <a:pt x="664" y="16"/>
                    <a:pt x="634" y="1"/>
                    <a:pt x="603" y="1"/>
                  </a:cubicBezTo>
                  <a:close/>
                </a:path>
              </a:pathLst>
            </a:custGeom>
            <a:solidFill>
              <a:srgbClr val="313A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60" name="Google Shape;560;p46"/>
            <p:cNvSpPr/>
            <p:nvPr/>
          </p:nvSpPr>
          <p:spPr>
            <a:xfrm>
              <a:off x="7289549" y="4404409"/>
              <a:ext cx="16318" cy="35609"/>
            </a:xfrm>
            <a:custGeom>
              <a:avLst/>
              <a:gdLst/>
              <a:ahLst/>
              <a:cxnLst/>
              <a:rect l="l" t="t" r="r" b="b"/>
              <a:pathLst>
                <a:path w="269" h="587" extrusionOk="0">
                  <a:moveTo>
                    <a:pt x="146" y="1"/>
                  </a:moveTo>
                  <a:lnTo>
                    <a:pt x="154" y="8"/>
                  </a:lnTo>
                  <a:cubicBezTo>
                    <a:pt x="100" y="16"/>
                    <a:pt x="62" y="62"/>
                    <a:pt x="70" y="116"/>
                  </a:cubicBezTo>
                  <a:cubicBezTo>
                    <a:pt x="77" y="146"/>
                    <a:pt x="77" y="177"/>
                    <a:pt x="77" y="208"/>
                  </a:cubicBezTo>
                  <a:cubicBezTo>
                    <a:pt x="77" y="261"/>
                    <a:pt x="70" y="307"/>
                    <a:pt x="62" y="361"/>
                  </a:cubicBezTo>
                  <a:cubicBezTo>
                    <a:pt x="47" y="399"/>
                    <a:pt x="31" y="437"/>
                    <a:pt x="16" y="475"/>
                  </a:cubicBezTo>
                  <a:cubicBezTo>
                    <a:pt x="1" y="541"/>
                    <a:pt x="55" y="586"/>
                    <a:pt x="111" y="586"/>
                  </a:cubicBezTo>
                  <a:cubicBezTo>
                    <a:pt x="141" y="586"/>
                    <a:pt x="171" y="573"/>
                    <a:pt x="192" y="544"/>
                  </a:cubicBezTo>
                  <a:cubicBezTo>
                    <a:pt x="223" y="475"/>
                    <a:pt x="246" y="407"/>
                    <a:pt x="261" y="330"/>
                  </a:cubicBezTo>
                  <a:cubicBezTo>
                    <a:pt x="269" y="253"/>
                    <a:pt x="269" y="169"/>
                    <a:pt x="261" y="85"/>
                  </a:cubicBezTo>
                  <a:cubicBezTo>
                    <a:pt x="253" y="39"/>
                    <a:pt x="207" y="1"/>
                    <a:pt x="161" y="1"/>
                  </a:cubicBezTo>
                  <a:close/>
                </a:path>
              </a:pathLst>
            </a:custGeom>
            <a:solidFill>
              <a:srgbClr val="313A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61" name="Google Shape;561;p46"/>
            <p:cNvSpPr/>
            <p:nvPr/>
          </p:nvSpPr>
          <p:spPr>
            <a:xfrm>
              <a:off x="7344388" y="4406775"/>
              <a:ext cx="14438" cy="34760"/>
            </a:xfrm>
            <a:custGeom>
              <a:avLst/>
              <a:gdLst/>
              <a:ahLst/>
              <a:cxnLst/>
              <a:rect l="l" t="t" r="r" b="b"/>
              <a:pathLst>
                <a:path w="238" h="573" extrusionOk="0">
                  <a:moveTo>
                    <a:pt x="123" y="0"/>
                  </a:moveTo>
                  <a:cubicBezTo>
                    <a:pt x="69" y="8"/>
                    <a:pt x="31" y="61"/>
                    <a:pt x="38" y="107"/>
                  </a:cubicBezTo>
                  <a:cubicBezTo>
                    <a:pt x="38" y="138"/>
                    <a:pt x="46" y="169"/>
                    <a:pt x="46" y="191"/>
                  </a:cubicBezTo>
                  <a:cubicBezTo>
                    <a:pt x="46" y="268"/>
                    <a:pt x="38" y="337"/>
                    <a:pt x="15" y="414"/>
                  </a:cubicBezTo>
                  <a:cubicBezTo>
                    <a:pt x="15" y="421"/>
                    <a:pt x="8" y="436"/>
                    <a:pt x="8" y="444"/>
                  </a:cubicBezTo>
                  <a:cubicBezTo>
                    <a:pt x="0" y="467"/>
                    <a:pt x="0" y="498"/>
                    <a:pt x="8" y="521"/>
                  </a:cubicBezTo>
                  <a:cubicBezTo>
                    <a:pt x="23" y="555"/>
                    <a:pt x="57" y="572"/>
                    <a:pt x="93" y="572"/>
                  </a:cubicBezTo>
                  <a:cubicBezTo>
                    <a:pt x="128" y="572"/>
                    <a:pt x="165" y="555"/>
                    <a:pt x="184" y="521"/>
                  </a:cubicBezTo>
                  <a:cubicBezTo>
                    <a:pt x="199" y="452"/>
                    <a:pt x="214" y="383"/>
                    <a:pt x="230" y="314"/>
                  </a:cubicBezTo>
                  <a:cubicBezTo>
                    <a:pt x="237" y="237"/>
                    <a:pt x="237" y="161"/>
                    <a:pt x="230" y="84"/>
                  </a:cubicBezTo>
                  <a:cubicBezTo>
                    <a:pt x="222" y="38"/>
                    <a:pt x="176" y="0"/>
                    <a:pt x="130" y="0"/>
                  </a:cubicBezTo>
                  <a:close/>
                </a:path>
              </a:pathLst>
            </a:custGeom>
            <a:solidFill>
              <a:srgbClr val="313A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62" name="Google Shape;562;p46"/>
            <p:cNvSpPr/>
            <p:nvPr/>
          </p:nvSpPr>
          <p:spPr>
            <a:xfrm>
              <a:off x="7390673" y="4402104"/>
              <a:ext cx="17835" cy="39552"/>
            </a:xfrm>
            <a:custGeom>
              <a:avLst/>
              <a:gdLst/>
              <a:ahLst/>
              <a:cxnLst/>
              <a:rect l="l" t="t" r="r" b="b"/>
              <a:pathLst>
                <a:path w="294" h="652" extrusionOk="0">
                  <a:moveTo>
                    <a:pt x="163" y="1"/>
                  </a:moveTo>
                  <a:cubicBezTo>
                    <a:pt x="110" y="8"/>
                    <a:pt x="79" y="54"/>
                    <a:pt x="87" y="108"/>
                  </a:cubicBezTo>
                  <a:cubicBezTo>
                    <a:pt x="95" y="154"/>
                    <a:pt x="95" y="192"/>
                    <a:pt x="95" y="238"/>
                  </a:cubicBezTo>
                  <a:cubicBezTo>
                    <a:pt x="95" y="307"/>
                    <a:pt x="87" y="368"/>
                    <a:pt x="72" y="429"/>
                  </a:cubicBezTo>
                  <a:cubicBezTo>
                    <a:pt x="64" y="460"/>
                    <a:pt x="56" y="498"/>
                    <a:pt x="41" y="529"/>
                  </a:cubicBezTo>
                  <a:cubicBezTo>
                    <a:pt x="0" y="590"/>
                    <a:pt x="82" y="651"/>
                    <a:pt x="148" y="651"/>
                  </a:cubicBezTo>
                  <a:cubicBezTo>
                    <a:pt x="180" y="651"/>
                    <a:pt x="209" y="636"/>
                    <a:pt x="217" y="598"/>
                  </a:cubicBezTo>
                  <a:cubicBezTo>
                    <a:pt x="248" y="521"/>
                    <a:pt x="271" y="437"/>
                    <a:pt x="278" y="360"/>
                  </a:cubicBezTo>
                  <a:cubicBezTo>
                    <a:pt x="294" y="268"/>
                    <a:pt x="286" y="177"/>
                    <a:pt x="271" y="85"/>
                  </a:cubicBezTo>
                  <a:cubicBezTo>
                    <a:pt x="263" y="39"/>
                    <a:pt x="225" y="8"/>
                    <a:pt x="179" y="8"/>
                  </a:cubicBezTo>
                  <a:lnTo>
                    <a:pt x="163" y="8"/>
                  </a:lnTo>
                  <a:lnTo>
                    <a:pt x="163" y="1"/>
                  </a:lnTo>
                  <a:close/>
                </a:path>
              </a:pathLst>
            </a:custGeom>
            <a:solidFill>
              <a:srgbClr val="313A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63" name="Google Shape;563;p46"/>
            <p:cNvSpPr/>
            <p:nvPr/>
          </p:nvSpPr>
          <p:spPr>
            <a:xfrm>
              <a:off x="7444663" y="4398828"/>
              <a:ext cx="14013" cy="37125"/>
            </a:xfrm>
            <a:custGeom>
              <a:avLst/>
              <a:gdLst/>
              <a:ahLst/>
              <a:cxnLst/>
              <a:rect l="l" t="t" r="r" b="b"/>
              <a:pathLst>
                <a:path w="231" h="612" extrusionOk="0">
                  <a:moveTo>
                    <a:pt x="116" y="1"/>
                  </a:moveTo>
                  <a:cubicBezTo>
                    <a:pt x="62" y="9"/>
                    <a:pt x="31" y="62"/>
                    <a:pt x="39" y="108"/>
                  </a:cubicBezTo>
                  <a:cubicBezTo>
                    <a:pt x="39" y="154"/>
                    <a:pt x="47" y="192"/>
                    <a:pt x="47" y="238"/>
                  </a:cubicBezTo>
                  <a:cubicBezTo>
                    <a:pt x="47" y="315"/>
                    <a:pt x="31" y="391"/>
                    <a:pt x="16" y="460"/>
                  </a:cubicBezTo>
                  <a:cubicBezTo>
                    <a:pt x="16" y="468"/>
                    <a:pt x="8" y="476"/>
                    <a:pt x="8" y="483"/>
                  </a:cubicBezTo>
                  <a:cubicBezTo>
                    <a:pt x="1" y="506"/>
                    <a:pt x="1" y="529"/>
                    <a:pt x="8" y="560"/>
                  </a:cubicBezTo>
                  <a:cubicBezTo>
                    <a:pt x="24" y="594"/>
                    <a:pt x="58" y="611"/>
                    <a:pt x="94" y="611"/>
                  </a:cubicBezTo>
                  <a:cubicBezTo>
                    <a:pt x="129" y="611"/>
                    <a:pt x="165" y="594"/>
                    <a:pt x="185" y="560"/>
                  </a:cubicBezTo>
                  <a:cubicBezTo>
                    <a:pt x="200" y="483"/>
                    <a:pt x="215" y="407"/>
                    <a:pt x="230" y="330"/>
                  </a:cubicBezTo>
                  <a:cubicBezTo>
                    <a:pt x="230" y="254"/>
                    <a:pt x="230" y="169"/>
                    <a:pt x="223" y="85"/>
                  </a:cubicBezTo>
                  <a:cubicBezTo>
                    <a:pt x="215" y="39"/>
                    <a:pt x="169" y="1"/>
                    <a:pt x="123" y="1"/>
                  </a:cubicBezTo>
                  <a:close/>
                </a:path>
              </a:pathLst>
            </a:custGeom>
            <a:solidFill>
              <a:srgbClr val="313A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64" name="Google Shape;564;p46"/>
            <p:cNvSpPr/>
            <p:nvPr/>
          </p:nvSpPr>
          <p:spPr>
            <a:xfrm>
              <a:off x="7488825" y="3701755"/>
              <a:ext cx="1402638" cy="729224"/>
            </a:xfrm>
            <a:custGeom>
              <a:avLst/>
              <a:gdLst/>
              <a:ahLst/>
              <a:cxnLst/>
              <a:rect l="l" t="t" r="r" b="b"/>
              <a:pathLst>
                <a:path w="23122" h="12021" extrusionOk="0">
                  <a:moveTo>
                    <a:pt x="19309" y="0"/>
                  </a:moveTo>
                  <a:cubicBezTo>
                    <a:pt x="19125" y="0"/>
                    <a:pt x="18926" y="8"/>
                    <a:pt x="18727" y="31"/>
                  </a:cubicBezTo>
                  <a:cubicBezTo>
                    <a:pt x="18092" y="92"/>
                    <a:pt x="17471" y="214"/>
                    <a:pt x="16867" y="391"/>
                  </a:cubicBezTo>
                  <a:cubicBezTo>
                    <a:pt x="16254" y="574"/>
                    <a:pt x="15657" y="781"/>
                    <a:pt x="15075" y="1026"/>
                  </a:cubicBezTo>
                  <a:cubicBezTo>
                    <a:pt x="14516" y="1256"/>
                    <a:pt x="13927" y="1516"/>
                    <a:pt x="13345" y="1799"/>
                  </a:cubicBezTo>
                  <a:cubicBezTo>
                    <a:pt x="12028" y="2435"/>
                    <a:pt x="10742" y="3170"/>
                    <a:pt x="9555" y="3866"/>
                  </a:cubicBezTo>
                  <a:lnTo>
                    <a:pt x="8659" y="4395"/>
                  </a:lnTo>
                  <a:cubicBezTo>
                    <a:pt x="8338" y="4586"/>
                    <a:pt x="8008" y="4778"/>
                    <a:pt x="7687" y="4969"/>
                  </a:cubicBezTo>
                  <a:cubicBezTo>
                    <a:pt x="7090" y="5321"/>
                    <a:pt x="6454" y="5681"/>
                    <a:pt x="5811" y="6041"/>
                  </a:cubicBezTo>
                  <a:cubicBezTo>
                    <a:pt x="5597" y="6163"/>
                    <a:pt x="5382" y="6278"/>
                    <a:pt x="5168" y="6401"/>
                  </a:cubicBezTo>
                  <a:cubicBezTo>
                    <a:pt x="3721" y="7182"/>
                    <a:pt x="1991" y="8070"/>
                    <a:pt x="107" y="8659"/>
                  </a:cubicBezTo>
                  <a:cubicBezTo>
                    <a:pt x="69" y="8782"/>
                    <a:pt x="46" y="8912"/>
                    <a:pt x="31" y="9042"/>
                  </a:cubicBezTo>
                  <a:cubicBezTo>
                    <a:pt x="8" y="9187"/>
                    <a:pt x="0" y="9348"/>
                    <a:pt x="0" y="9501"/>
                  </a:cubicBezTo>
                  <a:cubicBezTo>
                    <a:pt x="0" y="9654"/>
                    <a:pt x="15" y="9808"/>
                    <a:pt x="31" y="9961"/>
                  </a:cubicBezTo>
                  <a:cubicBezTo>
                    <a:pt x="54" y="10129"/>
                    <a:pt x="92" y="10298"/>
                    <a:pt x="130" y="10458"/>
                  </a:cubicBezTo>
                  <a:cubicBezTo>
                    <a:pt x="176" y="10611"/>
                    <a:pt x="230" y="10772"/>
                    <a:pt x="291" y="10918"/>
                  </a:cubicBezTo>
                  <a:lnTo>
                    <a:pt x="291" y="10910"/>
                  </a:lnTo>
                  <a:cubicBezTo>
                    <a:pt x="360" y="11063"/>
                    <a:pt x="429" y="11209"/>
                    <a:pt x="513" y="11354"/>
                  </a:cubicBezTo>
                  <a:cubicBezTo>
                    <a:pt x="590" y="11484"/>
                    <a:pt x="674" y="11607"/>
                    <a:pt x="773" y="11737"/>
                  </a:cubicBezTo>
                  <a:cubicBezTo>
                    <a:pt x="850" y="11836"/>
                    <a:pt x="934" y="11928"/>
                    <a:pt x="1018" y="12020"/>
                  </a:cubicBezTo>
                  <a:cubicBezTo>
                    <a:pt x="3805" y="11844"/>
                    <a:pt x="6676" y="11653"/>
                    <a:pt x="9517" y="11216"/>
                  </a:cubicBezTo>
                  <a:cubicBezTo>
                    <a:pt x="10925" y="11002"/>
                    <a:pt x="12327" y="10719"/>
                    <a:pt x="13705" y="10359"/>
                  </a:cubicBezTo>
                  <a:cubicBezTo>
                    <a:pt x="15052" y="9999"/>
                    <a:pt x="16377" y="9547"/>
                    <a:pt x="17663" y="9004"/>
                  </a:cubicBezTo>
                  <a:cubicBezTo>
                    <a:pt x="18834" y="8506"/>
                    <a:pt x="19745" y="8024"/>
                    <a:pt x="20534" y="7465"/>
                  </a:cubicBezTo>
                  <a:cubicBezTo>
                    <a:pt x="20978" y="7159"/>
                    <a:pt x="21391" y="6799"/>
                    <a:pt x="21767" y="6408"/>
                  </a:cubicBezTo>
                  <a:cubicBezTo>
                    <a:pt x="22126" y="6018"/>
                    <a:pt x="22433" y="5581"/>
                    <a:pt x="22662" y="5107"/>
                  </a:cubicBezTo>
                  <a:cubicBezTo>
                    <a:pt x="22892" y="4632"/>
                    <a:pt x="23037" y="4119"/>
                    <a:pt x="23083" y="3591"/>
                  </a:cubicBezTo>
                  <a:cubicBezTo>
                    <a:pt x="23122" y="3078"/>
                    <a:pt x="23053" y="2573"/>
                    <a:pt x="22892" y="2090"/>
                  </a:cubicBezTo>
                  <a:cubicBezTo>
                    <a:pt x="22800" y="1853"/>
                    <a:pt x="22693" y="1631"/>
                    <a:pt x="22555" y="1424"/>
                  </a:cubicBezTo>
                  <a:cubicBezTo>
                    <a:pt x="22410" y="1217"/>
                    <a:pt x="22249" y="1034"/>
                    <a:pt x="22057" y="865"/>
                  </a:cubicBezTo>
                  <a:cubicBezTo>
                    <a:pt x="21682" y="536"/>
                    <a:pt x="21169" y="291"/>
                    <a:pt x="20542" y="146"/>
                  </a:cubicBezTo>
                  <a:cubicBezTo>
                    <a:pt x="20143" y="46"/>
                    <a:pt x="19722" y="0"/>
                    <a:pt x="19309" y="0"/>
                  </a:cubicBezTo>
                  <a:close/>
                </a:path>
              </a:pathLst>
            </a:custGeom>
            <a:solidFill>
              <a:srgbClr val="313A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65" name="Google Shape;565;p46"/>
            <p:cNvSpPr/>
            <p:nvPr/>
          </p:nvSpPr>
          <p:spPr>
            <a:xfrm>
              <a:off x="7521764" y="3737000"/>
              <a:ext cx="1370184" cy="693979"/>
            </a:xfrm>
            <a:custGeom>
              <a:avLst/>
              <a:gdLst/>
              <a:ahLst/>
              <a:cxnLst/>
              <a:rect l="l" t="t" r="r" b="b"/>
              <a:pathLst>
                <a:path w="22587" h="11440" extrusionOk="0">
                  <a:moveTo>
                    <a:pt x="21132" y="1"/>
                  </a:moveTo>
                  <a:lnTo>
                    <a:pt x="21132" y="1"/>
                  </a:lnTo>
                  <a:cubicBezTo>
                    <a:pt x="21147" y="85"/>
                    <a:pt x="21162" y="162"/>
                    <a:pt x="21170" y="238"/>
                  </a:cubicBezTo>
                  <a:cubicBezTo>
                    <a:pt x="21208" y="468"/>
                    <a:pt x="21231" y="698"/>
                    <a:pt x="21231" y="935"/>
                  </a:cubicBezTo>
                  <a:cubicBezTo>
                    <a:pt x="21224" y="1157"/>
                    <a:pt x="21208" y="1379"/>
                    <a:pt x="21178" y="1601"/>
                  </a:cubicBezTo>
                  <a:cubicBezTo>
                    <a:pt x="21147" y="1846"/>
                    <a:pt x="21093" y="2083"/>
                    <a:pt x="21024" y="2321"/>
                  </a:cubicBezTo>
                  <a:cubicBezTo>
                    <a:pt x="20963" y="2543"/>
                    <a:pt x="20879" y="2750"/>
                    <a:pt x="20795" y="2964"/>
                  </a:cubicBezTo>
                  <a:cubicBezTo>
                    <a:pt x="20703" y="3171"/>
                    <a:pt x="20596" y="3377"/>
                    <a:pt x="20481" y="3584"/>
                  </a:cubicBezTo>
                  <a:cubicBezTo>
                    <a:pt x="20412" y="3684"/>
                    <a:pt x="20358" y="3775"/>
                    <a:pt x="20297" y="3860"/>
                  </a:cubicBezTo>
                  <a:cubicBezTo>
                    <a:pt x="20236" y="3952"/>
                    <a:pt x="20175" y="4036"/>
                    <a:pt x="20106" y="4120"/>
                  </a:cubicBezTo>
                  <a:cubicBezTo>
                    <a:pt x="19769" y="4549"/>
                    <a:pt x="19401" y="4947"/>
                    <a:pt x="18996" y="5307"/>
                  </a:cubicBezTo>
                  <a:cubicBezTo>
                    <a:pt x="18597" y="5659"/>
                    <a:pt x="18176" y="5980"/>
                    <a:pt x="17732" y="6271"/>
                  </a:cubicBezTo>
                  <a:cubicBezTo>
                    <a:pt x="16814" y="6861"/>
                    <a:pt x="15834" y="7358"/>
                    <a:pt x="14815" y="7757"/>
                  </a:cubicBezTo>
                  <a:cubicBezTo>
                    <a:pt x="13935" y="8109"/>
                    <a:pt x="12940" y="8438"/>
                    <a:pt x="11699" y="8790"/>
                  </a:cubicBezTo>
                  <a:cubicBezTo>
                    <a:pt x="11439" y="8867"/>
                    <a:pt x="11186" y="8936"/>
                    <a:pt x="10934" y="9012"/>
                  </a:cubicBezTo>
                  <a:cubicBezTo>
                    <a:pt x="10635" y="9089"/>
                    <a:pt x="10336" y="9173"/>
                    <a:pt x="10038" y="9257"/>
                  </a:cubicBezTo>
                  <a:cubicBezTo>
                    <a:pt x="9341" y="9433"/>
                    <a:pt x="8660" y="9602"/>
                    <a:pt x="8001" y="9747"/>
                  </a:cubicBezTo>
                  <a:cubicBezTo>
                    <a:pt x="5368" y="10337"/>
                    <a:pt x="2696" y="10697"/>
                    <a:pt x="1" y="10819"/>
                  </a:cubicBezTo>
                  <a:cubicBezTo>
                    <a:pt x="70" y="10934"/>
                    <a:pt x="139" y="11041"/>
                    <a:pt x="223" y="11148"/>
                  </a:cubicBezTo>
                  <a:cubicBezTo>
                    <a:pt x="299" y="11248"/>
                    <a:pt x="384" y="11347"/>
                    <a:pt x="475" y="11439"/>
                  </a:cubicBezTo>
                  <a:cubicBezTo>
                    <a:pt x="3247" y="11263"/>
                    <a:pt x="6103" y="11079"/>
                    <a:pt x="8974" y="10643"/>
                  </a:cubicBezTo>
                  <a:cubicBezTo>
                    <a:pt x="10382" y="10429"/>
                    <a:pt x="11784" y="10138"/>
                    <a:pt x="13162" y="9778"/>
                  </a:cubicBezTo>
                  <a:cubicBezTo>
                    <a:pt x="14509" y="9426"/>
                    <a:pt x="15834" y="8974"/>
                    <a:pt x="17120" y="8430"/>
                  </a:cubicBezTo>
                  <a:cubicBezTo>
                    <a:pt x="18291" y="7933"/>
                    <a:pt x="19202" y="7443"/>
                    <a:pt x="19991" y="6891"/>
                  </a:cubicBezTo>
                  <a:cubicBezTo>
                    <a:pt x="20435" y="6578"/>
                    <a:pt x="20848" y="6218"/>
                    <a:pt x="21224" y="5827"/>
                  </a:cubicBezTo>
                  <a:cubicBezTo>
                    <a:pt x="21583" y="5437"/>
                    <a:pt x="21890" y="5000"/>
                    <a:pt x="22119" y="4526"/>
                  </a:cubicBezTo>
                  <a:cubicBezTo>
                    <a:pt x="22357" y="4051"/>
                    <a:pt x="22494" y="3530"/>
                    <a:pt x="22540" y="3002"/>
                  </a:cubicBezTo>
                  <a:cubicBezTo>
                    <a:pt x="22586" y="2497"/>
                    <a:pt x="22517" y="1984"/>
                    <a:pt x="22349" y="1502"/>
                  </a:cubicBezTo>
                  <a:cubicBezTo>
                    <a:pt x="22265" y="1272"/>
                    <a:pt x="22150" y="1050"/>
                    <a:pt x="22012" y="843"/>
                  </a:cubicBezTo>
                  <a:cubicBezTo>
                    <a:pt x="21874" y="629"/>
                    <a:pt x="21706" y="445"/>
                    <a:pt x="21514" y="277"/>
                  </a:cubicBezTo>
                  <a:cubicBezTo>
                    <a:pt x="21400" y="177"/>
                    <a:pt x="21269" y="85"/>
                    <a:pt x="21132" y="1"/>
                  </a:cubicBezTo>
                  <a:close/>
                </a:path>
              </a:pathLst>
            </a:custGeom>
            <a:solidFill>
              <a:srgbClr val="2B34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66" name="Google Shape;566;p46"/>
            <p:cNvSpPr/>
            <p:nvPr/>
          </p:nvSpPr>
          <p:spPr>
            <a:xfrm>
              <a:off x="7584004" y="2029291"/>
              <a:ext cx="570895" cy="436163"/>
            </a:xfrm>
            <a:custGeom>
              <a:avLst/>
              <a:gdLst/>
              <a:ahLst/>
              <a:cxnLst/>
              <a:rect l="l" t="t" r="r" b="b"/>
              <a:pathLst>
                <a:path w="9411" h="7190" extrusionOk="0">
                  <a:moveTo>
                    <a:pt x="3178" y="0"/>
                  </a:moveTo>
                  <a:lnTo>
                    <a:pt x="3170" y="16"/>
                  </a:lnTo>
                  <a:cubicBezTo>
                    <a:pt x="3138" y="15"/>
                    <a:pt x="3107" y="14"/>
                    <a:pt x="3075" y="14"/>
                  </a:cubicBezTo>
                  <a:cubicBezTo>
                    <a:pt x="2632" y="14"/>
                    <a:pt x="2192" y="113"/>
                    <a:pt x="1792" y="291"/>
                  </a:cubicBezTo>
                  <a:cubicBezTo>
                    <a:pt x="1287" y="544"/>
                    <a:pt x="866" y="942"/>
                    <a:pt x="590" y="1440"/>
                  </a:cubicBezTo>
                  <a:cubicBezTo>
                    <a:pt x="177" y="2152"/>
                    <a:pt x="1" y="2979"/>
                    <a:pt x="77" y="3790"/>
                  </a:cubicBezTo>
                  <a:cubicBezTo>
                    <a:pt x="93" y="3821"/>
                    <a:pt x="93" y="3851"/>
                    <a:pt x="93" y="3882"/>
                  </a:cubicBezTo>
                  <a:cubicBezTo>
                    <a:pt x="108" y="3905"/>
                    <a:pt x="123" y="3920"/>
                    <a:pt x="146" y="3936"/>
                  </a:cubicBezTo>
                  <a:cubicBezTo>
                    <a:pt x="154" y="3936"/>
                    <a:pt x="169" y="3943"/>
                    <a:pt x="184" y="3943"/>
                  </a:cubicBezTo>
                  <a:cubicBezTo>
                    <a:pt x="192" y="3943"/>
                    <a:pt x="207" y="3936"/>
                    <a:pt x="223" y="3936"/>
                  </a:cubicBezTo>
                  <a:cubicBezTo>
                    <a:pt x="246" y="3920"/>
                    <a:pt x="261" y="3905"/>
                    <a:pt x="269" y="3882"/>
                  </a:cubicBezTo>
                  <a:cubicBezTo>
                    <a:pt x="284" y="3859"/>
                    <a:pt x="299" y="3829"/>
                    <a:pt x="315" y="3806"/>
                  </a:cubicBezTo>
                  <a:cubicBezTo>
                    <a:pt x="544" y="3423"/>
                    <a:pt x="820" y="3071"/>
                    <a:pt x="1141" y="2757"/>
                  </a:cubicBezTo>
                  <a:cubicBezTo>
                    <a:pt x="1486" y="2420"/>
                    <a:pt x="1869" y="2129"/>
                    <a:pt x="2290" y="1884"/>
                  </a:cubicBezTo>
                  <a:cubicBezTo>
                    <a:pt x="2412" y="1807"/>
                    <a:pt x="2542" y="1746"/>
                    <a:pt x="2673" y="1685"/>
                  </a:cubicBezTo>
                  <a:cubicBezTo>
                    <a:pt x="2879" y="2098"/>
                    <a:pt x="3147" y="2473"/>
                    <a:pt x="3454" y="2826"/>
                  </a:cubicBezTo>
                  <a:cubicBezTo>
                    <a:pt x="3875" y="3300"/>
                    <a:pt x="4349" y="3721"/>
                    <a:pt x="4878" y="4089"/>
                  </a:cubicBezTo>
                  <a:cubicBezTo>
                    <a:pt x="5368" y="4426"/>
                    <a:pt x="5896" y="4709"/>
                    <a:pt x="6447" y="4923"/>
                  </a:cubicBezTo>
                  <a:cubicBezTo>
                    <a:pt x="6914" y="5107"/>
                    <a:pt x="7412" y="5222"/>
                    <a:pt x="7909" y="5268"/>
                  </a:cubicBezTo>
                  <a:cubicBezTo>
                    <a:pt x="7909" y="5352"/>
                    <a:pt x="7909" y="5444"/>
                    <a:pt x="7925" y="5559"/>
                  </a:cubicBezTo>
                  <a:cubicBezTo>
                    <a:pt x="7932" y="5750"/>
                    <a:pt x="7955" y="5942"/>
                    <a:pt x="7986" y="6118"/>
                  </a:cubicBezTo>
                  <a:cubicBezTo>
                    <a:pt x="8017" y="6317"/>
                    <a:pt x="8063" y="6508"/>
                    <a:pt x="8124" y="6692"/>
                  </a:cubicBezTo>
                  <a:cubicBezTo>
                    <a:pt x="8170" y="6853"/>
                    <a:pt x="8262" y="6990"/>
                    <a:pt x="8384" y="7105"/>
                  </a:cubicBezTo>
                  <a:cubicBezTo>
                    <a:pt x="8438" y="7151"/>
                    <a:pt x="8499" y="7174"/>
                    <a:pt x="8576" y="7190"/>
                  </a:cubicBezTo>
                  <a:lnTo>
                    <a:pt x="8621" y="7190"/>
                  </a:lnTo>
                  <a:cubicBezTo>
                    <a:pt x="8683" y="7190"/>
                    <a:pt x="8744" y="7174"/>
                    <a:pt x="8798" y="7151"/>
                  </a:cubicBezTo>
                  <a:cubicBezTo>
                    <a:pt x="8874" y="7113"/>
                    <a:pt x="8943" y="7067"/>
                    <a:pt x="9004" y="7006"/>
                  </a:cubicBezTo>
                  <a:cubicBezTo>
                    <a:pt x="9058" y="6937"/>
                    <a:pt x="9104" y="6868"/>
                    <a:pt x="9142" y="6791"/>
                  </a:cubicBezTo>
                  <a:cubicBezTo>
                    <a:pt x="9180" y="6700"/>
                    <a:pt x="9219" y="6615"/>
                    <a:pt x="9242" y="6523"/>
                  </a:cubicBezTo>
                  <a:cubicBezTo>
                    <a:pt x="9272" y="6416"/>
                    <a:pt x="9295" y="6301"/>
                    <a:pt x="9318" y="6194"/>
                  </a:cubicBezTo>
                  <a:cubicBezTo>
                    <a:pt x="9356" y="5957"/>
                    <a:pt x="9387" y="5720"/>
                    <a:pt x="9395" y="5482"/>
                  </a:cubicBezTo>
                  <a:cubicBezTo>
                    <a:pt x="9410" y="5214"/>
                    <a:pt x="9410" y="4954"/>
                    <a:pt x="9395" y="4663"/>
                  </a:cubicBezTo>
                  <a:cubicBezTo>
                    <a:pt x="9387" y="4433"/>
                    <a:pt x="9372" y="4257"/>
                    <a:pt x="9356" y="4089"/>
                  </a:cubicBezTo>
                  <a:cubicBezTo>
                    <a:pt x="9349" y="4047"/>
                    <a:pt x="9317" y="4011"/>
                    <a:pt x="9270" y="4011"/>
                  </a:cubicBezTo>
                  <a:cubicBezTo>
                    <a:pt x="9266" y="4011"/>
                    <a:pt x="9262" y="4012"/>
                    <a:pt x="9257" y="4012"/>
                  </a:cubicBezTo>
                  <a:lnTo>
                    <a:pt x="9242" y="4012"/>
                  </a:lnTo>
                  <a:cubicBezTo>
                    <a:pt x="9065" y="3522"/>
                    <a:pt x="8820" y="3055"/>
                    <a:pt x="8530" y="2626"/>
                  </a:cubicBezTo>
                  <a:cubicBezTo>
                    <a:pt x="8200" y="2159"/>
                    <a:pt x="7802" y="1746"/>
                    <a:pt x="7351" y="1402"/>
                  </a:cubicBezTo>
                  <a:cubicBezTo>
                    <a:pt x="6883" y="1049"/>
                    <a:pt x="6378" y="766"/>
                    <a:pt x="5842" y="552"/>
                  </a:cubicBezTo>
                  <a:cubicBezTo>
                    <a:pt x="5559" y="445"/>
                    <a:pt x="5268" y="353"/>
                    <a:pt x="4977" y="276"/>
                  </a:cubicBezTo>
                  <a:cubicBezTo>
                    <a:pt x="4633" y="184"/>
                    <a:pt x="4280" y="108"/>
                    <a:pt x="3928" y="62"/>
                  </a:cubicBezTo>
                  <a:cubicBezTo>
                    <a:pt x="3676" y="23"/>
                    <a:pt x="3423" y="0"/>
                    <a:pt x="3178" y="0"/>
                  </a:cubicBezTo>
                  <a:close/>
                </a:path>
              </a:pathLst>
            </a:custGeom>
            <a:solidFill>
              <a:srgbClr val="2126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67" name="Google Shape;567;p46"/>
            <p:cNvSpPr/>
            <p:nvPr/>
          </p:nvSpPr>
          <p:spPr>
            <a:xfrm>
              <a:off x="7770723" y="2093836"/>
              <a:ext cx="305678" cy="212076"/>
            </a:xfrm>
            <a:custGeom>
              <a:avLst/>
              <a:gdLst/>
              <a:ahLst/>
              <a:cxnLst/>
              <a:rect l="l" t="t" r="r" b="b"/>
              <a:pathLst>
                <a:path w="5039" h="3496" extrusionOk="0">
                  <a:moveTo>
                    <a:pt x="39" y="1"/>
                  </a:moveTo>
                  <a:cubicBezTo>
                    <a:pt x="31" y="1"/>
                    <a:pt x="31" y="1"/>
                    <a:pt x="23" y="8"/>
                  </a:cubicBezTo>
                  <a:lnTo>
                    <a:pt x="16" y="8"/>
                  </a:lnTo>
                  <a:cubicBezTo>
                    <a:pt x="0" y="16"/>
                    <a:pt x="0" y="39"/>
                    <a:pt x="8" y="54"/>
                  </a:cubicBezTo>
                  <a:cubicBezTo>
                    <a:pt x="92" y="184"/>
                    <a:pt x="169" y="315"/>
                    <a:pt x="253" y="445"/>
                  </a:cubicBezTo>
                  <a:cubicBezTo>
                    <a:pt x="345" y="575"/>
                    <a:pt x="437" y="713"/>
                    <a:pt x="536" y="843"/>
                  </a:cubicBezTo>
                  <a:cubicBezTo>
                    <a:pt x="728" y="1103"/>
                    <a:pt x="942" y="1356"/>
                    <a:pt x="1164" y="1593"/>
                  </a:cubicBezTo>
                  <a:cubicBezTo>
                    <a:pt x="1279" y="1716"/>
                    <a:pt x="1401" y="1830"/>
                    <a:pt x="1524" y="1945"/>
                  </a:cubicBezTo>
                  <a:cubicBezTo>
                    <a:pt x="1646" y="2060"/>
                    <a:pt x="1769" y="2175"/>
                    <a:pt x="1899" y="2282"/>
                  </a:cubicBezTo>
                  <a:cubicBezTo>
                    <a:pt x="2159" y="2497"/>
                    <a:pt x="2435" y="2688"/>
                    <a:pt x="2726" y="2864"/>
                  </a:cubicBezTo>
                  <a:cubicBezTo>
                    <a:pt x="2887" y="2956"/>
                    <a:pt x="3048" y="3040"/>
                    <a:pt x="3216" y="3117"/>
                  </a:cubicBezTo>
                  <a:cubicBezTo>
                    <a:pt x="3384" y="3201"/>
                    <a:pt x="3560" y="3262"/>
                    <a:pt x="3744" y="3323"/>
                  </a:cubicBezTo>
                  <a:cubicBezTo>
                    <a:pt x="3920" y="3377"/>
                    <a:pt x="4104" y="3423"/>
                    <a:pt x="4295" y="3454"/>
                  </a:cubicBezTo>
                  <a:cubicBezTo>
                    <a:pt x="4380" y="3469"/>
                    <a:pt x="4472" y="3477"/>
                    <a:pt x="4563" y="3484"/>
                  </a:cubicBezTo>
                  <a:cubicBezTo>
                    <a:pt x="4617" y="3484"/>
                    <a:pt x="4671" y="3492"/>
                    <a:pt x="4724" y="3492"/>
                  </a:cubicBezTo>
                  <a:cubicBezTo>
                    <a:pt x="4742" y="3494"/>
                    <a:pt x="4759" y="3495"/>
                    <a:pt x="4776" y="3495"/>
                  </a:cubicBezTo>
                  <a:cubicBezTo>
                    <a:pt x="4809" y="3495"/>
                    <a:pt x="4842" y="3492"/>
                    <a:pt x="4877" y="3492"/>
                  </a:cubicBezTo>
                  <a:cubicBezTo>
                    <a:pt x="4908" y="3492"/>
                    <a:pt x="4939" y="3484"/>
                    <a:pt x="4962" y="3461"/>
                  </a:cubicBezTo>
                  <a:cubicBezTo>
                    <a:pt x="5000" y="3438"/>
                    <a:pt x="5023" y="3400"/>
                    <a:pt x="5030" y="3354"/>
                  </a:cubicBezTo>
                  <a:cubicBezTo>
                    <a:pt x="5038" y="3308"/>
                    <a:pt x="5030" y="3262"/>
                    <a:pt x="5000" y="3224"/>
                  </a:cubicBezTo>
                  <a:cubicBezTo>
                    <a:pt x="4977" y="3186"/>
                    <a:pt x="4939" y="3163"/>
                    <a:pt x="4893" y="3155"/>
                  </a:cubicBezTo>
                  <a:cubicBezTo>
                    <a:pt x="4847" y="3155"/>
                    <a:pt x="4801" y="3147"/>
                    <a:pt x="4755" y="3147"/>
                  </a:cubicBezTo>
                  <a:lnTo>
                    <a:pt x="4602" y="3132"/>
                  </a:lnTo>
                  <a:cubicBezTo>
                    <a:pt x="4502" y="3124"/>
                    <a:pt x="4395" y="3109"/>
                    <a:pt x="4295" y="3094"/>
                  </a:cubicBezTo>
                  <a:cubicBezTo>
                    <a:pt x="4096" y="3063"/>
                    <a:pt x="3905" y="3017"/>
                    <a:pt x="3714" y="2964"/>
                  </a:cubicBezTo>
                  <a:lnTo>
                    <a:pt x="3729" y="2964"/>
                  </a:lnTo>
                  <a:lnTo>
                    <a:pt x="3714" y="2956"/>
                  </a:lnTo>
                  <a:lnTo>
                    <a:pt x="3691" y="2948"/>
                  </a:lnTo>
                  <a:lnTo>
                    <a:pt x="3706" y="2956"/>
                  </a:lnTo>
                  <a:cubicBezTo>
                    <a:pt x="3476" y="2887"/>
                    <a:pt x="3254" y="2803"/>
                    <a:pt x="3040" y="2703"/>
                  </a:cubicBezTo>
                  <a:cubicBezTo>
                    <a:pt x="2803" y="2596"/>
                    <a:pt x="2573" y="2474"/>
                    <a:pt x="2358" y="2336"/>
                  </a:cubicBezTo>
                  <a:cubicBezTo>
                    <a:pt x="2236" y="2267"/>
                    <a:pt x="2113" y="2183"/>
                    <a:pt x="1999" y="2098"/>
                  </a:cubicBezTo>
                  <a:cubicBezTo>
                    <a:pt x="1868" y="1999"/>
                    <a:pt x="1738" y="1907"/>
                    <a:pt x="1616" y="1807"/>
                  </a:cubicBezTo>
                  <a:cubicBezTo>
                    <a:pt x="1379" y="1601"/>
                    <a:pt x="1149" y="1386"/>
                    <a:pt x="934" y="1157"/>
                  </a:cubicBezTo>
                  <a:cubicBezTo>
                    <a:pt x="766" y="981"/>
                    <a:pt x="613" y="797"/>
                    <a:pt x="467" y="605"/>
                  </a:cubicBezTo>
                  <a:cubicBezTo>
                    <a:pt x="322" y="414"/>
                    <a:pt x="192" y="215"/>
                    <a:pt x="69" y="8"/>
                  </a:cubicBezTo>
                  <a:cubicBezTo>
                    <a:pt x="62" y="1"/>
                    <a:pt x="54" y="1"/>
                    <a:pt x="39" y="1"/>
                  </a:cubicBezTo>
                  <a:close/>
                </a:path>
              </a:pathLst>
            </a:custGeom>
            <a:solidFill>
              <a:srgbClr val="191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68" name="Google Shape;568;p46"/>
            <p:cNvSpPr/>
            <p:nvPr/>
          </p:nvSpPr>
          <p:spPr>
            <a:xfrm>
              <a:off x="7897022" y="2168633"/>
              <a:ext cx="135217" cy="69277"/>
            </a:xfrm>
            <a:custGeom>
              <a:avLst/>
              <a:gdLst/>
              <a:ahLst/>
              <a:cxnLst/>
              <a:rect l="l" t="t" r="r" b="b"/>
              <a:pathLst>
                <a:path w="2229" h="1142" extrusionOk="0">
                  <a:moveTo>
                    <a:pt x="39" y="0"/>
                  </a:moveTo>
                  <a:cubicBezTo>
                    <a:pt x="31" y="0"/>
                    <a:pt x="16" y="8"/>
                    <a:pt x="16" y="16"/>
                  </a:cubicBezTo>
                  <a:cubicBezTo>
                    <a:pt x="1" y="31"/>
                    <a:pt x="1" y="54"/>
                    <a:pt x="16" y="62"/>
                  </a:cubicBezTo>
                  <a:cubicBezTo>
                    <a:pt x="154" y="199"/>
                    <a:pt x="299" y="322"/>
                    <a:pt x="460" y="437"/>
                  </a:cubicBezTo>
                  <a:cubicBezTo>
                    <a:pt x="629" y="544"/>
                    <a:pt x="805" y="643"/>
                    <a:pt x="981" y="735"/>
                  </a:cubicBezTo>
                  <a:cubicBezTo>
                    <a:pt x="1165" y="819"/>
                    <a:pt x="1348" y="896"/>
                    <a:pt x="1532" y="965"/>
                  </a:cubicBezTo>
                  <a:cubicBezTo>
                    <a:pt x="1723" y="1034"/>
                    <a:pt x="1915" y="1087"/>
                    <a:pt x="2106" y="1141"/>
                  </a:cubicBezTo>
                  <a:cubicBezTo>
                    <a:pt x="2137" y="1141"/>
                    <a:pt x="2160" y="1141"/>
                    <a:pt x="2183" y="1118"/>
                  </a:cubicBezTo>
                  <a:cubicBezTo>
                    <a:pt x="2206" y="1110"/>
                    <a:pt x="2221" y="1080"/>
                    <a:pt x="2221" y="1057"/>
                  </a:cubicBezTo>
                  <a:cubicBezTo>
                    <a:pt x="2229" y="1003"/>
                    <a:pt x="2198" y="957"/>
                    <a:pt x="2145" y="950"/>
                  </a:cubicBezTo>
                  <a:cubicBezTo>
                    <a:pt x="2037" y="927"/>
                    <a:pt x="1930" y="904"/>
                    <a:pt x="1823" y="881"/>
                  </a:cubicBezTo>
                  <a:cubicBezTo>
                    <a:pt x="1716" y="858"/>
                    <a:pt x="1593" y="827"/>
                    <a:pt x="1486" y="797"/>
                  </a:cubicBezTo>
                  <a:lnTo>
                    <a:pt x="1501" y="797"/>
                  </a:lnTo>
                  <a:cubicBezTo>
                    <a:pt x="1333" y="751"/>
                    <a:pt x="1172" y="697"/>
                    <a:pt x="1011" y="628"/>
                  </a:cubicBezTo>
                  <a:cubicBezTo>
                    <a:pt x="843" y="559"/>
                    <a:pt x="690" y="483"/>
                    <a:pt x="537" y="383"/>
                  </a:cubicBezTo>
                  <a:lnTo>
                    <a:pt x="544" y="383"/>
                  </a:lnTo>
                  <a:cubicBezTo>
                    <a:pt x="368" y="284"/>
                    <a:pt x="200" y="153"/>
                    <a:pt x="54" y="8"/>
                  </a:cubicBezTo>
                  <a:cubicBezTo>
                    <a:pt x="54" y="8"/>
                    <a:pt x="47" y="0"/>
                    <a:pt x="39" y="0"/>
                  </a:cubicBezTo>
                  <a:close/>
                </a:path>
              </a:pathLst>
            </a:custGeom>
            <a:solidFill>
              <a:srgbClr val="191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69" name="Google Shape;569;p46"/>
            <p:cNvSpPr/>
            <p:nvPr/>
          </p:nvSpPr>
          <p:spPr>
            <a:xfrm>
              <a:off x="8447411" y="2677651"/>
              <a:ext cx="81348" cy="275347"/>
            </a:xfrm>
            <a:custGeom>
              <a:avLst/>
              <a:gdLst/>
              <a:ahLst/>
              <a:cxnLst/>
              <a:rect l="l" t="t" r="r" b="b"/>
              <a:pathLst>
                <a:path w="1341" h="4539" extrusionOk="0">
                  <a:moveTo>
                    <a:pt x="552" y="3679"/>
                  </a:moveTo>
                  <a:cubicBezTo>
                    <a:pt x="548" y="3683"/>
                    <a:pt x="544" y="3687"/>
                    <a:pt x="544" y="3691"/>
                  </a:cubicBezTo>
                  <a:lnTo>
                    <a:pt x="552" y="3679"/>
                  </a:lnTo>
                  <a:close/>
                  <a:moveTo>
                    <a:pt x="789" y="0"/>
                  </a:moveTo>
                  <a:cubicBezTo>
                    <a:pt x="766" y="0"/>
                    <a:pt x="751" y="23"/>
                    <a:pt x="766" y="46"/>
                  </a:cubicBezTo>
                  <a:cubicBezTo>
                    <a:pt x="812" y="131"/>
                    <a:pt x="858" y="215"/>
                    <a:pt x="896" y="299"/>
                  </a:cubicBezTo>
                  <a:cubicBezTo>
                    <a:pt x="896" y="291"/>
                    <a:pt x="896" y="291"/>
                    <a:pt x="896" y="291"/>
                  </a:cubicBezTo>
                  <a:cubicBezTo>
                    <a:pt x="1019" y="559"/>
                    <a:pt x="1103" y="843"/>
                    <a:pt x="1156" y="1133"/>
                  </a:cubicBezTo>
                  <a:cubicBezTo>
                    <a:pt x="1156" y="1126"/>
                    <a:pt x="1156" y="1118"/>
                    <a:pt x="1156" y="1118"/>
                  </a:cubicBezTo>
                  <a:cubicBezTo>
                    <a:pt x="1202" y="1409"/>
                    <a:pt x="1218" y="1715"/>
                    <a:pt x="1187" y="2014"/>
                  </a:cubicBezTo>
                  <a:cubicBezTo>
                    <a:pt x="1156" y="2305"/>
                    <a:pt x="1088" y="2596"/>
                    <a:pt x="980" y="2871"/>
                  </a:cubicBezTo>
                  <a:cubicBezTo>
                    <a:pt x="927" y="3009"/>
                    <a:pt x="866" y="3147"/>
                    <a:pt x="797" y="3277"/>
                  </a:cubicBezTo>
                  <a:cubicBezTo>
                    <a:pt x="724" y="3415"/>
                    <a:pt x="645" y="3545"/>
                    <a:pt x="559" y="3669"/>
                  </a:cubicBezTo>
                  <a:lnTo>
                    <a:pt x="559" y="3669"/>
                  </a:lnTo>
                  <a:cubicBezTo>
                    <a:pt x="559" y="3669"/>
                    <a:pt x="559" y="3668"/>
                    <a:pt x="559" y="3668"/>
                  </a:cubicBezTo>
                  <a:lnTo>
                    <a:pt x="559" y="3668"/>
                  </a:lnTo>
                  <a:lnTo>
                    <a:pt x="552" y="3679"/>
                  </a:lnTo>
                  <a:lnTo>
                    <a:pt x="552" y="3679"/>
                  </a:lnTo>
                  <a:cubicBezTo>
                    <a:pt x="552" y="3679"/>
                    <a:pt x="553" y="3678"/>
                    <a:pt x="553" y="3678"/>
                  </a:cubicBezTo>
                  <a:lnTo>
                    <a:pt x="553" y="3678"/>
                  </a:lnTo>
                  <a:cubicBezTo>
                    <a:pt x="550" y="3682"/>
                    <a:pt x="547" y="3686"/>
                    <a:pt x="544" y="3691"/>
                  </a:cubicBezTo>
                  <a:cubicBezTo>
                    <a:pt x="399" y="3897"/>
                    <a:pt x="230" y="4081"/>
                    <a:pt x="46" y="4250"/>
                  </a:cubicBezTo>
                  <a:cubicBezTo>
                    <a:pt x="16" y="4288"/>
                    <a:pt x="0" y="4326"/>
                    <a:pt x="0" y="4372"/>
                  </a:cubicBezTo>
                  <a:cubicBezTo>
                    <a:pt x="5" y="4474"/>
                    <a:pt x="89" y="4539"/>
                    <a:pt x="173" y="4539"/>
                  </a:cubicBezTo>
                  <a:cubicBezTo>
                    <a:pt x="216" y="4539"/>
                    <a:pt x="258" y="4523"/>
                    <a:pt x="291" y="4487"/>
                  </a:cubicBezTo>
                  <a:cubicBezTo>
                    <a:pt x="399" y="4364"/>
                    <a:pt x="506" y="4242"/>
                    <a:pt x="598" y="4112"/>
                  </a:cubicBezTo>
                  <a:cubicBezTo>
                    <a:pt x="689" y="3982"/>
                    <a:pt x="774" y="3836"/>
                    <a:pt x="850" y="3698"/>
                  </a:cubicBezTo>
                  <a:cubicBezTo>
                    <a:pt x="927" y="3560"/>
                    <a:pt x="996" y="3415"/>
                    <a:pt x="1057" y="3277"/>
                  </a:cubicBezTo>
                  <a:cubicBezTo>
                    <a:pt x="1118" y="3124"/>
                    <a:pt x="1164" y="2979"/>
                    <a:pt x="1210" y="2825"/>
                  </a:cubicBezTo>
                  <a:cubicBezTo>
                    <a:pt x="1287" y="2527"/>
                    <a:pt x="1325" y="2213"/>
                    <a:pt x="1333" y="1907"/>
                  </a:cubicBezTo>
                  <a:cubicBezTo>
                    <a:pt x="1340" y="1593"/>
                    <a:pt x="1302" y="1287"/>
                    <a:pt x="1225" y="988"/>
                  </a:cubicBezTo>
                  <a:cubicBezTo>
                    <a:pt x="1133" y="643"/>
                    <a:pt x="996" y="314"/>
                    <a:pt x="812" y="16"/>
                  </a:cubicBezTo>
                  <a:cubicBezTo>
                    <a:pt x="812" y="8"/>
                    <a:pt x="797" y="0"/>
                    <a:pt x="789" y="0"/>
                  </a:cubicBezTo>
                  <a:close/>
                </a:path>
              </a:pathLst>
            </a:custGeom>
            <a:solidFill>
              <a:srgbClr val="191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70" name="Google Shape;570;p46"/>
            <p:cNvSpPr/>
            <p:nvPr/>
          </p:nvSpPr>
          <p:spPr>
            <a:xfrm>
              <a:off x="8289932" y="2158381"/>
              <a:ext cx="278744" cy="404437"/>
            </a:xfrm>
            <a:custGeom>
              <a:avLst/>
              <a:gdLst/>
              <a:ahLst/>
              <a:cxnLst/>
              <a:rect l="l" t="t" r="r" b="b"/>
              <a:pathLst>
                <a:path w="4595" h="6667" extrusionOk="0">
                  <a:moveTo>
                    <a:pt x="39" y="1"/>
                  </a:moveTo>
                  <a:cubicBezTo>
                    <a:pt x="24" y="1"/>
                    <a:pt x="1" y="16"/>
                    <a:pt x="16" y="39"/>
                  </a:cubicBezTo>
                  <a:lnTo>
                    <a:pt x="24" y="47"/>
                  </a:lnTo>
                  <a:cubicBezTo>
                    <a:pt x="246" y="659"/>
                    <a:pt x="560" y="1233"/>
                    <a:pt x="943" y="1754"/>
                  </a:cubicBezTo>
                  <a:cubicBezTo>
                    <a:pt x="1142" y="2007"/>
                    <a:pt x="1348" y="2252"/>
                    <a:pt x="1578" y="2474"/>
                  </a:cubicBezTo>
                  <a:cubicBezTo>
                    <a:pt x="1800" y="2711"/>
                    <a:pt x="2045" y="2925"/>
                    <a:pt x="2305" y="3117"/>
                  </a:cubicBezTo>
                  <a:cubicBezTo>
                    <a:pt x="2413" y="3201"/>
                    <a:pt x="2520" y="3278"/>
                    <a:pt x="2627" y="3354"/>
                  </a:cubicBezTo>
                  <a:lnTo>
                    <a:pt x="2604" y="3331"/>
                  </a:lnTo>
                  <a:lnTo>
                    <a:pt x="2604" y="3331"/>
                  </a:lnTo>
                  <a:cubicBezTo>
                    <a:pt x="2987" y="3615"/>
                    <a:pt x="3377" y="3898"/>
                    <a:pt x="3684" y="4258"/>
                  </a:cubicBezTo>
                  <a:cubicBezTo>
                    <a:pt x="3944" y="4572"/>
                    <a:pt x="4120" y="4947"/>
                    <a:pt x="4181" y="5345"/>
                  </a:cubicBezTo>
                  <a:cubicBezTo>
                    <a:pt x="4212" y="5498"/>
                    <a:pt x="4219" y="5643"/>
                    <a:pt x="4204" y="5797"/>
                  </a:cubicBezTo>
                  <a:cubicBezTo>
                    <a:pt x="4197" y="5888"/>
                    <a:pt x="4174" y="5973"/>
                    <a:pt x="4143" y="6064"/>
                  </a:cubicBezTo>
                  <a:cubicBezTo>
                    <a:pt x="4097" y="6164"/>
                    <a:pt x="4043" y="6264"/>
                    <a:pt x="3982" y="6348"/>
                  </a:cubicBezTo>
                  <a:cubicBezTo>
                    <a:pt x="3974" y="6363"/>
                    <a:pt x="3967" y="6378"/>
                    <a:pt x="3952" y="6386"/>
                  </a:cubicBezTo>
                  <a:cubicBezTo>
                    <a:pt x="3936" y="6417"/>
                    <a:pt x="3929" y="6455"/>
                    <a:pt x="3929" y="6486"/>
                  </a:cubicBezTo>
                  <a:cubicBezTo>
                    <a:pt x="3936" y="6532"/>
                    <a:pt x="3952" y="6577"/>
                    <a:pt x="3990" y="6616"/>
                  </a:cubicBezTo>
                  <a:cubicBezTo>
                    <a:pt x="4027" y="6649"/>
                    <a:pt x="4075" y="6666"/>
                    <a:pt x="4123" y="6666"/>
                  </a:cubicBezTo>
                  <a:cubicBezTo>
                    <a:pt x="4173" y="6666"/>
                    <a:pt x="4222" y="6647"/>
                    <a:pt x="4258" y="6608"/>
                  </a:cubicBezTo>
                  <a:cubicBezTo>
                    <a:pt x="4388" y="6470"/>
                    <a:pt x="4480" y="6309"/>
                    <a:pt x="4533" y="6126"/>
                  </a:cubicBezTo>
                  <a:cubicBezTo>
                    <a:pt x="4556" y="6057"/>
                    <a:pt x="4572" y="5980"/>
                    <a:pt x="4579" y="5911"/>
                  </a:cubicBezTo>
                  <a:cubicBezTo>
                    <a:pt x="4587" y="5819"/>
                    <a:pt x="4595" y="5720"/>
                    <a:pt x="4587" y="5628"/>
                  </a:cubicBezTo>
                  <a:cubicBezTo>
                    <a:pt x="4587" y="5552"/>
                    <a:pt x="4579" y="5467"/>
                    <a:pt x="4564" y="5391"/>
                  </a:cubicBezTo>
                  <a:cubicBezTo>
                    <a:pt x="4556" y="5291"/>
                    <a:pt x="4541" y="5199"/>
                    <a:pt x="4518" y="5100"/>
                  </a:cubicBezTo>
                  <a:cubicBezTo>
                    <a:pt x="4480" y="4947"/>
                    <a:pt x="4419" y="4794"/>
                    <a:pt x="4350" y="4648"/>
                  </a:cubicBezTo>
                  <a:cubicBezTo>
                    <a:pt x="4219" y="4380"/>
                    <a:pt x="4043" y="4143"/>
                    <a:pt x="3837" y="3936"/>
                  </a:cubicBezTo>
                  <a:cubicBezTo>
                    <a:pt x="3622" y="3729"/>
                    <a:pt x="3385" y="3546"/>
                    <a:pt x="3132" y="3393"/>
                  </a:cubicBezTo>
                  <a:cubicBezTo>
                    <a:pt x="2979" y="3293"/>
                    <a:pt x="2826" y="3201"/>
                    <a:pt x="2665" y="3109"/>
                  </a:cubicBezTo>
                  <a:cubicBezTo>
                    <a:pt x="2497" y="3017"/>
                    <a:pt x="2336" y="2910"/>
                    <a:pt x="2175" y="2795"/>
                  </a:cubicBezTo>
                  <a:lnTo>
                    <a:pt x="2168" y="2788"/>
                  </a:lnTo>
                  <a:lnTo>
                    <a:pt x="2152" y="2780"/>
                  </a:lnTo>
                  <a:cubicBezTo>
                    <a:pt x="1961" y="2635"/>
                    <a:pt x="1777" y="2481"/>
                    <a:pt x="1593" y="2321"/>
                  </a:cubicBezTo>
                  <a:cubicBezTo>
                    <a:pt x="1417" y="2152"/>
                    <a:pt x="1249" y="1976"/>
                    <a:pt x="1096" y="1785"/>
                  </a:cubicBezTo>
                  <a:lnTo>
                    <a:pt x="1096" y="1785"/>
                  </a:lnTo>
                  <a:lnTo>
                    <a:pt x="1103" y="1792"/>
                  </a:lnTo>
                  <a:cubicBezTo>
                    <a:pt x="935" y="1593"/>
                    <a:pt x="782" y="1387"/>
                    <a:pt x="644" y="1172"/>
                  </a:cubicBezTo>
                  <a:cubicBezTo>
                    <a:pt x="506" y="943"/>
                    <a:pt x="376" y="713"/>
                    <a:pt x="261" y="468"/>
                  </a:cubicBezTo>
                  <a:cubicBezTo>
                    <a:pt x="261" y="468"/>
                    <a:pt x="261" y="476"/>
                    <a:pt x="261" y="476"/>
                  </a:cubicBezTo>
                  <a:cubicBezTo>
                    <a:pt x="192" y="330"/>
                    <a:pt x="131" y="177"/>
                    <a:pt x="70" y="24"/>
                  </a:cubicBezTo>
                  <a:cubicBezTo>
                    <a:pt x="70" y="9"/>
                    <a:pt x="55" y="1"/>
                    <a:pt x="39" y="1"/>
                  </a:cubicBezTo>
                  <a:close/>
                </a:path>
              </a:pathLst>
            </a:custGeom>
            <a:solidFill>
              <a:srgbClr val="191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71" name="Google Shape;571;p46"/>
            <p:cNvSpPr/>
            <p:nvPr/>
          </p:nvSpPr>
          <p:spPr>
            <a:xfrm>
              <a:off x="8432064" y="2441250"/>
              <a:ext cx="53504" cy="145408"/>
            </a:xfrm>
            <a:custGeom>
              <a:avLst/>
              <a:gdLst/>
              <a:ahLst/>
              <a:cxnLst/>
              <a:rect l="l" t="t" r="r" b="b"/>
              <a:pathLst>
                <a:path w="882" h="2397" extrusionOk="0">
                  <a:moveTo>
                    <a:pt x="598" y="0"/>
                  </a:moveTo>
                  <a:cubicBezTo>
                    <a:pt x="590" y="0"/>
                    <a:pt x="575" y="0"/>
                    <a:pt x="567" y="8"/>
                  </a:cubicBezTo>
                  <a:cubicBezTo>
                    <a:pt x="544" y="23"/>
                    <a:pt x="537" y="54"/>
                    <a:pt x="552" y="85"/>
                  </a:cubicBezTo>
                  <a:cubicBezTo>
                    <a:pt x="560" y="100"/>
                    <a:pt x="567" y="115"/>
                    <a:pt x="575" y="138"/>
                  </a:cubicBezTo>
                  <a:cubicBezTo>
                    <a:pt x="629" y="261"/>
                    <a:pt x="667" y="399"/>
                    <a:pt x="690" y="529"/>
                  </a:cubicBezTo>
                  <a:lnTo>
                    <a:pt x="690" y="513"/>
                  </a:lnTo>
                  <a:cubicBezTo>
                    <a:pt x="720" y="697"/>
                    <a:pt x="728" y="889"/>
                    <a:pt x="713" y="1072"/>
                  </a:cubicBezTo>
                  <a:cubicBezTo>
                    <a:pt x="713" y="1065"/>
                    <a:pt x="713" y="1057"/>
                    <a:pt x="713" y="1049"/>
                  </a:cubicBezTo>
                  <a:cubicBezTo>
                    <a:pt x="697" y="1218"/>
                    <a:pt x="659" y="1379"/>
                    <a:pt x="606" y="1539"/>
                  </a:cubicBezTo>
                  <a:cubicBezTo>
                    <a:pt x="575" y="1624"/>
                    <a:pt x="529" y="1708"/>
                    <a:pt x="475" y="1792"/>
                  </a:cubicBezTo>
                  <a:cubicBezTo>
                    <a:pt x="429" y="1853"/>
                    <a:pt x="376" y="1907"/>
                    <a:pt x="322" y="1960"/>
                  </a:cubicBezTo>
                  <a:cubicBezTo>
                    <a:pt x="253" y="2014"/>
                    <a:pt x="177" y="2060"/>
                    <a:pt x="100" y="2091"/>
                  </a:cubicBezTo>
                  <a:cubicBezTo>
                    <a:pt x="62" y="2114"/>
                    <a:pt x="31" y="2152"/>
                    <a:pt x="24" y="2198"/>
                  </a:cubicBezTo>
                  <a:cubicBezTo>
                    <a:pt x="1" y="2282"/>
                    <a:pt x="54" y="2374"/>
                    <a:pt x="146" y="2397"/>
                  </a:cubicBezTo>
                  <a:lnTo>
                    <a:pt x="192" y="2397"/>
                  </a:lnTo>
                  <a:cubicBezTo>
                    <a:pt x="223" y="2397"/>
                    <a:pt x="246" y="2389"/>
                    <a:pt x="276" y="2374"/>
                  </a:cubicBezTo>
                  <a:cubicBezTo>
                    <a:pt x="368" y="2320"/>
                    <a:pt x="460" y="2259"/>
                    <a:pt x="529" y="2182"/>
                  </a:cubicBezTo>
                  <a:cubicBezTo>
                    <a:pt x="606" y="2098"/>
                    <a:pt x="659" y="2014"/>
                    <a:pt x="705" y="1914"/>
                  </a:cubicBezTo>
                  <a:cubicBezTo>
                    <a:pt x="751" y="1815"/>
                    <a:pt x="789" y="1715"/>
                    <a:pt x="820" y="1608"/>
                  </a:cubicBezTo>
                  <a:cubicBezTo>
                    <a:pt x="851" y="1493"/>
                    <a:pt x="866" y="1379"/>
                    <a:pt x="874" y="1264"/>
                  </a:cubicBezTo>
                  <a:cubicBezTo>
                    <a:pt x="881" y="1156"/>
                    <a:pt x="881" y="1042"/>
                    <a:pt x="874" y="934"/>
                  </a:cubicBezTo>
                  <a:cubicBezTo>
                    <a:pt x="866" y="820"/>
                    <a:pt x="858" y="705"/>
                    <a:pt x="835" y="590"/>
                  </a:cubicBezTo>
                  <a:cubicBezTo>
                    <a:pt x="797" y="391"/>
                    <a:pt x="736" y="199"/>
                    <a:pt x="644" y="23"/>
                  </a:cubicBezTo>
                  <a:cubicBezTo>
                    <a:pt x="636" y="8"/>
                    <a:pt x="613" y="0"/>
                    <a:pt x="598" y="0"/>
                  </a:cubicBezTo>
                  <a:close/>
                </a:path>
              </a:pathLst>
            </a:custGeom>
            <a:solidFill>
              <a:srgbClr val="191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72" name="Google Shape;572;p46"/>
            <p:cNvSpPr/>
            <p:nvPr/>
          </p:nvSpPr>
          <p:spPr>
            <a:xfrm>
              <a:off x="7782309" y="2566639"/>
              <a:ext cx="58115" cy="78073"/>
            </a:xfrm>
            <a:custGeom>
              <a:avLst/>
              <a:gdLst/>
              <a:ahLst/>
              <a:cxnLst/>
              <a:rect l="l" t="t" r="r" b="b"/>
              <a:pathLst>
                <a:path w="958" h="1287" extrusionOk="0">
                  <a:moveTo>
                    <a:pt x="93" y="1"/>
                  </a:moveTo>
                  <a:lnTo>
                    <a:pt x="77" y="16"/>
                  </a:lnTo>
                  <a:cubicBezTo>
                    <a:pt x="47" y="69"/>
                    <a:pt x="24" y="123"/>
                    <a:pt x="16" y="184"/>
                  </a:cubicBezTo>
                  <a:cubicBezTo>
                    <a:pt x="1" y="253"/>
                    <a:pt x="1" y="322"/>
                    <a:pt x="8" y="399"/>
                  </a:cubicBezTo>
                  <a:cubicBezTo>
                    <a:pt x="8" y="429"/>
                    <a:pt x="16" y="452"/>
                    <a:pt x="16" y="498"/>
                  </a:cubicBezTo>
                  <a:cubicBezTo>
                    <a:pt x="16" y="544"/>
                    <a:pt x="8" y="590"/>
                    <a:pt x="8" y="636"/>
                  </a:cubicBezTo>
                  <a:cubicBezTo>
                    <a:pt x="1" y="789"/>
                    <a:pt x="1" y="935"/>
                    <a:pt x="16" y="1088"/>
                  </a:cubicBezTo>
                  <a:cubicBezTo>
                    <a:pt x="31" y="1157"/>
                    <a:pt x="54" y="1218"/>
                    <a:pt x="85" y="1287"/>
                  </a:cubicBezTo>
                  <a:cubicBezTo>
                    <a:pt x="100" y="1264"/>
                    <a:pt x="108" y="1249"/>
                    <a:pt x="123" y="1233"/>
                  </a:cubicBezTo>
                  <a:cubicBezTo>
                    <a:pt x="162" y="1203"/>
                    <a:pt x="192" y="1172"/>
                    <a:pt x="230" y="1141"/>
                  </a:cubicBezTo>
                  <a:cubicBezTo>
                    <a:pt x="299" y="1088"/>
                    <a:pt x="376" y="1034"/>
                    <a:pt x="460" y="996"/>
                  </a:cubicBezTo>
                  <a:cubicBezTo>
                    <a:pt x="544" y="958"/>
                    <a:pt x="629" y="935"/>
                    <a:pt x="713" y="919"/>
                  </a:cubicBezTo>
                  <a:cubicBezTo>
                    <a:pt x="759" y="912"/>
                    <a:pt x="805" y="912"/>
                    <a:pt x="843" y="904"/>
                  </a:cubicBezTo>
                  <a:cubicBezTo>
                    <a:pt x="881" y="904"/>
                    <a:pt x="912" y="912"/>
                    <a:pt x="943" y="912"/>
                  </a:cubicBezTo>
                  <a:cubicBezTo>
                    <a:pt x="958" y="674"/>
                    <a:pt x="904" y="437"/>
                    <a:pt x="797" y="230"/>
                  </a:cubicBezTo>
                  <a:cubicBezTo>
                    <a:pt x="782" y="200"/>
                    <a:pt x="766" y="177"/>
                    <a:pt x="751" y="154"/>
                  </a:cubicBezTo>
                  <a:lnTo>
                    <a:pt x="736" y="154"/>
                  </a:lnTo>
                  <a:cubicBezTo>
                    <a:pt x="705" y="161"/>
                    <a:pt x="675" y="161"/>
                    <a:pt x="644" y="161"/>
                  </a:cubicBezTo>
                  <a:cubicBezTo>
                    <a:pt x="623" y="163"/>
                    <a:pt x="603" y="164"/>
                    <a:pt x="584" y="164"/>
                  </a:cubicBezTo>
                  <a:cubicBezTo>
                    <a:pt x="530" y="164"/>
                    <a:pt x="480" y="157"/>
                    <a:pt x="430" y="146"/>
                  </a:cubicBezTo>
                  <a:cubicBezTo>
                    <a:pt x="361" y="131"/>
                    <a:pt x="299" y="115"/>
                    <a:pt x="238" y="85"/>
                  </a:cubicBezTo>
                  <a:cubicBezTo>
                    <a:pt x="185" y="62"/>
                    <a:pt x="139" y="31"/>
                    <a:pt x="93" y="1"/>
                  </a:cubicBezTo>
                  <a:close/>
                </a:path>
              </a:pathLst>
            </a:custGeom>
            <a:solidFill>
              <a:srgbClr val="2126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73" name="Google Shape;573;p46"/>
            <p:cNvSpPr/>
            <p:nvPr/>
          </p:nvSpPr>
          <p:spPr>
            <a:xfrm>
              <a:off x="7787466" y="2558268"/>
              <a:ext cx="41857" cy="20504"/>
            </a:xfrm>
            <a:custGeom>
              <a:avLst/>
              <a:gdLst/>
              <a:ahLst/>
              <a:cxnLst/>
              <a:rect l="l" t="t" r="r" b="b"/>
              <a:pathLst>
                <a:path w="690" h="338" extrusionOk="0">
                  <a:moveTo>
                    <a:pt x="283" y="1"/>
                  </a:moveTo>
                  <a:cubicBezTo>
                    <a:pt x="237" y="1"/>
                    <a:pt x="199" y="8"/>
                    <a:pt x="161" y="24"/>
                  </a:cubicBezTo>
                  <a:cubicBezTo>
                    <a:pt x="92" y="47"/>
                    <a:pt x="38" y="93"/>
                    <a:pt x="0" y="154"/>
                  </a:cubicBezTo>
                  <a:cubicBezTo>
                    <a:pt x="8" y="169"/>
                    <a:pt x="23" y="185"/>
                    <a:pt x="38" y="200"/>
                  </a:cubicBezTo>
                  <a:cubicBezTo>
                    <a:pt x="61" y="207"/>
                    <a:pt x="84" y="223"/>
                    <a:pt x="107" y="238"/>
                  </a:cubicBezTo>
                  <a:cubicBezTo>
                    <a:pt x="130" y="253"/>
                    <a:pt x="153" y="261"/>
                    <a:pt x="176" y="276"/>
                  </a:cubicBezTo>
                  <a:cubicBezTo>
                    <a:pt x="207" y="284"/>
                    <a:pt x="237" y="299"/>
                    <a:pt x="268" y="307"/>
                  </a:cubicBezTo>
                  <a:cubicBezTo>
                    <a:pt x="306" y="315"/>
                    <a:pt x="345" y="322"/>
                    <a:pt x="383" y="330"/>
                  </a:cubicBezTo>
                  <a:cubicBezTo>
                    <a:pt x="421" y="330"/>
                    <a:pt x="459" y="330"/>
                    <a:pt x="498" y="338"/>
                  </a:cubicBezTo>
                  <a:cubicBezTo>
                    <a:pt x="536" y="338"/>
                    <a:pt x="574" y="330"/>
                    <a:pt x="613" y="330"/>
                  </a:cubicBezTo>
                  <a:lnTo>
                    <a:pt x="620" y="330"/>
                  </a:lnTo>
                  <a:cubicBezTo>
                    <a:pt x="643" y="322"/>
                    <a:pt x="666" y="322"/>
                    <a:pt x="689" y="315"/>
                  </a:cubicBezTo>
                  <a:cubicBezTo>
                    <a:pt x="635" y="223"/>
                    <a:pt x="567" y="139"/>
                    <a:pt x="490" y="70"/>
                  </a:cubicBezTo>
                  <a:cubicBezTo>
                    <a:pt x="429" y="24"/>
                    <a:pt x="352" y="1"/>
                    <a:pt x="283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74" name="Google Shape;574;p46"/>
            <p:cNvSpPr/>
            <p:nvPr/>
          </p:nvSpPr>
          <p:spPr>
            <a:xfrm>
              <a:off x="7789771" y="2569915"/>
              <a:ext cx="61" cy="6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75" name="Google Shape;575;p46"/>
            <p:cNvSpPr/>
            <p:nvPr/>
          </p:nvSpPr>
          <p:spPr>
            <a:xfrm>
              <a:off x="7789771" y="2570339"/>
              <a:ext cx="61" cy="6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76" name="Google Shape;576;p46"/>
            <p:cNvSpPr/>
            <p:nvPr/>
          </p:nvSpPr>
          <p:spPr>
            <a:xfrm>
              <a:off x="7810639" y="2578226"/>
              <a:ext cx="61" cy="6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77" name="Google Shape;577;p46"/>
            <p:cNvSpPr/>
            <p:nvPr/>
          </p:nvSpPr>
          <p:spPr>
            <a:xfrm>
              <a:off x="7786980" y="2620507"/>
              <a:ext cx="53019" cy="38157"/>
            </a:xfrm>
            <a:custGeom>
              <a:avLst/>
              <a:gdLst/>
              <a:ahLst/>
              <a:cxnLst/>
              <a:rect l="l" t="t" r="r" b="b"/>
              <a:pathLst>
                <a:path w="874" h="629" extrusionOk="0">
                  <a:moveTo>
                    <a:pt x="712" y="1"/>
                  </a:moveTo>
                  <a:cubicBezTo>
                    <a:pt x="659" y="1"/>
                    <a:pt x="598" y="1"/>
                    <a:pt x="544" y="8"/>
                  </a:cubicBezTo>
                  <a:cubicBezTo>
                    <a:pt x="506" y="16"/>
                    <a:pt x="467" y="24"/>
                    <a:pt x="437" y="31"/>
                  </a:cubicBezTo>
                  <a:cubicBezTo>
                    <a:pt x="398" y="39"/>
                    <a:pt x="360" y="54"/>
                    <a:pt x="322" y="70"/>
                  </a:cubicBezTo>
                  <a:cubicBezTo>
                    <a:pt x="299" y="77"/>
                    <a:pt x="276" y="93"/>
                    <a:pt x="253" y="100"/>
                  </a:cubicBezTo>
                  <a:cubicBezTo>
                    <a:pt x="230" y="116"/>
                    <a:pt x="199" y="131"/>
                    <a:pt x="176" y="154"/>
                  </a:cubicBezTo>
                  <a:cubicBezTo>
                    <a:pt x="161" y="169"/>
                    <a:pt x="146" y="184"/>
                    <a:pt x="131" y="200"/>
                  </a:cubicBezTo>
                  <a:cubicBezTo>
                    <a:pt x="108" y="215"/>
                    <a:pt x="92" y="238"/>
                    <a:pt x="77" y="253"/>
                  </a:cubicBezTo>
                  <a:cubicBezTo>
                    <a:pt x="62" y="276"/>
                    <a:pt x="46" y="299"/>
                    <a:pt x="31" y="322"/>
                  </a:cubicBezTo>
                  <a:cubicBezTo>
                    <a:pt x="23" y="338"/>
                    <a:pt x="8" y="361"/>
                    <a:pt x="0" y="383"/>
                  </a:cubicBezTo>
                  <a:cubicBezTo>
                    <a:pt x="16" y="422"/>
                    <a:pt x="39" y="452"/>
                    <a:pt x="69" y="491"/>
                  </a:cubicBezTo>
                  <a:cubicBezTo>
                    <a:pt x="92" y="529"/>
                    <a:pt x="131" y="560"/>
                    <a:pt x="176" y="583"/>
                  </a:cubicBezTo>
                  <a:cubicBezTo>
                    <a:pt x="215" y="606"/>
                    <a:pt x="261" y="621"/>
                    <a:pt x="307" y="628"/>
                  </a:cubicBezTo>
                  <a:lnTo>
                    <a:pt x="353" y="628"/>
                  </a:lnTo>
                  <a:cubicBezTo>
                    <a:pt x="414" y="628"/>
                    <a:pt x="475" y="613"/>
                    <a:pt x="536" y="583"/>
                  </a:cubicBezTo>
                  <a:cubicBezTo>
                    <a:pt x="605" y="552"/>
                    <a:pt x="659" y="506"/>
                    <a:pt x="712" y="452"/>
                  </a:cubicBezTo>
                  <a:cubicBezTo>
                    <a:pt x="758" y="391"/>
                    <a:pt x="797" y="330"/>
                    <a:pt x="827" y="261"/>
                  </a:cubicBezTo>
                  <a:cubicBezTo>
                    <a:pt x="850" y="192"/>
                    <a:pt x="866" y="123"/>
                    <a:pt x="873" y="54"/>
                  </a:cubicBezTo>
                  <a:cubicBezTo>
                    <a:pt x="873" y="39"/>
                    <a:pt x="873" y="24"/>
                    <a:pt x="873" y="8"/>
                  </a:cubicBezTo>
                  <a:cubicBezTo>
                    <a:pt x="820" y="1"/>
                    <a:pt x="766" y="1"/>
                    <a:pt x="712" y="1"/>
                  </a:cubicBezTo>
                  <a:close/>
                </a:path>
              </a:pathLst>
            </a:custGeom>
            <a:solidFill>
              <a:srgbClr val="F686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78" name="Google Shape;578;p46"/>
            <p:cNvSpPr/>
            <p:nvPr/>
          </p:nvSpPr>
          <p:spPr>
            <a:xfrm>
              <a:off x="7886345" y="2409220"/>
              <a:ext cx="103187" cy="62725"/>
            </a:xfrm>
            <a:custGeom>
              <a:avLst/>
              <a:gdLst/>
              <a:ahLst/>
              <a:cxnLst/>
              <a:rect l="l" t="t" r="r" b="b"/>
              <a:pathLst>
                <a:path w="1701" h="1034" extrusionOk="0">
                  <a:moveTo>
                    <a:pt x="874" y="0"/>
                  </a:moveTo>
                  <a:cubicBezTo>
                    <a:pt x="713" y="0"/>
                    <a:pt x="560" y="46"/>
                    <a:pt x="430" y="138"/>
                  </a:cubicBezTo>
                  <a:cubicBezTo>
                    <a:pt x="345" y="199"/>
                    <a:pt x="269" y="268"/>
                    <a:pt x="207" y="352"/>
                  </a:cubicBezTo>
                  <a:cubicBezTo>
                    <a:pt x="139" y="444"/>
                    <a:pt x="93" y="544"/>
                    <a:pt x="54" y="651"/>
                  </a:cubicBezTo>
                  <a:cubicBezTo>
                    <a:pt x="31" y="712"/>
                    <a:pt x="16" y="773"/>
                    <a:pt x="8" y="835"/>
                  </a:cubicBezTo>
                  <a:cubicBezTo>
                    <a:pt x="1" y="858"/>
                    <a:pt x="16" y="888"/>
                    <a:pt x="39" y="896"/>
                  </a:cubicBezTo>
                  <a:cubicBezTo>
                    <a:pt x="44" y="897"/>
                    <a:pt x="50" y="898"/>
                    <a:pt x="55" y="898"/>
                  </a:cubicBezTo>
                  <a:cubicBezTo>
                    <a:pt x="80" y="898"/>
                    <a:pt x="102" y="883"/>
                    <a:pt x="108" y="858"/>
                  </a:cubicBezTo>
                  <a:cubicBezTo>
                    <a:pt x="123" y="781"/>
                    <a:pt x="146" y="705"/>
                    <a:pt x="177" y="636"/>
                  </a:cubicBezTo>
                  <a:cubicBezTo>
                    <a:pt x="207" y="559"/>
                    <a:pt x="246" y="490"/>
                    <a:pt x="299" y="421"/>
                  </a:cubicBezTo>
                  <a:cubicBezTo>
                    <a:pt x="338" y="375"/>
                    <a:pt x="384" y="329"/>
                    <a:pt x="437" y="291"/>
                  </a:cubicBezTo>
                  <a:cubicBezTo>
                    <a:pt x="483" y="253"/>
                    <a:pt x="537" y="222"/>
                    <a:pt x="590" y="199"/>
                  </a:cubicBezTo>
                  <a:lnTo>
                    <a:pt x="590" y="199"/>
                  </a:lnTo>
                  <a:lnTo>
                    <a:pt x="575" y="207"/>
                  </a:lnTo>
                  <a:cubicBezTo>
                    <a:pt x="629" y="184"/>
                    <a:pt x="690" y="161"/>
                    <a:pt x="751" y="153"/>
                  </a:cubicBezTo>
                  <a:cubicBezTo>
                    <a:pt x="778" y="149"/>
                    <a:pt x="805" y="148"/>
                    <a:pt x="831" y="148"/>
                  </a:cubicBezTo>
                  <a:cubicBezTo>
                    <a:pt x="858" y="148"/>
                    <a:pt x="885" y="149"/>
                    <a:pt x="912" y="153"/>
                  </a:cubicBezTo>
                  <a:cubicBezTo>
                    <a:pt x="965" y="161"/>
                    <a:pt x="1019" y="176"/>
                    <a:pt x="1065" y="199"/>
                  </a:cubicBezTo>
                  <a:cubicBezTo>
                    <a:pt x="1111" y="215"/>
                    <a:pt x="1149" y="237"/>
                    <a:pt x="1187" y="268"/>
                  </a:cubicBezTo>
                  <a:cubicBezTo>
                    <a:pt x="1233" y="299"/>
                    <a:pt x="1272" y="337"/>
                    <a:pt x="1302" y="383"/>
                  </a:cubicBezTo>
                  <a:cubicBezTo>
                    <a:pt x="1341" y="437"/>
                    <a:pt x="1371" y="490"/>
                    <a:pt x="1402" y="544"/>
                  </a:cubicBezTo>
                  <a:cubicBezTo>
                    <a:pt x="1432" y="628"/>
                    <a:pt x="1455" y="720"/>
                    <a:pt x="1471" y="812"/>
                  </a:cubicBezTo>
                  <a:cubicBezTo>
                    <a:pt x="1471" y="842"/>
                    <a:pt x="1478" y="881"/>
                    <a:pt x="1478" y="919"/>
                  </a:cubicBezTo>
                  <a:cubicBezTo>
                    <a:pt x="1478" y="980"/>
                    <a:pt x="1524" y="1034"/>
                    <a:pt x="1593" y="1034"/>
                  </a:cubicBezTo>
                  <a:cubicBezTo>
                    <a:pt x="1654" y="1034"/>
                    <a:pt x="1700" y="980"/>
                    <a:pt x="1700" y="919"/>
                  </a:cubicBezTo>
                  <a:cubicBezTo>
                    <a:pt x="1693" y="789"/>
                    <a:pt x="1670" y="666"/>
                    <a:pt x="1624" y="544"/>
                  </a:cubicBezTo>
                  <a:cubicBezTo>
                    <a:pt x="1586" y="437"/>
                    <a:pt x="1524" y="345"/>
                    <a:pt x="1455" y="260"/>
                  </a:cubicBezTo>
                  <a:cubicBezTo>
                    <a:pt x="1325" y="115"/>
                    <a:pt x="1149" y="23"/>
                    <a:pt x="950" y="0"/>
                  </a:cubicBezTo>
                  <a:close/>
                </a:path>
              </a:pathLst>
            </a:custGeom>
            <a:solidFill>
              <a:srgbClr val="2126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79" name="Google Shape;579;p46"/>
            <p:cNvSpPr/>
            <p:nvPr/>
          </p:nvSpPr>
          <p:spPr>
            <a:xfrm>
              <a:off x="7650429" y="2387806"/>
              <a:ext cx="88749" cy="52716"/>
            </a:xfrm>
            <a:custGeom>
              <a:avLst/>
              <a:gdLst/>
              <a:ahLst/>
              <a:cxnLst/>
              <a:rect l="l" t="t" r="r" b="b"/>
              <a:pathLst>
                <a:path w="1463" h="869" extrusionOk="0">
                  <a:moveTo>
                    <a:pt x="720" y="1"/>
                  </a:moveTo>
                  <a:cubicBezTo>
                    <a:pt x="605" y="1"/>
                    <a:pt x="483" y="39"/>
                    <a:pt x="383" y="108"/>
                  </a:cubicBezTo>
                  <a:lnTo>
                    <a:pt x="376" y="108"/>
                  </a:lnTo>
                  <a:cubicBezTo>
                    <a:pt x="200" y="238"/>
                    <a:pt x="77" y="422"/>
                    <a:pt x="16" y="629"/>
                  </a:cubicBezTo>
                  <a:cubicBezTo>
                    <a:pt x="0" y="690"/>
                    <a:pt x="39" y="744"/>
                    <a:pt x="92" y="759"/>
                  </a:cubicBezTo>
                  <a:cubicBezTo>
                    <a:pt x="102" y="762"/>
                    <a:pt x="111" y="763"/>
                    <a:pt x="120" y="763"/>
                  </a:cubicBezTo>
                  <a:cubicBezTo>
                    <a:pt x="163" y="763"/>
                    <a:pt x="202" y="734"/>
                    <a:pt x="215" y="690"/>
                  </a:cubicBezTo>
                  <a:cubicBezTo>
                    <a:pt x="230" y="652"/>
                    <a:pt x="245" y="613"/>
                    <a:pt x="261" y="575"/>
                  </a:cubicBezTo>
                  <a:cubicBezTo>
                    <a:pt x="291" y="499"/>
                    <a:pt x="330" y="437"/>
                    <a:pt x="376" y="368"/>
                  </a:cubicBezTo>
                  <a:cubicBezTo>
                    <a:pt x="406" y="330"/>
                    <a:pt x="445" y="292"/>
                    <a:pt x="483" y="261"/>
                  </a:cubicBezTo>
                  <a:cubicBezTo>
                    <a:pt x="521" y="231"/>
                    <a:pt x="552" y="208"/>
                    <a:pt x="590" y="192"/>
                  </a:cubicBezTo>
                  <a:cubicBezTo>
                    <a:pt x="628" y="177"/>
                    <a:pt x="667" y="169"/>
                    <a:pt x="705" y="162"/>
                  </a:cubicBezTo>
                  <a:cubicBezTo>
                    <a:pt x="728" y="158"/>
                    <a:pt x="749" y="156"/>
                    <a:pt x="769" y="156"/>
                  </a:cubicBezTo>
                  <a:cubicBezTo>
                    <a:pt x="789" y="156"/>
                    <a:pt x="808" y="158"/>
                    <a:pt x="827" y="162"/>
                  </a:cubicBezTo>
                  <a:cubicBezTo>
                    <a:pt x="873" y="169"/>
                    <a:pt x="912" y="185"/>
                    <a:pt x="957" y="200"/>
                  </a:cubicBezTo>
                  <a:cubicBezTo>
                    <a:pt x="996" y="215"/>
                    <a:pt x="1042" y="246"/>
                    <a:pt x="1080" y="269"/>
                  </a:cubicBezTo>
                  <a:cubicBezTo>
                    <a:pt x="1126" y="307"/>
                    <a:pt x="1172" y="353"/>
                    <a:pt x="1210" y="399"/>
                  </a:cubicBezTo>
                  <a:cubicBezTo>
                    <a:pt x="1248" y="460"/>
                    <a:pt x="1287" y="522"/>
                    <a:pt x="1317" y="583"/>
                  </a:cubicBezTo>
                  <a:cubicBezTo>
                    <a:pt x="1317" y="583"/>
                    <a:pt x="1317" y="583"/>
                    <a:pt x="1317" y="575"/>
                  </a:cubicBezTo>
                  <a:cubicBezTo>
                    <a:pt x="1348" y="659"/>
                    <a:pt x="1371" y="751"/>
                    <a:pt x="1386" y="843"/>
                  </a:cubicBezTo>
                  <a:cubicBezTo>
                    <a:pt x="1392" y="856"/>
                    <a:pt x="1409" y="868"/>
                    <a:pt x="1423" y="868"/>
                  </a:cubicBezTo>
                  <a:cubicBezTo>
                    <a:pt x="1426" y="868"/>
                    <a:pt x="1429" y="868"/>
                    <a:pt x="1432" y="866"/>
                  </a:cubicBezTo>
                  <a:cubicBezTo>
                    <a:pt x="1455" y="858"/>
                    <a:pt x="1463" y="843"/>
                    <a:pt x="1463" y="820"/>
                  </a:cubicBezTo>
                  <a:cubicBezTo>
                    <a:pt x="1432" y="621"/>
                    <a:pt x="1356" y="437"/>
                    <a:pt x="1241" y="277"/>
                  </a:cubicBezTo>
                  <a:cubicBezTo>
                    <a:pt x="1141" y="146"/>
                    <a:pt x="1003" y="55"/>
                    <a:pt x="843" y="16"/>
                  </a:cubicBezTo>
                  <a:cubicBezTo>
                    <a:pt x="804" y="9"/>
                    <a:pt x="766" y="1"/>
                    <a:pt x="720" y="1"/>
                  </a:cubicBezTo>
                  <a:close/>
                </a:path>
              </a:pathLst>
            </a:custGeom>
            <a:solidFill>
              <a:srgbClr val="2126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80" name="Google Shape;580;p46"/>
            <p:cNvSpPr/>
            <p:nvPr/>
          </p:nvSpPr>
          <p:spPr>
            <a:xfrm>
              <a:off x="7649034" y="2227475"/>
              <a:ext cx="100821" cy="52352"/>
            </a:xfrm>
            <a:custGeom>
              <a:avLst/>
              <a:gdLst/>
              <a:ahLst/>
              <a:cxnLst/>
              <a:rect l="l" t="t" r="r" b="b"/>
              <a:pathLst>
                <a:path w="1662" h="863" extrusionOk="0">
                  <a:moveTo>
                    <a:pt x="1342" y="1"/>
                  </a:moveTo>
                  <a:cubicBezTo>
                    <a:pt x="1174" y="1"/>
                    <a:pt x="947" y="53"/>
                    <a:pt x="713" y="156"/>
                  </a:cubicBezTo>
                  <a:cubicBezTo>
                    <a:pt x="291" y="332"/>
                    <a:pt x="0" y="607"/>
                    <a:pt x="69" y="761"/>
                  </a:cubicBezTo>
                  <a:cubicBezTo>
                    <a:pt x="97" y="829"/>
                    <a:pt x="192" y="862"/>
                    <a:pt x="326" y="862"/>
                  </a:cubicBezTo>
                  <a:cubicBezTo>
                    <a:pt x="492" y="862"/>
                    <a:pt x="717" y="812"/>
                    <a:pt x="950" y="715"/>
                  </a:cubicBezTo>
                  <a:cubicBezTo>
                    <a:pt x="1371" y="531"/>
                    <a:pt x="1662" y="263"/>
                    <a:pt x="1601" y="102"/>
                  </a:cubicBezTo>
                  <a:cubicBezTo>
                    <a:pt x="1570" y="34"/>
                    <a:pt x="1475" y="1"/>
                    <a:pt x="1342" y="1"/>
                  </a:cubicBezTo>
                  <a:close/>
                </a:path>
              </a:pathLst>
            </a:custGeom>
            <a:solidFill>
              <a:srgbClr val="2126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81" name="Google Shape;581;p46"/>
            <p:cNvSpPr/>
            <p:nvPr/>
          </p:nvSpPr>
          <p:spPr>
            <a:xfrm>
              <a:off x="7757741" y="2368333"/>
              <a:ext cx="67821" cy="174223"/>
            </a:xfrm>
            <a:custGeom>
              <a:avLst/>
              <a:gdLst/>
              <a:ahLst/>
              <a:cxnLst/>
              <a:rect l="l" t="t" r="r" b="b"/>
              <a:pathLst>
                <a:path w="1118" h="2872" extrusionOk="0">
                  <a:moveTo>
                    <a:pt x="1057" y="0"/>
                  </a:moveTo>
                  <a:cubicBezTo>
                    <a:pt x="1049" y="0"/>
                    <a:pt x="1041" y="0"/>
                    <a:pt x="1026" y="8"/>
                  </a:cubicBezTo>
                  <a:cubicBezTo>
                    <a:pt x="1026" y="16"/>
                    <a:pt x="1018" y="23"/>
                    <a:pt x="1018" y="31"/>
                  </a:cubicBezTo>
                  <a:cubicBezTo>
                    <a:pt x="1041" y="207"/>
                    <a:pt x="1041" y="391"/>
                    <a:pt x="1018" y="567"/>
                  </a:cubicBezTo>
                  <a:cubicBezTo>
                    <a:pt x="1003" y="659"/>
                    <a:pt x="980" y="751"/>
                    <a:pt x="942" y="843"/>
                  </a:cubicBezTo>
                  <a:cubicBezTo>
                    <a:pt x="903" y="934"/>
                    <a:pt x="850" y="1019"/>
                    <a:pt x="789" y="1103"/>
                  </a:cubicBezTo>
                  <a:cubicBezTo>
                    <a:pt x="743" y="1164"/>
                    <a:pt x="689" y="1225"/>
                    <a:pt x="635" y="1279"/>
                  </a:cubicBezTo>
                  <a:cubicBezTo>
                    <a:pt x="582" y="1325"/>
                    <a:pt x="528" y="1371"/>
                    <a:pt x="475" y="1417"/>
                  </a:cubicBezTo>
                  <a:lnTo>
                    <a:pt x="467" y="1432"/>
                  </a:lnTo>
                  <a:lnTo>
                    <a:pt x="413" y="1478"/>
                  </a:lnTo>
                  <a:cubicBezTo>
                    <a:pt x="337" y="1539"/>
                    <a:pt x="268" y="1608"/>
                    <a:pt x="207" y="1685"/>
                  </a:cubicBezTo>
                  <a:cubicBezTo>
                    <a:pt x="145" y="1754"/>
                    <a:pt x="92" y="1838"/>
                    <a:pt x="54" y="1922"/>
                  </a:cubicBezTo>
                  <a:cubicBezTo>
                    <a:pt x="38" y="1960"/>
                    <a:pt x="31" y="1999"/>
                    <a:pt x="15" y="2037"/>
                  </a:cubicBezTo>
                  <a:cubicBezTo>
                    <a:pt x="8" y="2083"/>
                    <a:pt x="0" y="2129"/>
                    <a:pt x="0" y="2175"/>
                  </a:cubicBezTo>
                  <a:cubicBezTo>
                    <a:pt x="8" y="2282"/>
                    <a:pt x="31" y="2374"/>
                    <a:pt x="84" y="2466"/>
                  </a:cubicBezTo>
                  <a:cubicBezTo>
                    <a:pt x="115" y="2519"/>
                    <a:pt x="145" y="2565"/>
                    <a:pt x="184" y="2611"/>
                  </a:cubicBezTo>
                  <a:cubicBezTo>
                    <a:pt x="222" y="2649"/>
                    <a:pt x="260" y="2688"/>
                    <a:pt x="306" y="2726"/>
                  </a:cubicBezTo>
                  <a:cubicBezTo>
                    <a:pt x="390" y="2795"/>
                    <a:pt x="490" y="2848"/>
                    <a:pt x="597" y="2871"/>
                  </a:cubicBezTo>
                  <a:lnTo>
                    <a:pt x="620" y="2871"/>
                  </a:lnTo>
                  <a:cubicBezTo>
                    <a:pt x="666" y="2871"/>
                    <a:pt x="704" y="2841"/>
                    <a:pt x="720" y="2803"/>
                  </a:cubicBezTo>
                  <a:cubicBezTo>
                    <a:pt x="720" y="2780"/>
                    <a:pt x="720" y="2749"/>
                    <a:pt x="704" y="2726"/>
                  </a:cubicBezTo>
                  <a:cubicBezTo>
                    <a:pt x="697" y="2703"/>
                    <a:pt x="674" y="2688"/>
                    <a:pt x="651" y="2680"/>
                  </a:cubicBezTo>
                  <a:cubicBezTo>
                    <a:pt x="620" y="2672"/>
                    <a:pt x="590" y="2665"/>
                    <a:pt x="559" y="2649"/>
                  </a:cubicBezTo>
                  <a:cubicBezTo>
                    <a:pt x="513" y="2626"/>
                    <a:pt x="459" y="2603"/>
                    <a:pt x="413" y="2565"/>
                  </a:cubicBezTo>
                  <a:cubicBezTo>
                    <a:pt x="368" y="2527"/>
                    <a:pt x="322" y="2481"/>
                    <a:pt x="276" y="2427"/>
                  </a:cubicBezTo>
                  <a:cubicBezTo>
                    <a:pt x="253" y="2389"/>
                    <a:pt x="222" y="2351"/>
                    <a:pt x="207" y="2305"/>
                  </a:cubicBezTo>
                  <a:cubicBezTo>
                    <a:pt x="191" y="2274"/>
                    <a:pt x="184" y="2236"/>
                    <a:pt x="176" y="2198"/>
                  </a:cubicBezTo>
                  <a:cubicBezTo>
                    <a:pt x="168" y="2167"/>
                    <a:pt x="168" y="2129"/>
                    <a:pt x="176" y="2091"/>
                  </a:cubicBezTo>
                  <a:cubicBezTo>
                    <a:pt x="184" y="2045"/>
                    <a:pt x="191" y="2006"/>
                    <a:pt x="214" y="1960"/>
                  </a:cubicBezTo>
                  <a:cubicBezTo>
                    <a:pt x="245" y="1891"/>
                    <a:pt x="283" y="1823"/>
                    <a:pt x="337" y="1754"/>
                  </a:cubicBezTo>
                  <a:cubicBezTo>
                    <a:pt x="390" y="1677"/>
                    <a:pt x="459" y="1608"/>
                    <a:pt x="528" y="1539"/>
                  </a:cubicBezTo>
                  <a:lnTo>
                    <a:pt x="567" y="1501"/>
                  </a:lnTo>
                  <a:cubicBezTo>
                    <a:pt x="620" y="1447"/>
                    <a:pt x="666" y="1394"/>
                    <a:pt x="720" y="1340"/>
                  </a:cubicBezTo>
                  <a:cubicBezTo>
                    <a:pt x="819" y="1233"/>
                    <a:pt x="903" y="1103"/>
                    <a:pt x="972" y="973"/>
                  </a:cubicBezTo>
                  <a:cubicBezTo>
                    <a:pt x="1118" y="674"/>
                    <a:pt x="1118" y="330"/>
                    <a:pt x="1087" y="39"/>
                  </a:cubicBezTo>
                  <a:cubicBezTo>
                    <a:pt x="1087" y="16"/>
                    <a:pt x="1072" y="0"/>
                    <a:pt x="1057" y="0"/>
                  </a:cubicBezTo>
                  <a:close/>
                </a:path>
              </a:pathLst>
            </a:custGeom>
            <a:solidFill>
              <a:srgbClr val="C08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590" name="Google Shape;590;p46"/>
          <p:cNvGrpSpPr/>
          <p:nvPr/>
        </p:nvGrpSpPr>
        <p:grpSpPr>
          <a:xfrm>
            <a:off x="-253679" y="3854610"/>
            <a:ext cx="1433340" cy="1675685"/>
            <a:chOff x="1677046" y="2644323"/>
            <a:chExt cx="1433340" cy="1675685"/>
          </a:xfrm>
        </p:grpSpPr>
        <p:sp>
          <p:nvSpPr>
            <p:cNvPr id="591" name="Google Shape;591;p46"/>
            <p:cNvSpPr/>
            <p:nvPr/>
          </p:nvSpPr>
          <p:spPr>
            <a:xfrm>
              <a:off x="1677046" y="2644323"/>
              <a:ext cx="1433121" cy="1516502"/>
            </a:xfrm>
            <a:custGeom>
              <a:avLst/>
              <a:gdLst/>
              <a:ahLst/>
              <a:cxnLst/>
              <a:rect l="l" t="t" r="r" b="b"/>
              <a:pathLst>
                <a:path w="43880" h="46433" extrusionOk="0">
                  <a:moveTo>
                    <a:pt x="37481" y="0"/>
                  </a:moveTo>
                  <a:cubicBezTo>
                    <a:pt x="37182" y="0"/>
                    <a:pt x="36890" y="66"/>
                    <a:pt x="36620" y="183"/>
                  </a:cubicBezTo>
                  <a:cubicBezTo>
                    <a:pt x="36299" y="321"/>
                    <a:pt x="36000" y="504"/>
                    <a:pt x="35730" y="730"/>
                  </a:cubicBezTo>
                  <a:cubicBezTo>
                    <a:pt x="35460" y="949"/>
                    <a:pt x="35204" y="1189"/>
                    <a:pt x="34964" y="1445"/>
                  </a:cubicBezTo>
                  <a:cubicBezTo>
                    <a:pt x="34737" y="1678"/>
                    <a:pt x="34511" y="1934"/>
                    <a:pt x="34292" y="2182"/>
                  </a:cubicBezTo>
                  <a:lnTo>
                    <a:pt x="34234" y="2247"/>
                  </a:lnTo>
                  <a:cubicBezTo>
                    <a:pt x="34022" y="2488"/>
                    <a:pt x="33782" y="2758"/>
                    <a:pt x="33534" y="3021"/>
                  </a:cubicBezTo>
                  <a:cubicBezTo>
                    <a:pt x="33315" y="3247"/>
                    <a:pt x="33074" y="3458"/>
                    <a:pt x="32826" y="3648"/>
                  </a:cubicBezTo>
                  <a:cubicBezTo>
                    <a:pt x="32673" y="3758"/>
                    <a:pt x="32512" y="3852"/>
                    <a:pt x="32337" y="3925"/>
                  </a:cubicBezTo>
                  <a:cubicBezTo>
                    <a:pt x="32242" y="3955"/>
                    <a:pt x="32147" y="3976"/>
                    <a:pt x="32045" y="3991"/>
                  </a:cubicBezTo>
                  <a:lnTo>
                    <a:pt x="31958" y="3991"/>
                  </a:lnTo>
                  <a:cubicBezTo>
                    <a:pt x="31892" y="3991"/>
                    <a:pt x="31834" y="3991"/>
                    <a:pt x="31775" y="3984"/>
                  </a:cubicBezTo>
                  <a:cubicBezTo>
                    <a:pt x="31607" y="3947"/>
                    <a:pt x="31440" y="3896"/>
                    <a:pt x="31286" y="3831"/>
                  </a:cubicBezTo>
                  <a:cubicBezTo>
                    <a:pt x="30944" y="3655"/>
                    <a:pt x="30615" y="3466"/>
                    <a:pt x="30294" y="3247"/>
                  </a:cubicBezTo>
                  <a:cubicBezTo>
                    <a:pt x="30053" y="3086"/>
                    <a:pt x="29798" y="2919"/>
                    <a:pt x="29528" y="2773"/>
                  </a:cubicBezTo>
                  <a:cubicBezTo>
                    <a:pt x="29280" y="2627"/>
                    <a:pt x="28995" y="2539"/>
                    <a:pt x="28711" y="2510"/>
                  </a:cubicBezTo>
                  <a:lnTo>
                    <a:pt x="28667" y="2510"/>
                  </a:lnTo>
                  <a:cubicBezTo>
                    <a:pt x="28550" y="2510"/>
                    <a:pt x="28441" y="2532"/>
                    <a:pt x="28332" y="2576"/>
                  </a:cubicBezTo>
                  <a:cubicBezTo>
                    <a:pt x="28200" y="2627"/>
                    <a:pt x="28083" y="2700"/>
                    <a:pt x="27989" y="2809"/>
                  </a:cubicBezTo>
                  <a:cubicBezTo>
                    <a:pt x="27879" y="2926"/>
                    <a:pt x="27784" y="3064"/>
                    <a:pt x="27719" y="3210"/>
                  </a:cubicBezTo>
                  <a:cubicBezTo>
                    <a:pt x="27617" y="3429"/>
                    <a:pt x="27536" y="3648"/>
                    <a:pt x="27485" y="3882"/>
                  </a:cubicBezTo>
                  <a:cubicBezTo>
                    <a:pt x="27412" y="4166"/>
                    <a:pt x="27361" y="4458"/>
                    <a:pt x="27332" y="4750"/>
                  </a:cubicBezTo>
                  <a:cubicBezTo>
                    <a:pt x="27317" y="4867"/>
                    <a:pt x="27310" y="4991"/>
                    <a:pt x="27310" y="5115"/>
                  </a:cubicBezTo>
                  <a:cubicBezTo>
                    <a:pt x="27310" y="5406"/>
                    <a:pt x="27332" y="5698"/>
                    <a:pt x="27347" y="5983"/>
                  </a:cubicBezTo>
                  <a:lnTo>
                    <a:pt x="27347" y="6049"/>
                  </a:lnTo>
                  <a:lnTo>
                    <a:pt x="27361" y="6238"/>
                  </a:lnTo>
                  <a:cubicBezTo>
                    <a:pt x="27383" y="6530"/>
                    <a:pt x="27405" y="6829"/>
                    <a:pt x="27420" y="7121"/>
                  </a:cubicBezTo>
                  <a:cubicBezTo>
                    <a:pt x="27449" y="7537"/>
                    <a:pt x="27441" y="7953"/>
                    <a:pt x="27398" y="8369"/>
                  </a:cubicBezTo>
                  <a:lnTo>
                    <a:pt x="27398" y="8383"/>
                  </a:lnTo>
                  <a:cubicBezTo>
                    <a:pt x="27390" y="8391"/>
                    <a:pt x="27390" y="8391"/>
                    <a:pt x="27398" y="8398"/>
                  </a:cubicBezTo>
                  <a:lnTo>
                    <a:pt x="27398" y="8405"/>
                  </a:lnTo>
                  <a:cubicBezTo>
                    <a:pt x="27368" y="8529"/>
                    <a:pt x="27339" y="8653"/>
                    <a:pt x="27288" y="8770"/>
                  </a:cubicBezTo>
                  <a:cubicBezTo>
                    <a:pt x="27266" y="8814"/>
                    <a:pt x="27244" y="8858"/>
                    <a:pt x="27215" y="8901"/>
                  </a:cubicBezTo>
                  <a:cubicBezTo>
                    <a:pt x="27193" y="8923"/>
                    <a:pt x="27171" y="8945"/>
                    <a:pt x="27142" y="8967"/>
                  </a:cubicBezTo>
                  <a:cubicBezTo>
                    <a:pt x="27128" y="8982"/>
                    <a:pt x="27106" y="8989"/>
                    <a:pt x="27084" y="8996"/>
                  </a:cubicBezTo>
                  <a:cubicBezTo>
                    <a:pt x="27062" y="9003"/>
                    <a:pt x="27040" y="9011"/>
                    <a:pt x="27018" y="9018"/>
                  </a:cubicBezTo>
                  <a:lnTo>
                    <a:pt x="26989" y="9018"/>
                  </a:lnTo>
                  <a:cubicBezTo>
                    <a:pt x="26960" y="9011"/>
                    <a:pt x="26931" y="9011"/>
                    <a:pt x="26901" y="9011"/>
                  </a:cubicBezTo>
                  <a:cubicBezTo>
                    <a:pt x="26829" y="8996"/>
                    <a:pt x="26756" y="8974"/>
                    <a:pt x="26690" y="8945"/>
                  </a:cubicBezTo>
                  <a:cubicBezTo>
                    <a:pt x="26471" y="8836"/>
                    <a:pt x="26267" y="8697"/>
                    <a:pt x="26077" y="8544"/>
                  </a:cubicBezTo>
                  <a:lnTo>
                    <a:pt x="26077" y="8544"/>
                  </a:lnTo>
                  <a:lnTo>
                    <a:pt x="26092" y="8566"/>
                  </a:lnTo>
                  <a:cubicBezTo>
                    <a:pt x="25924" y="8420"/>
                    <a:pt x="25800" y="8303"/>
                    <a:pt x="25690" y="8194"/>
                  </a:cubicBezTo>
                  <a:cubicBezTo>
                    <a:pt x="25559" y="8062"/>
                    <a:pt x="25442" y="7924"/>
                    <a:pt x="25347" y="7807"/>
                  </a:cubicBezTo>
                  <a:cubicBezTo>
                    <a:pt x="25143" y="7552"/>
                    <a:pt x="24946" y="7289"/>
                    <a:pt x="24756" y="7034"/>
                  </a:cubicBezTo>
                  <a:lnTo>
                    <a:pt x="24632" y="6866"/>
                  </a:lnTo>
                  <a:cubicBezTo>
                    <a:pt x="24348" y="6486"/>
                    <a:pt x="24107" y="6165"/>
                    <a:pt x="23844" y="5859"/>
                  </a:cubicBezTo>
                  <a:cubicBezTo>
                    <a:pt x="23582" y="5538"/>
                    <a:pt x="23290" y="5246"/>
                    <a:pt x="22984" y="4976"/>
                  </a:cubicBezTo>
                  <a:cubicBezTo>
                    <a:pt x="22706" y="4743"/>
                    <a:pt x="22393" y="4553"/>
                    <a:pt x="22057" y="4422"/>
                  </a:cubicBezTo>
                  <a:cubicBezTo>
                    <a:pt x="21867" y="4356"/>
                    <a:pt x="21670" y="4319"/>
                    <a:pt x="21473" y="4319"/>
                  </a:cubicBezTo>
                  <a:cubicBezTo>
                    <a:pt x="21335" y="4319"/>
                    <a:pt x="21203" y="4334"/>
                    <a:pt x="21072" y="4363"/>
                  </a:cubicBezTo>
                  <a:cubicBezTo>
                    <a:pt x="20897" y="4407"/>
                    <a:pt x="20736" y="4480"/>
                    <a:pt x="20583" y="4567"/>
                  </a:cubicBezTo>
                  <a:cubicBezTo>
                    <a:pt x="20393" y="4677"/>
                    <a:pt x="20218" y="4816"/>
                    <a:pt x="20058" y="4976"/>
                  </a:cubicBezTo>
                  <a:cubicBezTo>
                    <a:pt x="19875" y="5151"/>
                    <a:pt x="19715" y="5341"/>
                    <a:pt x="19569" y="5545"/>
                  </a:cubicBezTo>
                  <a:cubicBezTo>
                    <a:pt x="19481" y="5662"/>
                    <a:pt x="19401" y="5786"/>
                    <a:pt x="19306" y="5925"/>
                  </a:cubicBezTo>
                  <a:cubicBezTo>
                    <a:pt x="19219" y="6063"/>
                    <a:pt x="19138" y="6209"/>
                    <a:pt x="19058" y="6355"/>
                  </a:cubicBezTo>
                  <a:cubicBezTo>
                    <a:pt x="18920" y="6647"/>
                    <a:pt x="18817" y="6953"/>
                    <a:pt x="18766" y="7267"/>
                  </a:cubicBezTo>
                  <a:cubicBezTo>
                    <a:pt x="18715" y="7588"/>
                    <a:pt x="18701" y="7909"/>
                    <a:pt x="18730" y="8230"/>
                  </a:cubicBezTo>
                  <a:cubicBezTo>
                    <a:pt x="18781" y="9003"/>
                    <a:pt x="19029" y="9740"/>
                    <a:pt x="19241" y="10288"/>
                  </a:cubicBezTo>
                  <a:cubicBezTo>
                    <a:pt x="19503" y="10988"/>
                    <a:pt x="19832" y="11666"/>
                    <a:pt x="20153" y="12316"/>
                  </a:cubicBezTo>
                  <a:lnTo>
                    <a:pt x="20233" y="12491"/>
                  </a:lnTo>
                  <a:cubicBezTo>
                    <a:pt x="20510" y="13053"/>
                    <a:pt x="20795" y="13636"/>
                    <a:pt x="21028" y="14235"/>
                  </a:cubicBezTo>
                  <a:lnTo>
                    <a:pt x="21028" y="14220"/>
                  </a:lnTo>
                  <a:cubicBezTo>
                    <a:pt x="21116" y="14483"/>
                    <a:pt x="21211" y="14775"/>
                    <a:pt x="21298" y="15132"/>
                  </a:cubicBezTo>
                  <a:cubicBezTo>
                    <a:pt x="21386" y="15475"/>
                    <a:pt x="21451" y="15818"/>
                    <a:pt x="21495" y="16168"/>
                  </a:cubicBezTo>
                  <a:cubicBezTo>
                    <a:pt x="21524" y="16424"/>
                    <a:pt x="21517" y="16686"/>
                    <a:pt x="21488" y="16942"/>
                  </a:cubicBezTo>
                  <a:cubicBezTo>
                    <a:pt x="21473" y="17058"/>
                    <a:pt x="21437" y="17175"/>
                    <a:pt x="21400" y="17284"/>
                  </a:cubicBezTo>
                  <a:cubicBezTo>
                    <a:pt x="21364" y="17350"/>
                    <a:pt x="21327" y="17416"/>
                    <a:pt x="21284" y="17474"/>
                  </a:cubicBezTo>
                  <a:cubicBezTo>
                    <a:pt x="21247" y="17518"/>
                    <a:pt x="21203" y="17562"/>
                    <a:pt x="21160" y="17598"/>
                  </a:cubicBezTo>
                  <a:cubicBezTo>
                    <a:pt x="21108" y="17635"/>
                    <a:pt x="21057" y="17664"/>
                    <a:pt x="20999" y="17686"/>
                  </a:cubicBezTo>
                  <a:cubicBezTo>
                    <a:pt x="20963" y="17700"/>
                    <a:pt x="20919" y="17708"/>
                    <a:pt x="20875" y="17715"/>
                  </a:cubicBezTo>
                  <a:lnTo>
                    <a:pt x="20853" y="17715"/>
                  </a:lnTo>
                  <a:cubicBezTo>
                    <a:pt x="20838" y="17719"/>
                    <a:pt x="20824" y="17720"/>
                    <a:pt x="20809" y="17720"/>
                  </a:cubicBezTo>
                  <a:cubicBezTo>
                    <a:pt x="20795" y="17720"/>
                    <a:pt x="20780" y="17719"/>
                    <a:pt x="20766" y="17715"/>
                  </a:cubicBezTo>
                  <a:cubicBezTo>
                    <a:pt x="20700" y="17708"/>
                    <a:pt x="20649" y="17686"/>
                    <a:pt x="20590" y="17664"/>
                  </a:cubicBezTo>
                  <a:cubicBezTo>
                    <a:pt x="20481" y="17613"/>
                    <a:pt x="20386" y="17547"/>
                    <a:pt x="20291" y="17474"/>
                  </a:cubicBezTo>
                  <a:cubicBezTo>
                    <a:pt x="19963" y="17175"/>
                    <a:pt x="19671" y="16832"/>
                    <a:pt x="19423" y="16460"/>
                  </a:cubicBezTo>
                  <a:lnTo>
                    <a:pt x="19408" y="16438"/>
                  </a:lnTo>
                  <a:cubicBezTo>
                    <a:pt x="19335" y="16343"/>
                    <a:pt x="19270" y="16241"/>
                    <a:pt x="19197" y="16146"/>
                  </a:cubicBezTo>
                  <a:cubicBezTo>
                    <a:pt x="19014" y="15884"/>
                    <a:pt x="18832" y="15621"/>
                    <a:pt x="18635" y="15366"/>
                  </a:cubicBezTo>
                  <a:cubicBezTo>
                    <a:pt x="18533" y="15234"/>
                    <a:pt x="18416" y="15110"/>
                    <a:pt x="18292" y="15001"/>
                  </a:cubicBezTo>
                  <a:cubicBezTo>
                    <a:pt x="18117" y="14862"/>
                    <a:pt x="17935" y="14738"/>
                    <a:pt x="17738" y="14629"/>
                  </a:cubicBezTo>
                  <a:cubicBezTo>
                    <a:pt x="17344" y="14417"/>
                    <a:pt x="16913" y="14264"/>
                    <a:pt x="16475" y="14176"/>
                  </a:cubicBezTo>
                  <a:cubicBezTo>
                    <a:pt x="16169" y="14111"/>
                    <a:pt x="15863" y="14081"/>
                    <a:pt x="15549" y="14081"/>
                  </a:cubicBezTo>
                  <a:cubicBezTo>
                    <a:pt x="15418" y="14081"/>
                    <a:pt x="15286" y="14089"/>
                    <a:pt x="15155" y="14096"/>
                  </a:cubicBezTo>
                  <a:cubicBezTo>
                    <a:pt x="14951" y="14118"/>
                    <a:pt x="14746" y="14147"/>
                    <a:pt x="14542" y="14191"/>
                  </a:cubicBezTo>
                  <a:cubicBezTo>
                    <a:pt x="14323" y="14242"/>
                    <a:pt x="14112" y="14308"/>
                    <a:pt x="13907" y="14388"/>
                  </a:cubicBezTo>
                  <a:cubicBezTo>
                    <a:pt x="13513" y="14534"/>
                    <a:pt x="13148" y="14753"/>
                    <a:pt x="12820" y="15023"/>
                  </a:cubicBezTo>
                  <a:cubicBezTo>
                    <a:pt x="12499" y="15293"/>
                    <a:pt x="12229" y="15621"/>
                    <a:pt x="12032" y="15993"/>
                  </a:cubicBezTo>
                  <a:cubicBezTo>
                    <a:pt x="11828" y="16387"/>
                    <a:pt x="11697" y="16817"/>
                    <a:pt x="11653" y="17263"/>
                  </a:cubicBezTo>
                  <a:cubicBezTo>
                    <a:pt x="11638" y="17401"/>
                    <a:pt x="11631" y="17540"/>
                    <a:pt x="11631" y="17678"/>
                  </a:cubicBezTo>
                  <a:cubicBezTo>
                    <a:pt x="11631" y="17788"/>
                    <a:pt x="11638" y="17905"/>
                    <a:pt x="11653" y="18014"/>
                  </a:cubicBezTo>
                  <a:cubicBezTo>
                    <a:pt x="11682" y="18189"/>
                    <a:pt x="11733" y="18357"/>
                    <a:pt x="11799" y="18517"/>
                  </a:cubicBezTo>
                  <a:cubicBezTo>
                    <a:pt x="11974" y="18955"/>
                    <a:pt x="12178" y="19371"/>
                    <a:pt x="12419" y="19780"/>
                  </a:cubicBezTo>
                  <a:cubicBezTo>
                    <a:pt x="12528" y="19977"/>
                    <a:pt x="12645" y="20181"/>
                    <a:pt x="12754" y="20378"/>
                  </a:cubicBezTo>
                  <a:cubicBezTo>
                    <a:pt x="12908" y="20648"/>
                    <a:pt x="13061" y="20918"/>
                    <a:pt x="13214" y="21188"/>
                  </a:cubicBezTo>
                  <a:cubicBezTo>
                    <a:pt x="13477" y="21647"/>
                    <a:pt x="13703" y="22129"/>
                    <a:pt x="13900" y="22625"/>
                  </a:cubicBezTo>
                  <a:cubicBezTo>
                    <a:pt x="14002" y="22895"/>
                    <a:pt x="14068" y="23172"/>
                    <a:pt x="14104" y="23457"/>
                  </a:cubicBezTo>
                  <a:cubicBezTo>
                    <a:pt x="14119" y="23588"/>
                    <a:pt x="14112" y="23712"/>
                    <a:pt x="14097" y="23836"/>
                  </a:cubicBezTo>
                  <a:cubicBezTo>
                    <a:pt x="14082" y="23924"/>
                    <a:pt x="14060" y="24004"/>
                    <a:pt x="14024" y="24084"/>
                  </a:cubicBezTo>
                  <a:cubicBezTo>
                    <a:pt x="13966" y="24223"/>
                    <a:pt x="13863" y="24347"/>
                    <a:pt x="13732" y="24427"/>
                  </a:cubicBezTo>
                  <a:cubicBezTo>
                    <a:pt x="13674" y="24471"/>
                    <a:pt x="13608" y="24508"/>
                    <a:pt x="13535" y="24537"/>
                  </a:cubicBezTo>
                  <a:cubicBezTo>
                    <a:pt x="13462" y="24566"/>
                    <a:pt x="13375" y="24580"/>
                    <a:pt x="13294" y="24595"/>
                  </a:cubicBezTo>
                  <a:lnTo>
                    <a:pt x="13192" y="24595"/>
                  </a:lnTo>
                  <a:cubicBezTo>
                    <a:pt x="13112" y="24595"/>
                    <a:pt x="13024" y="24588"/>
                    <a:pt x="12937" y="24573"/>
                  </a:cubicBezTo>
                  <a:cubicBezTo>
                    <a:pt x="12711" y="24529"/>
                    <a:pt x="12492" y="24456"/>
                    <a:pt x="12280" y="24362"/>
                  </a:cubicBezTo>
                  <a:cubicBezTo>
                    <a:pt x="11937" y="24201"/>
                    <a:pt x="11609" y="24019"/>
                    <a:pt x="11295" y="23814"/>
                  </a:cubicBezTo>
                  <a:cubicBezTo>
                    <a:pt x="10938" y="23588"/>
                    <a:pt x="10588" y="23347"/>
                    <a:pt x="10208" y="23085"/>
                  </a:cubicBezTo>
                  <a:lnTo>
                    <a:pt x="9931" y="22895"/>
                  </a:lnTo>
                  <a:cubicBezTo>
                    <a:pt x="9274" y="22428"/>
                    <a:pt x="8588" y="21947"/>
                    <a:pt x="7873" y="21538"/>
                  </a:cubicBezTo>
                  <a:cubicBezTo>
                    <a:pt x="7312" y="21217"/>
                    <a:pt x="6465" y="20779"/>
                    <a:pt x="5539" y="20670"/>
                  </a:cubicBezTo>
                  <a:cubicBezTo>
                    <a:pt x="5422" y="20655"/>
                    <a:pt x="5312" y="20648"/>
                    <a:pt x="5196" y="20648"/>
                  </a:cubicBezTo>
                  <a:cubicBezTo>
                    <a:pt x="4933" y="20648"/>
                    <a:pt x="4670" y="20684"/>
                    <a:pt x="4415" y="20750"/>
                  </a:cubicBezTo>
                  <a:cubicBezTo>
                    <a:pt x="3977" y="20874"/>
                    <a:pt x="3547" y="21042"/>
                    <a:pt x="3138" y="21246"/>
                  </a:cubicBezTo>
                  <a:cubicBezTo>
                    <a:pt x="2766" y="21436"/>
                    <a:pt x="2423" y="21662"/>
                    <a:pt x="2102" y="21925"/>
                  </a:cubicBezTo>
                  <a:cubicBezTo>
                    <a:pt x="1803" y="22180"/>
                    <a:pt x="1526" y="22465"/>
                    <a:pt x="1292" y="22771"/>
                  </a:cubicBezTo>
                  <a:cubicBezTo>
                    <a:pt x="825" y="23399"/>
                    <a:pt x="490" y="24106"/>
                    <a:pt x="293" y="24858"/>
                  </a:cubicBezTo>
                  <a:cubicBezTo>
                    <a:pt x="88" y="25653"/>
                    <a:pt x="1" y="26477"/>
                    <a:pt x="23" y="27295"/>
                  </a:cubicBezTo>
                  <a:cubicBezTo>
                    <a:pt x="45" y="28170"/>
                    <a:pt x="147" y="29038"/>
                    <a:pt x="329" y="29892"/>
                  </a:cubicBezTo>
                  <a:cubicBezTo>
                    <a:pt x="519" y="30760"/>
                    <a:pt x="767" y="31614"/>
                    <a:pt x="1081" y="32446"/>
                  </a:cubicBezTo>
                  <a:cubicBezTo>
                    <a:pt x="1380" y="33241"/>
                    <a:pt x="1730" y="34007"/>
                    <a:pt x="2131" y="34751"/>
                  </a:cubicBezTo>
                  <a:cubicBezTo>
                    <a:pt x="2314" y="35087"/>
                    <a:pt x="2511" y="35422"/>
                    <a:pt x="2722" y="35743"/>
                  </a:cubicBezTo>
                  <a:cubicBezTo>
                    <a:pt x="2970" y="36130"/>
                    <a:pt x="3255" y="36510"/>
                    <a:pt x="3518" y="36860"/>
                  </a:cubicBezTo>
                  <a:cubicBezTo>
                    <a:pt x="4291" y="37874"/>
                    <a:pt x="5167" y="38924"/>
                    <a:pt x="6115" y="39968"/>
                  </a:cubicBezTo>
                  <a:cubicBezTo>
                    <a:pt x="7246" y="41201"/>
                    <a:pt x="8442" y="42383"/>
                    <a:pt x="9697" y="43485"/>
                  </a:cubicBezTo>
                  <a:cubicBezTo>
                    <a:pt x="10894" y="44557"/>
                    <a:pt x="12178" y="45535"/>
                    <a:pt x="13528" y="46403"/>
                  </a:cubicBezTo>
                  <a:cubicBezTo>
                    <a:pt x="13557" y="46425"/>
                    <a:pt x="13586" y="46432"/>
                    <a:pt x="13615" y="46432"/>
                  </a:cubicBezTo>
                  <a:cubicBezTo>
                    <a:pt x="13681" y="46432"/>
                    <a:pt x="13739" y="46396"/>
                    <a:pt x="13776" y="46345"/>
                  </a:cubicBezTo>
                  <a:cubicBezTo>
                    <a:pt x="13812" y="46272"/>
                    <a:pt x="13805" y="46184"/>
                    <a:pt x="13747" y="46126"/>
                  </a:cubicBezTo>
                  <a:lnTo>
                    <a:pt x="13747" y="46126"/>
                  </a:lnTo>
                  <a:cubicBezTo>
                    <a:pt x="13761" y="46140"/>
                    <a:pt x="13783" y="46140"/>
                    <a:pt x="13805" y="46148"/>
                  </a:cubicBezTo>
                  <a:cubicBezTo>
                    <a:pt x="14338" y="46191"/>
                    <a:pt x="14899" y="46221"/>
                    <a:pt x="15461" y="46221"/>
                  </a:cubicBezTo>
                  <a:cubicBezTo>
                    <a:pt x="16125" y="46221"/>
                    <a:pt x="16826" y="46184"/>
                    <a:pt x="17555" y="46118"/>
                  </a:cubicBezTo>
                  <a:cubicBezTo>
                    <a:pt x="18876" y="45987"/>
                    <a:pt x="20182" y="45761"/>
                    <a:pt x="21466" y="45447"/>
                  </a:cubicBezTo>
                  <a:cubicBezTo>
                    <a:pt x="22757" y="45133"/>
                    <a:pt x="24020" y="44732"/>
                    <a:pt x="25260" y="44243"/>
                  </a:cubicBezTo>
                  <a:cubicBezTo>
                    <a:pt x="26413" y="43798"/>
                    <a:pt x="27529" y="43266"/>
                    <a:pt x="28609" y="42653"/>
                  </a:cubicBezTo>
                  <a:cubicBezTo>
                    <a:pt x="29499" y="42142"/>
                    <a:pt x="30367" y="41588"/>
                    <a:pt x="31199" y="40989"/>
                  </a:cubicBezTo>
                  <a:cubicBezTo>
                    <a:pt x="32228" y="40245"/>
                    <a:pt x="33052" y="39508"/>
                    <a:pt x="33709" y="38742"/>
                  </a:cubicBezTo>
                  <a:cubicBezTo>
                    <a:pt x="34475" y="37867"/>
                    <a:pt x="34964" y="36969"/>
                    <a:pt x="35175" y="36086"/>
                  </a:cubicBezTo>
                  <a:cubicBezTo>
                    <a:pt x="35292" y="35590"/>
                    <a:pt x="35314" y="35087"/>
                    <a:pt x="35255" y="34583"/>
                  </a:cubicBezTo>
                  <a:cubicBezTo>
                    <a:pt x="35219" y="34131"/>
                    <a:pt x="35088" y="33701"/>
                    <a:pt x="34861" y="33307"/>
                  </a:cubicBezTo>
                  <a:cubicBezTo>
                    <a:pt x="34745" y="33124"/>
                    <a:pt x="34606" y="32956"/>
                    <a:pt x="34438" y="32818"/>
                  </a:cubicBezTo>
                  <a:cubicBezTo>
                    <a:pt x="34358" y="32759"/>
                    <a:pt x="34278" y="32701"/>
                    <a:pt x="34198" y="32650"/>
                  </a:cubicBezTo>
                  <a:cubicBezTo>
                    <a:pt x="34103" y="32592"/>
                    <a:pt x="34001" y="32540"/>
                    <a:pt x="33898" y="32497"/>
                  </a:cubicBezTo>
                  <a:cubicBezTo>
                    <a:pt x="33694" y="32409"/>
                    <a:pt x="33490" y="32351"/>
                    <a:pt x="33271" y="32314"/>
                  </a:cubicBezTo>
                  <a:cubicBezTo>
                    <a:pt x="33030" y="32271"/>
                    <a:pt x="32782" y="32241"/>
                    <a:pt x="32534" y="32227"/>
                  </a:cubicBezTo>
                  <a:cubicBezTo>
                    <a:pt x="32359" y="32219"/>
                    <a:pt x="32169" y="32212"/>
                    <a:pt x="31958" y="32212"/>
                  </a:cubicBezTo>
                  <a:cubicBezTo>
                    <a:pt x="31746" y="32212"/>
                    <a:pt x="31556" y="32212"/>
                    <a:pt x="31352" y="32227"/>
                  </a:cubicBezTo>
                  <a:lnTo>
                    <a:pt x="30747" y="32227"/>
                  </a:lnTo>
                  <a:cubicBezTo>
                    <a:pt x="30564" y="32227"/>
                    <a:pt x="30382" y="32227"/>
                    <a:pt x="30199" y="32219"/>
                  </a:cubicBezTo>
                  <a:cubicBezTo>
                    <a:pt x="29886" y="32205"/>
                    <a:pt x="29579" y="32176"/>
                    <a:pt x="29265" y="32125"/>
                  </a:cubicBezTo>
                  <a:lnTo>
                    <a:pt x="29265" y="32125"/>
                  </a:lnTo>
                  <a:lnTo>
                    <a:pt x="29287" y="32132"/>
                  </a:lnTo>
                  <a:cubicBezTo>
                    <a:pt x="28937" y="32074"/>
                    <a:pt x="28594" y="31986"/>
                    <a:pt x="28259" y="31855"/>
                  </a:cubicBezTo>
                  <a:cubicBezTo>
                    <a:pt x="28171" y="31818"/>
                    <a:pt x="28091" y="31774"/>
                    <a:pt x="28018" y="31716"/>
                  </a:cubicBezTo>
                  <a:cubicBezTo>
                    <a:pt x="27989" y="31694"/>
                    <a:pt x="27967" y="31672"/>
                    <a:pt x="27945" y="31643"/>
                  </a:cubicBezTo>
                  <a:cubicBezTo>
                    <a:pt x="27938" y="31628"/>
                    <a:pt x="27923" y="31607"/>
                    <a:pt x="27916" y="31592"/>
                  </a:cubicBezTo>
                  <a:lnTo>
                    <a:pt x="27908" y="31555"/>
                  </a:lnTo>
                  <a:lnTo>
                    <a:pt x="27908" y="31512"/>
                  </a:lnTo>
                  <a:cubicBezTo>
                    <a:pt x="27916" y="31490"/>
                    <a:pt x="27923" y="31468"/>
                    <a:pt x="27930" y="31446"/>
                  </a:cubicBezTo>
                  <a:cubicBezTo>
                    <a:pt x="27959" y="31395"/>
                    <a:pt x="27989" y="31351"/>
                    <a:pt x="28025" y="31307"/>
                  </a:cubicBezTo>
                  <a:cubicBezTo>
                    <a:pt x="28135" y="31183"/>
                    <a:pt x="28266" y="31067"/>
                    <a:pt x="28404" y="30972"/>
                  </a:cubicBezTo>
                  <a:cubicBezTo>
                    <a:pt x="28726" y="30753"/>
                    <a:pt x="29061" y="30556"/>
                    <a:pt x="29404" y="30388"/>
                  </a:cubicBezTo>
                  <a:cubicBezTo>
                    <a:pt x="29813" y="30184"/>
                    <a:pt x="30243" y="30001"/>
                    <a:pt x="30608" y="29841"/>
                  </a:cubicBezTo>
                  <a:cubicBezTo>
                    <a:pt x="30783" y="29768"/>
                    <a:pt x="30958" y="29695"/>
                    <a:pt x="31133" y="29622"/>
                  </a:cubicBezTo>
                  <a:cubicBezTo>
                    <a:pt x="31812" y="29352"/>
                    <a:pt x="32512" y="29060"/>
                    <a:pt x="33125" y="28644"/>
                  </a:cubicBezTo>
                  <a:cubicBezTo>
                    <a:pt x="33563" y="28367"/>
                    <a:pt x="33928" y="27988"/>
                    <a:pt x="34198" y="27543"/>
                  </a:cubicBezTo>
                  <a:cubicBezTo>
                    <a:pt x="34314" y="27324"/>
                    <a:pt x="34395" y="27083"/>
                    <a:pt x="34438" y="26835"/>
                  </a:cubicBezTo>
                  <a:cubicBezTo>
                    <a:pt x="34460" y="26696"/>
                    <a:pt x="34475" y="26558"/>
                    <a:pt x="34482" y="26412"/>
                  </a:cubicBezTo>
                  <a:cubicBezTo>
                    <a:pt x="34489" y="26273"/>
                    <a:pt x="34482" y="26135"/>
                    <a:pt x="34460" y="25996"/>
                  </a:cubicBezTo>
                  <a:cubicBezTo>
                    <a:pt x="34438" y="25806"/>
                    <a:pt x="34373" y="25624"/>
                    <a:pt x="34271" y="25456"/>
                  </a:cubicBezTo>
                  <a:cubicBezTo>
                    <a:pt x="34161" y="25303"/>
                    <a:pt x="34030" y="25164"/>
                    <a:pt x="33869" y="25062"/>
                  </a:cubicBezTo>
                  <a:cubicBezTo>
                    <a:pt x="33723" y="24967"/>
                    <a:pt x="33570" y="24880"/>
                    <a:pt x="33417" y="24814"/>
                  </a:cubicBezTo>
                  <a:lnTo>
                    <a:pt x="33380" y="24799"/>
                  </a:lnTo>
                  <a:lnTo>
                    <a:pt x="33315" y="24763"/>
                  </a:lnTo>
                  <a:cubicBezTo>
                    <a:pt x="33132" y="24683"/>
                    <a:pt x="32950" y="24595"/>
                    <a:pt x="32775" y="24493"/>
                  </a:cubicBezTo>
                  <a:cubicBezTo>
                    <a:pt x="32680" y="24435"/>
                    <a:pt x="32585" y="24376"/>
                    <a:pt x="32498" y="24318"/>
                  </a:cubicBezTo>
                  <a:lnTo>
                    <a:pt x="32381" y="24238"/>
                  </a:lnTo>
                  <a:cubicBezTo>
                    <a:pt x="32250" y="24150"/>
                    <a:pt x="32125" y="24077"/>
                    <a:pt x="31972" y="23990"/>
                  </a:cubicBezTo>
                  <a:lnTo>
                    <a:pt x="31834" y="23917"/>
                  </a:lnTo>
                  <a:cubicBezTo>
                    <a:pt x="31666" y="23829"/>
                    <a:pt x="31505" y="23727"/>
                    <a:pt x="31352" y="23617"/>
                  </a:cubicBezTo>
                  <a:cubicBezTo>
                    <a:pt x="31316" y="23581"/>
                    <a:pt x="31279" y="23552"/>
                    <a:pt x="31243" y="23508"/>
                  </a:cubicBezTo>
                  <a:cubicBezTo>
                    <a:pt x="31235" y="23493"/>
                    <a:pt x="31228" y="23479"/>
                    <a:pt x="31221" y="23464"/>
                  </a:cubicBezTo>
                  <a:cubicBezTo>
                    <a:pt x="31213" y="23442"/>
                    <a:pt x="31213" y="23442"/>
                    <a:pt x="31213" y="23428"/>
                  </a:cubicBezTo>
                  <a:cubicBezTo>
                    <a:pt x="31206" y="23413"/>
                    <a:pt x="31213" y="23399"/>
                    <a:pt x="31213" y="23384"/>
                  </a:cubicBezTo>
                  <a:cubicBezTo>
                    <a:pt x="31213" y="23362"/>
                    <a:pt x="31228" y="23340"/>
                    <a:pt x="31235" y="23311"/>
                  </a:cubicBezTo>
                  <a:cubicBezTo>
                    <a:pt x="31265" y="23253"/>
                    <a:pt x="31301" y="23194"/>
                    <a:pt x="31345" y="23143"/>
                  </a:cubicBezTo>
                  <a:cubicBezTo>
                    <a:pt x="31549" y="22924"/>
                    <a:pt x="31768" y="22727"/>
                    <a:pt x="32016" y="22559"/>
                  </a:cubicBezTo>
                  <a:cubicBezTo>
                    <a:pt x="32220" y="22414"/>
                    <a:pt x="32446" y="22297"/>
                    <a:pt x="32680" y="22209"/>
                  </a:cubicBezTo>
                  <a:cubicBezTo>
                    <a:pt x="33271" y="22012"/>
                    <a:pt x="33877" y="21896"/>
                    <a:pt x="34497" y="21844"/>
                  </a:cubicBezTo>
                  <a:lnTo>
                    <a:pt x="34475" y="21844"/>
                  </a:lnTo>
                  <a:cubicBezTo>
                    <a:pt x="35146" y="21786"/>
                    <a:pt x="35839" y="21772"/>
                    <a:pt x="36503" y="21757"/>
                  </a:cubicBezTo>
                  <a:cubicBezTo>
                    <a:pt x="36912" y="21742"/>
                    <a:pt x="37328" y="21735"/>
                    <a:pt x="37743" y="21713"/>
                  </a:cubicBezTo>
                  <a:cubicBezTo>
                    <a:pt x="38174" y="21699"/>
                    <a:pt x="38604" y="21647"/>
                    <a:pt x="39028" y="21567"/>
                  </a:cubicBezTo>
                  <a:cubicBezTo>
                    <a:pt x="39443" y="21472"/>
                    <a:pt x="39845" y="21341"/>
                    <a:pt x="40239" y="21173"/>
                  </a:cubicBezTo>
                  <a:cubicBezTo>
                    <a:pt x="40676" y="20991"/>
                    <a:pt x="41092" y="20772"/>
                    <a:pt x="41494" y="20524"/>
                  </a:cubicBezTo>
                  <a:cubicBezTo>
                    <a:pt x="41888" y="20283"/>
                    <a:pt x="42260" y="20006"/>
                    <a:pt x="42610" y="19699"/>
                  </a:cubicBezTo>
                  <a:cubicBezTo>
                    <a:pt x="42924" y="19422"/>
                    <a:pt x="43208" y="19101"/>
                    <a:pt x="43442" y="18744"/>
                  </a:cubicBezTo>
                  <a:cubicBezTo>
                    <a:pt x="43537" y="18590"/>
                    <a:pt x="43624" y="18430"/>
                    <a:pt x="43697" y="18262"/>
                  </a:cubicBezTo>
                  <a:cubicBezTo>
                    <a:pt x="43763" y="18087"/>
                    <a:pt x="43814" y="17905"/>
                    <a:pt x="43843" y="17722"/>
                  </a:cubicBezTo>
                  <a:cubicBezTo>
                    <a:pt x="43879" y="17445"/>
                    <a:pt x="43850" y="17160"/>
                    <a:pt x="43763" y="16890"/>
                  </a:cubicBezTo>
                  <a:cubicBezTo>
                    <a:pt x="43646" y="16591"/>
                    <a:pt x="43478" y="16314"/>
                    <a:pt x="43252" y="16088"/>
                  </a:cubicBezTo>
                  <a:cubicBezTo>
                    <a:pt x="43113" y="15957"/>
                    <a:pt x="42967" y="15825"/>
                    <a:pt x="42814" y="15716"/>
                  </a:cubicBezTo>
                  <a:cubicBezTo>
                    <a:pt x="42632" y="15577"/>
                    <a:pt x="42435" y="15453"/>
                    <a:pt x="42231" y="15351"/>
                  </a:cubicBezTo>
                  <a:cubicBezTo>
                    <a:pt x="42077" y="15263"/>
                    <a:pt x="41917" y="15183"/>
                    <a:pt x="41749" y="15118"/>
                  </a:cubicBezTo>
                  <a:cubicBezTo>
                    <a:pt x="41647" y="15074"/>
                    <a:pt x="41537" y="15045"/>
                    <a:pt x="41435" y="15023"/>
                  </a:cubicBezTo>
                  <a:cubicBezTo>
                    <a:pt x="41202" y="14972"/>
                    <a:pt x="40961" y="14935"/>
                    <a:pt x="40720" y="14913"/>
                  </a:cubicBezTo>
                  <a:cubicBezTo>
                    <a:pt x="40443" y="14891"/>
                    <a:pt x="40166" y="14869"/>
                    <a:pt x="39859" y="14855"/>
                  </a:cubicBezTo>
                  <a:lnTo>
                    <a:pt x="39670" y="14840"/>
                  </a:lnTo>
                  <a:cubicBezTo>
                    <a:pt x="39188" y="14811"/>
                    <a:pt x="38685" y="14789"/>
                    <a:pt x="38203" y="14716"/>
                  </a:cubicBezTo>
                  <a:lnTo>
                    <a:pt x="38159" y="14709"/>
                  </a:lnTo>
                  <a:lnTo>
                    <a:pt x="38167" y="14709"/>
                  </a:lnTo>
                  <a:cubicBezTo>
                    <a:pt x="37919" y="14665"/>
                    <a:pt x="37678" y="14600"/>
                    <a:pt x="37452" y="14512"/>
                  </a:cubicBezTo>
                  <a:cubicBezTo>
                    <a:pt x="37371" y="14475"/>
                    <a:pt x="37298" y="14432"/>
                    <a:pt x="37233" y="14381"/>
                  </a:cubicBezTo>
                  <a:cubicBezTo>
                    <a:pt x="37189" y="14351"/>
                    <a:pt x="37160" y="14315"/>
                    <a:pt x="37131" y="14278"/>
                  </a:cubicBezTo>
                  <a:cubicBezTo>
                    <a:pt x="37109" y="14249"/>
                    <a:pt x="37094" y="14220"/>
                    <a:pt x="37079" y="14184"/>
                  </a:cubicBezTo>
                  <a:cubicBezTo>
                    <a:pt x="37065" y="14154"/>
                    <a:pt x="37058" y="14118"/>
                    <a:pt x="37058" y="14089"/>
                  </a:cubicBezTo>
                  <a:cubicBezTo>
                    <a:pt x="37050" y="14038"/>
                    <a:pt x="37058" y="13987"/>
                    <a:pt x="37058" y="13943"/>
                  </a:cubicBezTo>
                  <a:cubicBezTo>
                    <a:pt x="37079" y="13855"/>
                    <a:pt x="37101" y="13775"/>
                    <a:pt x="37138" y="13695"/>
                  </a:cubicBezTo>
                  <a:cubicBezTo>
                    <a:pt x="37247" y="13469"/>
                    <a:pt x="37386" y="13264"/>
                    <a:pt x="37546" y="13075"/>
                  </a:cubicBezTo>
                  <a:cubicBezTo>
                    <a:pt x="37663" y="12929"/>
                    <a:pt x="37751" y="12834"/>
                    <a:pt x="37846" y="12746"/>
                  </a:cubicBezTo>
                  <a:cubicBezTo>
                    <a:pt x="37919" y="12659"/>
                    <a:pt x="38006" y="12586"/>
                    <a:pt x="38101" y="12520"/>
                  </a:cubicBezTo>
                  <a:lnTo>
                    <a:pt x="38136" y="12499"/>
                  </a:lnTo>
                  <a:lnTo>
                    <a:pt x="38136" y="12499"/>
                  </a:lnTo>
                  <a:cubicBezTo>
                    <a:pt x="38129" y="12504"/>
                    <a:pt x="38122" y="12508"/>
                    <a:pt x="38116" y="12513"/>
                  </a:cubicBezTo>
                  <a:lnTo>
                    <a:pt x="38137" y="12498"/>
                  </a:lnTo>
                  <a:lnTo>
                    <a:pt x="38136" y="12499"/>
                  </a:lnTo>
                  <a:lnTo>
                    <a:pt x="38136" y="12499"/>
                  </a:lnTo>
                  <a:cubicBezTo>
                    <a:pt x="38399" y="12323"/>
                    <a:pt x="38670" y="12174"/>
                    <a:pt x="38955" y="12039"/>
                  </a:cubicBezTo>
                  <a:lnTo>
                    <a:pt x="39195" y="11915"/>
                  </a:lnTo>
                  <a:cubicBezTo>
                    <a:pt x="39451" y="11791"/>
                    <a:pt x="39713" y="11659"/>
                    <a:pt x="39969" y="11521"/>
                  </a:cubicBezTo>
                  <a:cubicBezTo>
                    <a:pt x="40268" y="11353"/>
                    <a:pt x="40545" y="11156"/>
                    <a:pt x="40800" y="10930"/>
                  </a:cubicBezTo>
                  <a:cubicBezTo>
                    <a:pt x="40917" y="10820"/>
                    <a:pt x="41019" y="10703"/>
                    <a:pt x="41107" y="10572"/>
                  </a:cubicBezTo>
                  <a:cubicBezTo>
                    <a:pt x="41209" y="10433"/>
                    <a:pt x="41282" y="10280"/>
                    <a:pt x="41333" y="10120"/>
                  </a:cubicBezTo>
                  <a:cubicBezTo>
                    <a:pt x="41384" y="9967"/>
                    <a:pt x="41406" y="9806"/>
                    <a:pt x="41406" y="9638"/>
                  </a:cubicBezTo>
                  <a:cubicBezTo>
                    <a:pt x="41406" y="9558"/>
                    <a:pt x="41406" y="9478"/>
                    <a:pt x="41391" y="9390"/>
                  </a:cubicBezTo>
                  <a:lnTo>
                    <a:pt x="41391" y="9368"/>
                  </a:lnTo>
                  <a:cubicBezTo>
                    <a:pt x="41384" y="9281"/>
                    <a:pt x="41370" y="9193"/>
                    <a:pt x="41340" y="9106"/>
                  </a:cubicBezTo>
                  <a:cubicBezTo>
                    <a:pt x="41304" y="8960"/>
                    <a:pt x="41231" y="8821"/>
                    <a:pt x="41143" y="8697"/>
                  </a:cubicBezTo>
                  <a:cubicBezTo>
                    <a:pt x="41049" y="8580"/>
                    <a:pt x="40939" y="8478"/>
                    <a:pt x="40815" y="8391"/>
                  </a:cubicBezTo>
                  <a:cubicBezTo>
                    <a:pt x="40691" y="8325"/>
                    <a:pt x="40567" y="8259"/>
                    <a:pt x="40443" y="8215"/>
                  </a:cubicBezTo>
                  <a:cubicBezTo>
                    <a:pt x="40304" y="8172"/>
                    <a:pt x="40173" y="8135"/>
                    <a:pt x="40034" y="8099"/>
                  </a:cubicBezTo>
                  <a:lnTo>
                    <a:pt x="39867" y="8062"/>
                  </a:lnTo>
                  <a:cubicBezTo>
                    <a:pt x="39648" y="8018"/>
                    <a:pt x="39436" y="7960"/>
                    <a:pt x="39225" y="7880"/>
                  </a:cubicBezTo>
                  <a:cubicBezTo>
                    <a:pt x="39152" y="7843"/>
                    <a:pt x="39079" y="7807"/>
                    <a:pt x="39013" y="7756"/>
                  </a:cubicBezTo>
                  <a:cubicBezTo>
                    <a:pt x="38976" y="7719"/>
                    <a:pt x="38940" y="7683"/>
                    <a:pt x="38911" y="7646"/>
                  </a:cubicBezTo>
                  <a:cubicBezTo>
                    <a:pt x="38874" y="7595"/>
                    <a:pt x="38845" y="7537"/>
                    <a:pt x="38823" y="7479"/>
                  </a:cubicBezTo>
                  <a:cubicBezTo>
                    <a:pt x="38794" y="7391"/>
                    <a:pt x="38772" y="7296"/>
                    <a:pt x="38765" y="7201"/>
                  </a:cubicBezTo>
                  <a:cubicBezTo>
                    <a:pt x="38750" y="7077"/>
                    <a:pt x="38758" y="6946"/>
                    <a:pt x="38779" y="6815"/>
                  </a:cubicBezTo>
                  <a:lnTo>
                    <a:pt x="38779" y="6815"/>
                  </a:lnTo>
                  <a:lnTo>
                    <a:pt x="38772" y="6837"/>
                  </a:lnTo>
                  <a:cubicBezTo>
                    <a:pt x="38823" y="6559"/>
                    <a:pt x="38911" y="6297"/>
                    <a:pt x="39028" y="6041"/>
                  </a:cubicBezTo>
                  <a:cubicBezTo>
                    <a:pt x="39159" y="5742"/>
                    <a:pt x="39312" y="5450"/>
                    <a:pt x="39458" y="5166"/>
                  </a:cubicBezTo>
                  <a:cubicBezTo>
                    <a:pt x="39721" y="4691"/>
                    <a:pt x="39940" y="4203"/>
                    <a:pt x="40122" y="3699"/>
                  </a:cubicBezTo>
                  <a:cubicBezTo>
                    <a:pt x="40261" y="3305"/>
                    <a:pt x="40312" y="2882"/>
                    <a:pt x="40268" y="2473"/>
                  </a:cubicBezTo>
                  <a:cubicBezTo>
                    <a:pt x="40253" y="2371"/>
                    <a:pt x="40239" y="2269"/>
                    <a:pt x="40217" y="2174"/>
                  </a:cubicBezTo>
                  <a:cubicBezTo>
                    <a:pt x="40188" y="2072"/>
                    <a:pt x="40151" y="1977"/>
                    <a:pt x="40115" y="1883"/>
                  </a:cubicBezTo>
                  <a:cubicBezTo>
                    <a:pt x="40020" y="1656"/>
                    <a:pt x="39896" y="1445"/>
                    <a:pt x="39743" y="1262"/>
                  </a:cubicBezTo>
                  <a:cubicBezTo>
                    <a:pt x="39575" y="1058"/>
                    <a:pt x="39392" y="883"/>
                    <a:pt x="39195" y="722"/>
                  </a:cubicBezTo>
                  <a:cubicBezTo>
                    <a:pt x="39013" y="569"/>
                    <a:pt x="38823" y="438"/>
                    <a:pt x="38619" y="321"/>
                  </a:cubicBezTo>
                  <a:cubicBezTo>
                    <a:pt x="38305" y="131"/>
                    <a:pt x="37948" y="29"/>
                    <a:pt x="375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92" name="Google Shape;592;p46"/>
            <p:cNvSpPr/>
            <p:nvPr/>
          </p:nvSpPr>
          <p:spPr>
            <a:xfrm>
              <a:off x="2109062" y="2663134"/>
              <a:ext cx="1001323" cy="1497690"/>
            </a:xfrm>
            <a:custGeom>
              <a:avLst/>
              <a:gdLst/>
              <a:ahLst/>
              <a:cxnLst/>
              <a:rect l="l" t="t" r="r" b="b"/>
              <a:pathLst>
                <a:path w="30659" h="45857" extrusionOk="0">
                  <a:moveTo>
                    <a:pt x="25800" y="1"/>
                  </a:moveTo>
                  <a:cubicBezTo>
                    <a:pt x="25172" y="847"/>
                    <a:pt x="24559" y="1708"/>
                    <a:pt x="23961" y="2576"/>
                  </a:cubicBezTo>
                  <a:cubicBezTo>
                    <a:pt x="23618" y="3079"/>
                    <a:pt x="23275" y="3583"/>
                    <a:pt x="22939" y="4086"/>
                  </a:cubicBezTo>
                  <a:cubicBezTo>
                    <a:pt x="22925" y="4108"/>
                    <a:pt x="22910" y="4137"/>
                    <a:pt x="22888" y="4159"/>
                  </a:cubicBezTo>
                  <a:cubicBezTo>
                    <a:pt x="22874" y="4188"/>
                    <a:pt x="22859" y="4210"/>
                    <a:pt x="22837" y="4232"/>
                  </a:cubicBezTo>
                  <a:cubicBezTo>
                    <a:pt x="22823" y="4261"/>
                    <a:pt x="22801" y="4291"/>
                    <a:pt x="22786" y="4312"/>
                  </a:cubicBezTo>
                  <a:lnTo>
                    <a:pt x="22677" y="4473"/>
                  </a:lnTo>
                  <a:lnTo>
                    <a:pt x="22203" y="5195"/>
                  </a:lnTo>
                  <a:cubicBezTo>
                    <a:pt x="21860" y="5699"/>
                    <a:pt x="21531" y="6202"/>
                    <a:pt x="21196" y="6713"/>
                  </a:cubicBezTo>
                  <a:cubicBezTo>
                    <a:pt x="20561" y="7676"/>
                    <a:pt x="19919" y="8639"/>
                    <a:pt x="19270" y="9588"/>
                  </a:cubicBezTo>
                  <a:cubicBezTo>
                    <a:pt x="18810" y="10259"/>
                    <a:pt x="18343" y="10923"/>
                    <a:pt x="17883" y="11579"/>
                  </a:cubicBezTo>
                  <a:lnTo>
                    <a:pt x="16490" y="13586"/>
                  </a:lnTo>
                  <a:cubicBezTo>
                    <a:pt x="15563" y="14928"/>
                    <a:pt x="14644" y="16271"/>
                    <a:pt x="13725" y="17613"/>
                  </a:cubicBezTo>
                  <a:cubicBezTo>
                    <a:pt x="13601" y="17803"/>
                    <a:pt x="13469" y="17985"/>
                    <a:pt x="13345" y="18175"/>
                  </a:cubicBezTo>
                  <a:lnTo>
                    <a:pt x="13185" y="18423"/>
                  </a:lnTo>
                  <a:lnTo>
                    <a:pt x="13075" y="18584"/>
                  </a:lnTo>
                  <a:lnTo>
                    <a:pt x="12915" y="18817"/>
                  </a:lnTo>
                  <a:cubicBezTo>
                    <a:pt x="12703" y="19138"/>
                    <a:pt x="12484" y="19466"/>
                    <a:pt x="12265" y="19787"/>
                  </a:cubicBezTo>
                  <a:cubicBezTo>
                    <a:pt x="11820" y="20473"/>
                    <a:pt x="11368" y="21152"/>
                    <a:pt x="10930" y="21838"/>
                  </a:cubicBezTo>
                  <a:cubicBezTo>
                    <a:pt x="10485" y="22523"/>
                    <a:pt x="10047" y="23202"/>
                    <a:pt x="9617" y="23902"/>
                  </a:cubicBezTo>
                  <a:cubicBezTo>
                    <a:pt x="8778" y="25245"/>
                    <a:pt x="7983" y="26609"/>
                    <a:pt x="7216" y="27995"/>
                  </a:cubicBezTo>
                  <a:cubicBezTo>
                    <a:pt x="6450" y="29374"/>
                    <a:pt x="5721" y="30775"/>
                    <a:pt x="5028" y="32191"/>
                  </a:cubicBezTo>
                  <a:cubicBezTo>
                    <a:pt x="4677" y="32898"/>
                    <a:pt x="4335" y="33606"/>
                    <a:pt x="3999" y="34328"/>
                  </a:cubicBezTo>
                  <a:cubicBezTo>
                    <a:pt x="3824" y="34700"/>
                    <a:pt x="3649" y="35073"/>
                    <a:pt x="3481" y="35445"/>
                  </a:cubicBezTo>
                  <a:cubicBezTo>
                    <a:pt x="3328" y="35788"/>
                    <a:pt x="3167" y="36130"/>
                    <a:pt x="3021" y="36473"/>
                  </a:cubicBezTo>
                  <a:cubicBezTo>
                    <a:pt x="2715" y="37181"/>
                    <a:pt x="2423" y="37889"/>
                    <a:pt x="2146" y="38604"/>
                  </a:cubicBezTo>
                  <a:cubicBezTo>
                    <a:pt x="1868" y="39319"/>
                    <a:pt x="1606" y="40041"/>
                    <a:pt x="1358" y="40756"/>
                  </a:cubicBezTo>
                  <a:cubicBezTo>
                    <a:pt x="854" y="42245"/>
                    <a:pt x="431" y="43762"/>
                    <a:pt x="81" y="45294"/>
                  </a:cubicBezTo>
                  <a:cubicBezTo>
                    <a:pt x="52" y="45411"/>
                    <a:pt x="30" y="45520"/>
                    <a:pt x="1" y="45637"/>
                  </a:cubicBezTo>
                  <a:lnTo>
                    <a:pt x="307" y="45834"/>
                  </a:lnTo>
                  <a:cubicBezTo>
                    <a:pt x="329" y="45849"/>
                    <a:pt x="365" y="45856"/>
                    <a:pt x="395" y="45856"/>
                  </a:cubicBezTo>
                  <a:cubicBezTo>
                    <a:pt x="460" y="45856"/>
                    <a:pt x="519" y="45827"/>
                    <a:pt x="555" y="45769"/>
                  </a:cubicBezTo>
                  <a:cubicBezTo>
                    <a:pt x="592" y="45703"/>
                    <a:pt x="584" y="45615"/>
                    <a:pt x="533" y="45557"/>
                  </a:cubicBezTo>
                  <a:lnTo>
                    <a:pt x="533" y="45557"/>
                  </a:lnTo>
                  <a:cubicBezTo>
                    <a:pt x="548" y="45564"/>
                    <a:pt x="562" y="45572"/>
                    <a:pt x="577" y="45572"/>
                  </a:cubicBezTo>
                  <a:cubicBezTo>
                    <a:pt x="1117" y="45615"/>
                    <a:pt x="1671" y="45645"/>
                    <a:pt x="2241" y="45645"/>
                  </a:cubicBezTo>
                  <a:cubicBezTo>
                    <a:pt x="2905" y="45645"/>
                    <a:pt x="3605" y="45608"/>
                    <a:pt x="4335" y="45542"/>
                  </a:cubicBezTo>
                  <a:cubicBezTo>
                    <a:pt x="5655" y="45411"/>
                    <a:pt x="6961" y="45185"/>
                    <a:pt x="8245" y="44871"/>
                  </a:cubicBezTo>
                  <a:cubicBezTo>
                    <a:pt x="9529" y="44557"/>
                    <a:pt x="10792" y="44156"/>
                    <a:pt x="12032" y="43675"/>
                  </a:cubicBezTo>
                  <a:cubicBezTo>
                    <a:pt x="13185" y="43222"/>
                    <a:pt x="14301" y="42690"/>
                    <a:pt x="15381" y="42084"/>
                  </a:cubicBezTo>
                  <a:cubicBezTo>
                    <a:pt x="16271" y="41573"/>
                    <a:pt x="17139" y="41019"/>
                    <a:pt x="17971" y="40421"/>
                  </a:cubicBezTo>
                  <a:cubicBezTo>
                    <a:pt x="19000" y="39676"/>
                    <a:pt x="19824" y="38939"/>
                    <a:pt x="20481" y="38173"/>
                  </a:cubicBezTo>
                  <a:cubicBezTo>
                    <a:pt x="21247" y="37291"/>
                    <a:pt x="21743" y="36393"/>
                    <a:pt x="21947" y="35510"/>
                  </a:cubicBezTo>
                  <a:cubicBezTo>
                    <a:pt x="22064" y="35022"/>
                    <a:pt x="22093" y="34511"/>
                    <a:pt x="22027" y="34007"/>
                  </a:cubicBezTo>
                  <a:cubicBezTo>
                    <a:pt x="21991" y="33562"/>
                    <a:pt x="21860" y="33125"/>
                    <a:pt x="21633" y="32731"/>
                  </a:cubicBezTo>
                  <a:cubicBezTo>
                    <a:pt x="21517" y="32548"/>
                    <a:pt x="21378" y="32380"/>
                    <a:pt x="21210" y="32242"/>
                  </a:cubicBezTo>
                  <a:cubicBezTo>
                    <a:pt x="21130" y="32183"/>
                    <a:pt x="21050" y="32125"/>
                    <a:pt x="20970" y="32074"/>
                  </a:cubicBezTo>
                  <a:cubicBezTo>
                    <a:pt x="20875" y="32016"/>
                    <a:pt x="20773" y="31964"/>
                    <a:pt x="20678" y="31928"/>
                  </a:cubicBezTo>
                  <a:cubicBezTo>
                    <a:pt x="20473" y="31840"/>
                    <a:pt x="20262" y="31782"/>
                    <a:pt x="20043" y="31746"/>
                  </a:cubicBezTo>
                  <a:cubicBezTo>
                    <a:pt x="19795" y="31702"/>
                    <a:pt x="19554" y="31673"/>
                    <a:pt x="19306" y="31658"/>
                  </a:cubicBezTo>
                  <a:cubicBezTo>
                    <a:pt x="19124" y="31651"/>
                    <a:pt x="18934" y="31643"/>
                    <a:pt x="18730" y="31643"/>
                  </a:cubicBezTo>
                  <a:cubicBezTo>
                    <a:pt x="18533" y="31643"/>
                    <a:pt x="18321" y="31643"/>
                    <a:pt x="18117" y="31651"/>
                  </a:cubicBezTo>
                  <a:cubicBezTo>
                    <a:pt x="17993" y="31651"/>
                    <a:pt x="17861" y="31658"/>
                    <a:pt x="17737" y="31658"/>
                  </a:cubicBezTo>
                  <a:lnTo>
                    <a:pt x="17519" y="31658"/>
                  </a:lnTo>
                  <a:cubicBezTo>
                    <a:pt x="17336" y="31658"/>
                    <a:pt x="17154" y="31658"/>
                    <a:pt x="16971" y="31651"/>
                  </a:cubicBezTo>
                  <a:cubicBezTo>
                    <a:pt x="16658" y="31636"/>
                    <a:pt x="16344" y="31600"/>
                    <a:pt x="16037" y="31549"/>
                  </a:cubicBezTo>
                  <a:lnTo>
                    <a:pt x="16037" y="31549"/>
                  </a:lnTo>
                  <a:lnTo>
                    <a:pt x="16059" y="31563"/>
                  </a:lnTo>
                  <a:cubicBezTo>
                    <a:pt x="15709" y="31505"/>
                    <a:pt x="15366" y="31417"/>
                    <a:pt x="15031" y="31293"/>
                  </a:cubicBezTo>
                  <a:cubicBezTo>
                    <a:pt x="14943" y="31249"/>
                    <a:pt x="14863" y="31206"/>
                    <a:pt x="14790" y="31155"/>
                  </a:cubicBezTo>
                  <a:cubicBezTo>
                    <a:pt x="14768" y="31125"/>
                    <a:pt x="14739" y="31104"/>
                    <a:pt x="14717" y="31074"/>
                  </a:cubicBezTo>
                  <a:cubicBezTo>
                    <a:pt x="14710" y="31060"/>
                    <a:pt x="14702" y="31045"/>
                    <a:pt x="14695" y="31031"/>
                  </a:cubicBezTo>
                  <a:cubicBezTo>
                    <a:pt x="14695" y="31016"/>
                    <a:pt x="14688" y="31009"/>
                    <a:pt x="14688" y="30994"/>
                  </a:cubicBezTo>
                  <a:cubicBezTo>
                    <a:pt x="14680" y="30979"/>
                    <a:pt x="14680" y="30965"/>
                    <a:pt x="14688" y="30950"/>
                  </a:cubicBezTo>
                  <a:cubicBezTo>
                    <a:pt x="14688" y="30928"/>
                    <a:pt x="14695" y="30907"/>
                    <a:pt x="14710" y="30885"/>
                  </a:cubicBezTo>
                  <a:cubicBezTo>
                    <a:pt x="14731" y="30834"/>
                    <a:pt x="14761" y="30790"/>
                    <a:pt x="14790" y="30746"/>
                  </a:cubicBezTo>
                  <a:cubicBezTo>
                    <a:pt x="14907" y="30622"/>
                    <a:pt x="15031" y="30505"/>
                    <a:pt x="15169" y="30410"/>
                  </a:cubicBezTo>
                  <a:cubicBezTo>
                    <a:pt x="15490" y="30192"/>
                    <a:pt x="15826" y="30002"/>
                    <a:pt x="16176" y="29834"/>
                  </a:cubicBezTo>
                  <a:cubicBezTo>
                    <a:pt x="16577" y="29630"/>
                    <a:pt x="17008" y="29440"/>
                    <a:pt x="17373" y="29287"/>
                  </a:cubicBezTo>
                  <a:cubicBezTo>
                    <a:pt x="17548" y="29207"/>
                    <a:pt x="17730" y="29134"/>
                    <a:pt x="17905" y="29061"/>
                  </a:cubicBezTo>
                  <a:cubicBezTo>
                    <a:pt x="18584" y="28791"/>
                    <a:pt x="19277" y="28499"/>
                    <a:pt x="19897" y="28083"/>
                  </a:cubicBezTo>
                  <a:cubicBezTo>
                    <a:pt x="20335" y="27798"/>
                    <a:pt x="20707" y="27419"/>
                    <a:pt x="20970" y="26967"/>
                  </a:cubicBezTo>
                  <a:cubicBezTo>
                    <a:pt x="21086" y="26748"/>
                    <a:pt x="21167" y="26507"/>
                    <a:pt x="21210" y="26259"/>
                  </a:cubicBezTo>
                  <a:cubicBezTo>
                    <a:pt x="21232" y="26120"/>
                    <a:pt x="21247" y="25982"/>
                    <a:pt x="21254" y="25836"/>
                  </a:cubicBezTo>
                  <a:cubicBezTo>
                    <a:pt x="21261" y="25697"/>
                    <a:pt x="21254" y="25559"/>
                    <a:pt x="21232" y="25420"/>
                  </a:cubicBezTo>
                  <a:cubicBezTo>
                    <a:pt x="21210" y="25230"/>
                    <a:pt x="21145" y="25048"/>
                    <a:pt x="21043" y="24880"/>
                  </a:cubicBezTo>
                  <a:cubicBezTo>
                    <a:pt x="20933" y="24719"/>
                    <a:pt x="20802" y="24588"/>
                    <a:pt x="20641" y="24486"/>
                  </a:cubicBezTo>
                  <a:cubicBezTo>
                    <a:pt x="20503" y="24391"/>
                    <a:pt x="20349" y="24304"/>
                    <a:pt x="20196" y="24238"/>
                  </a:cubicBezTo>
                  <a:lnTo>
                    <a:pt x="20152" y="24216"/>
                  </a:lnTo>
                  <a:lnTo>
                    <a:pt x="20087" y="24187"/>
                  </a:lnTo>
                  <a:cubicBezTo>
                    <a:pt x="19875" y="24085"/>
                    <a:pt x="19715" y="24004"/>
                    <a:pt x="19547" y="23910"/>
                  </a:cubicBezTo>
                  <a:cubicBezTo>
                    <a:pt x="19452" y="23859"/>
                    <a:pt x="19357" y="23793"/>
                    <a:pt x="19270" y="23735"/>
                  </a:cubicBezTo>
                  <a:lnTo>
                    <a:pt x="19240" y="23713"/>
                  </a:lnTo>
                  <a:lnTo>
                    <a:pt x="19153" y="23654"/>
                  </a:lnTo>
                  <a:cubicBezTo>
                    <a:pt x="19022" y="23567"/>
                    <a:pt x="18890" y="23494"/>
                    <a:pt x="18744" y="23414"/>
                  </a:cubicBezTo>
                  <a:lnTo>
                    <a:pt x="18606" y="23341"/>
                  </a:lnTo>
                  <a:cubicBezTo>
                    <a:pt x="18438" y="23253"/>
                    <a:pt x="18277" y="23151"/>
                    <a:pt x="18124" y="23041"/>
                  </a:cubicBezTo>
                  <a:cubicBezTo>
                    <a:pt x="18088" y="23005"/>
                    <a:pt x="18051" y="22968"/>
                    <a:pt x="18022" y="22932"/>
                  </a:cubicBezTo>
                  <a:cubicBezTo>
                    <a:pt x="18007" y="22917"/>
                    <a:pt x="18000" y="22903"/>
                    <a:pt x="17993" y="22888"/>
                  </a:cubicBezTo>
                  <a:cubicBezTo>
                    <a:pt x="17993" y="22874"/>
                    <a:pt x="17985" y="22866"/>
                    <a:pt x="17985" y="22852"/>
                  </a:cubicBezTo>
                  <a:lnTo>
                    <a:pt x="17985" y="22808"/>
                  </a:lnTo>
                  <a:cubicBezTo>
                    <a:pt x="17993" y="22786"/>
                    <a:pt x="18000" y="22764"/>
                    <a:pt x="18007" y="22742"/>
                  </a:cubicBezTo>
                  <a:cubicBezTo>
                    <a:pt x="18037" y="22677"/>
                    <a:pt x="18080" y="22626"/>
                    <a:pt x="18117" y="22574"/>
                  </a:cubicBezTo>
                  <a:cubicBezTo>
                    <a:pt x="18321" y="22348"/>
                    <a:pt x="18547" y="22151"/>
                    <a:pt x="18788" y="21983"/>
                  </a:cubicBezTo>
                  <a:cubicBezTo>
                    <a:pt x="18992" y="21845"/>
                    <a:pt x="19218" y="21728"/>
                    <a:pt x="19452" y="21641"/>
                  </a:cubicBezTo>
                  <a:cubicBezTo>
                    <a:pt x="20043" y="21444"/>
                    <a:pt x="20649" y="21320"/>
                    <a:pt x="21269" y="21276"/>
                  </a:cubicBezTo>
                  <a:lnTo>
                    <a:pt x="21247" y="21261"/>
                  </a:lnTo>
                  <a:cubicBezTo>
                    <a:pt x="21911" y="21210"/>
                    <a:pt x="22589" y="21196"/>
                    <a:pt x="23253" y="21181"/>
                  </a:cubicBezTo>
                  <a:lnTo>
                    <a:pt x="23355" y="21181"/>
                  </a:lnTo>
                  <a:cubicBezTo>
                    <a:pt x="23698" y="21174"/>
                    <a:pt x="24121" y="21159"/>
                    <a:pt x="24515" y="21144"/>
                  </a:cubicBezTo>
                  <a:cubicBezTo>
                    <a:pt x="24946" y="21123"/>
                    <a:pt x="25376" y="21079"/>
                    <a:pt x="25800" y="20991"/>
                  </a:cubicBezTo>
                  <a:cubicBezTo>
                    <a:pt x="26215" y="20896"/>
                    <a:pt x="26624" y="20765"/>
                    <a:pt x="27018" y="20597"/>
                  </a:cubicBezTo>
                  <a:cubicBezTo>
                    <a:pt x="27448" y="20415"/>
                    <a:pt x="27872" y="20196"/>
                    <a:pt x="28266" y="19955"/>
                  </a:cubicBezTo>
                  <a:cubicBezTo>
                    <a:pt x="28667" y="19714"/>
                    <a:pt x="29039" y="19437"/>
                    <a:pt x="29382" y="19131"/>
                  </a:cubicBezTo>
                  <a:cubicBezTo>
                    <a:pt x="29703" y="18853"/>
                    <a:pt x="29980" y="18532"/>
                    <a:pt x="30221" y="18175"/>
                  </a:cubicBezTo>
                  <a:cubicBezTo>
                    <a:pt x="30316" y="18022"/>
                    <a:pt x="30403" y="17861"/>
                    <a:pt x="30469" y="17686"/>
                  </a:cubicBezTo>
                  <a:cubicBezTo>
                    <a:pt x="30542" y="17518"/>
                    <a:pt x="30593" y="17336"/>
                    <a:pt x="30622" y="17146"/>
                  </a:cubicBezTo>
                  <a:cubicBezTo>
                    <a:pt x="30659" y="16869"/>
                    <a:pt x="30630" y="16584"/>
                    <a:pt x="30535" y="16322"/>
                  </a:cubicBezTo>
                  <a:cubicBezTo>
                    <a:pt x="30425" y="16015"/>
                    <a:pt x="30250" y="15745"/>
                    <a:pt x="30024" y="15512"/>
                  </a:cubicBezTo>
                  <a:cubicBezTo>
                    <a:pt x="29893" y="15381"/>
                    <a:pt x="29747" y="15249"/>
                    <a:pt x="29593" y="15140"/>
                  </a:cubicBezTo>
                  <a:cubicBezTo>
                    <a:pt x="29411" y="15001"/>
                    <a:pt x="29214" y="14877"/>
                    <a:pt x="29010" y="14775"/>
                  </a:cubicBezTo>
                  <a:cubicBezTo>
                    <a:pt x="28849" y="14687"/>
                    <a:pt x="28689" y="14607"/>
                    <a:pt x="28521" y="14542"/>
                  </a:cubicBezTo>
                  <a:cubicBezTo>
                    <a:pt x="28419" y="14505"/>
                    <a:pt x="28317" y="14469"/>
                    <a:pt x="28207" y="14447"/>
                  </a:cubicBezTo>
                  <a:cubicBezTo>
                    <a:pt x="27974" y="14396"/>
                    <a:pt x="27733" y="14366"/>
                    <a:pt x="27492" y="14345"/>
                  </a:cubicBezTo>
                  <a:cubicBezTo>
                    <a:pt x="27208" y="14315"/>
                    <a:pt x="26916" y="14293"/>
                    <a:pt x="26631" y="14279"/>
                  </a:cubicBezTo>
                  <a:lnTo>
                    <a:pt x="26442" y="14257"/>
                  </a:lnTo>
                  <a:cubicBezTo>
                    <a:pt x="25960" y="14228"/>
                    <a:pt x="25457" y="14206"/>
                    <a:pt x="24975" y="14126"/>
                  </a:cubicBezTo>
                  <a:lnTo>
                    <a:pt x="24931" y="14118"/>
                  </a:lnTo>
                  <a:cubicBezTo>
                    <a:pt x="24691" y="14082"/>
                    <a:pt x="24450" y="14024"/>
                    <a:pt x="24224" y="13929"/>
                  </a:cubicBezTo>
                  <a:cubicBezTo>
                    <a:pt x="24143" y="13892"/>
                    <a:pt x="24070" y="13856"/>
                    <a:pt x="24005" y="13805"/>
                  </a:cubicBezTo>
                  <a:cubicBezTo>
                    <a:pt x="23968" y="13775"/>
                    <a:pt x="23932" y="13739"/>
                    <a:pt x="23903" y="13702"/>
                  </a:cubicBezTo>
                  <a:cubicBezTo>
                    <a:pt x="23881" y="13673"/>
                    <a:pt x="23866" y="13644"/>
                    <a:pt x="23851" y="13608"/>
                  </a:cubicBezTo>
                  <a:cubicBezTo>
                    <a:pt x="23844" y="13578"/>
                    <a:pt x="23837" y="13542"/>
                    <a:pt x="23830" y="13513"/>
                  </a:cubicBezTo>
                  <a:cubicBezTo>
                    <a:pt x="23830" y="13462"/>
                    <a:pt x="23830" y="13418"/>
                    <a:pt x="23837" y="13367"/>
                  </a:cubicBezTo>
                  <a:cubicBezTo>
                    <a:pt x="23851" y="13287"/>
                    <a:pt x="23881" y="13199"/>
                    <a:pt x="23917" y="13119"/>
                  </a:cubicBezTo>
                  <a:cubicBezTo>
                    <a:pt x="24027" y="12900"/>
                    <a:pt x="24158" y="12688"/>
                    <a:pt x="24318" y="12499"/>
                  </a:cubicBezTo>
                  <a:cubicBezTo>
                    <a:pt x="24435" y="12367"/>
                    <a:pt x="24523" y="12265"/>
                    <a:pt x="24618" y="12170"/>
                  </a:cubicBezTo>
                  <a:cubicBezTo>
                    <a:pt x="24691" y="12090"/>
                    <a:pt x="24778" y="12017"/>
                    <a:pt x="24873" y="11951"/>
                  </a:cubicBezTo>
                  <a:lnTo>
                    <a:pt x="24895" y="11930"/>
                  </a:lnTo>
                  <a:cubicBezTo>
                    <a:pt x="25165" y="11754"/>
                    <a:pt x="25442" y="11601"/>
                    <a:pt x="25727" y="11463"/>
                  </a:cubicBezTo>
                  <a:lnTo>
                    <a:pt x="25967" y="11339"/>
                  </a:lnTo>
                  <a:cubicBezTo>
                    <a:pt x="26179" y="11236"/>
                    <a:pt x="26471" y="11098"/>
                    <a:pt x="26733" y="10945"/>
                  </a:cubicBezTo>
                  <a:cubicBezTo>
                    <a:pt x="27040" y="10784"/>
                    <a:pt x="27317" y="10587"/>
                    <a:pt x="27572" y="10361"/>
                  </a:cubicBezTo>
                  <a:cubicBezTo>
                    <a:pt x="27689" y="10251"/>
                    <a:pt x="27791" y="10127"/>
                    <a:pt x="27879" y="9996"/>
                  </a:cubicBezTo>
                  <a:cubicBezTo>
                    <a:pt x="27981" y="9857"/>
                    <a:pt x="28054" y="9704"/>
                    <a:pt x="28105" y="9544"/>
                  </a:cubicBezTo>
                  <a:cubicBezTo>
                    <a:pt x="28156" y="9391"/>
                    <a:pt x="28178" y="9230"/>
                    <a:pt x="28178" y="9062"/>
                  </a:cubicBezTo>
                  <a:cubicBezTo>
                    <a:pt x="28178" y="8982"/>
                    <a:pt x="28178" y="8902"/>
                    <a:pt x="28163" y="8821"/>
                  </a:cubicBezTo>
                  <a:lnTo>
                    <a:pt x="28163" y="8792"/>
                  </a:lnTo>
                  <a:cubicBezTo>
                    <a:pt x="28156" y="8697"/>
                    <a:pt x="28142" y="8610"/>
                    <a:pt x="28112" y="8530"/>
                  </a:cubicBezTo>
                  <a:cubicBezTo>
                    <a:pt x="28076" y="8384"/>
                    <a:pt x="28003" y="8245"/>
                    <a:pt x="27915" y="8121"/>
                  </a:cubicBezTo>
                  <a:cubicBezTo>
                    <a:pt x="27821" y="8004"/>
                    <a:pt x="27711" y="7895"/>
                    <a:pt x="27580" y="7815"/>
                  </a:cubicBezTo>
                  <a:cubicBezTo>
                    <a:pt x="27463" y="7742"/>
                    <a:pt x="27339" y="7683"/>
                    <a:pt x="27208" y="7639"/>
                  </a:cubicBezTo>
                  <a:cubicBezTo>
                    <a:pt x="27084" y="7596"/>
                    <a:pt x="26952" y="7552"/>
                    <a:pt x="26814" y="7523"/>
                  </a:cubicBezTo>
                  <a:lnTo>
                    <a:pt x="26712" y="7501"/>
                  </a:lnTo>
                  <a:lnTo>
                    <a:pt x="26631" y="7486"/>
                  </a:lnTo>
                  <a:cubicBezTo>
                    <a:pt x="26420" y="7442"/>
                    <a:pt x="26201" y="7377"/>
                    <a:pt x="25997" y="7304"/>
                  </a:cubicBezTo>
                  <a:cubicBezTo>
                    <a:pt x="25924" y="7267"/>
                    <a:pt x="25851" y="7224"/>
                    <a:pt x="25785" y="7173"/>
                  </a:cubicBezTo>
                  <a:cubicBezTo>
                    <a:pt x="25697" y="7107"/>
                    <a:pt x="25632" y="7012"/>
                    <a:pt x="25595" y="6903"/>
                  </a:cubicBezTo>
                  <a:cubicBezTo>
                    <a:pt x="25566" y="6815"/>
                    <a:pt x="25544" y="6727"/>
                    <a:pt x="25537" y="6633"/>
                  </a:cubicBezTo>
                  <a:cubicBezTo>
                    <a:pt x="25522" y="6501"/>
                    <a:pt x="25530" y="6370"/>
                    <a:pt x="25551" y="6239"/>
                  </a:cubicBezTo>
                  <a:lnTo>
                    <a:pt x="25551" y="6239"/>
                  </a:lnTo>
                  <a:lnTo>
                    <a:pt x="25537" y="6261"/>
                  </a:lnTo>
                  <a:cubicBezTo>
                    <a:pt x="25595" y="5991"/>
                    <a:pt x="25683" y="5721"/>
                    <a:pt x="25800" y="5465"/>
                  </a:cubicBezTo>
                  <a:cubicBezTo>
                    <a:pt x="25938" y="5159"/>
                    <a:pt x="26091" y="4860"/>
                    <a:pt x="26230" y="4597"/>
                  </a:cubicBezTo>
                  <a:cubicBezTo>
                    <a:pt x="26493" y="4123"/>
                    <a:pt x="26719" y="3634"/>
                    <a:pt x="26901" y="3123"/>
                  </a:cubicBezTo>
                  <a:cubicBezTo>
                    <a:pt x="27040" y="2729"/>
                    <a:pt x="27091" y="2306"/>
                    <a:pt x="27047" y="1890"/>
                  </a:cubicBezTo>
                  <a:cubicBezTo>
                    <a:pt x="27025" y="1693"/>
                    <a:pt x="26974" y="1496"/>
                    <a:pt x="26894" y="1307"/>
                  </a:cubicBezTo>
                  <a:cubicBezTo>
                    <a:pt x="26799" y="1080"/>
                    <a:pt x="26675" y="869"/>
                    <a:pt x="26522" y="679"/>
                  </a:cubicBezTo>
                  <a:cubicBezTo>
                    <a:pt x="26354" y="482"/>
                    <a:pt x="26172" y="300"/>
                    <a:pt x="25975" y="139"/>
                  </a:cubicBezTo>
                  <a:cubicBezTo>
                    <a:pt x="25916" y="88"/>
                    <a:pt x="25858" y="52"/>
                    <a:pt x="258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93" name="Google Shape;593;p46"/>
            <p:cNvSpPr/>
            <p:nvPr/>
          </p:nvSpPr>
          <p:spPr>
            <a:xfrm>
              <a:off x="2707870" y="2976729"/>
              <a:ext cx="261" cy="490"/>
            </a:xfrm>
            <a:custGeom>
              <a:avLst/>
              <a:gdLst/>
              <a:ahLst/>
              <a:cxnLst/>
              <a:rect l="l" t="t" r="r" b="b"/>
              <a:pathLst>
                <a:path w="8" h="15" extrusionOk="0">
                  <a:moveTo>
                    <a:pt x="8" y="0"/>
                  </a:moveTo>
                  <a:cubicBezTo>
                    <a:pt x="1" y="0"/>
                    <a:pt x="1" y="7"/>
                    <a:pt x="8" y="15"/>
                  </a:cubicBezTo>
                  <a:lnTo>
                    <a:pt x="8" y="7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C4C7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94" name="Google Shape;594;p46"/>
            <p:cNvSpPr/>
            <p:nvPr/>
          </p:nvSpPr>
          <p:spPr>
            <a:xfrm>
              <a:off x="2638306" y="3494019"/>
              <a:ext cx="980" cy="33"/>
            </a:xfrm>
            <a:custGeom>
              <a:avLst/>
              <a:gdLst/>
              <a:ahLst/>
              <a:cxnLst/>
              <a:rect l="l" t="t" r="r" b="b"/>
              <a:pathLst>
                <a:path w="30" h="1" extrusionOk="0">
                  <a:moveTo>
                    <a:pt x="0" y="1"/>
                  </a:moveTo>
                  <a:lnTo>
                    <a:pt x="29" y="1"/>
                  </a:lnTo>
                  <a:lnTo>
                    <a:pt x="29" y="1"/>
                  </a:lnTo>
                  <a:close/>
                </a:path>
              </a:pathLst>
            </a:custGeom>
            <a:solidFill>
              <a:srgbClr val="C4C7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95" name="Google Shape;595;p46"/>
            <p:cNvSpPr/>
            <p:nvPr/>
          </p:nvSpPr>
          <p:spPr>
            <a:xfrm>
              <a:off x="1797885" y="2730935"/>
              <a:ext cx="1168869" cy="1589072"/>
            </a:xfrm>
            <a:custGeom>
              <a:avLst/>
              <a:gdLst/>
              <a:ahLst/>
              <a:cxnLst/>
              <a:rect l="l" t="t" r="r" b="b"/>
              <a:pathLst>
                <a:path w="35789" h="48655" extrusionOk="0">
                  <a:moveTo>
                    <a:pt x="19802" y="7730"/>
                  </a:moveTo>
                  <a:cubicBezTo>
                    <a:pt x="19802" y="7734"/>
                    <a:pt x="19803" y="7736"/>
                    <a:pt x="19805" y="7738"/>
                  </a:cubicBezTo>
                  <a:lnTo>
                    <a:pt x="19805" y="7738"/>
                  </a:lnTo>
                  <a:cubicBezTo>
                    <a:pt x="19804" y="7735"/>
                    <a:pt x="19803" y="7733"/>
                    <a:pt x="19802" y="7730"/>
                  </a:cubicBezTo>
                  <a:close/>
                  <a:moveTo>
                    <a:pt x="33817" y="1"/>
                  </a:moveTo>
                  <a:cubicBezTo>
                    <a:pt x="33790" y="1"/>
                    <a:pt x="33762" y="14"/>
                    <a:pt x="33744" y="40"/>
                  </a:cubicBezTo>
                  <a:cubicBezTo>
                    <a:pt x="32993" y="1135"/>
                    <a:pt x="32219" y="2215"/>
                    <a:pt x="31453" y="3302"/>
                  </a:cubicBezTo>
                  <a:cubicBezTo>
                    <a:pt x="30680" y="4382"/>
                    <a:pt x="29899" y="5483"/>
                    <a:pt x="29119" y="6570"/>
                  </a:cubicBezTo>
                  <a:lnTo>
                    <a:pt x="28163" y="7905"/>
                  </a:lnTo>
                  <a:lnTo>
                    <a:pt x="28141" y="7913"/>
                  </a:lnTo>
                  <a:cubicBezTo>
                    <a:pt x="28163" y="7614"/>
                    <a:pt x="28170" y="7315"/>
                    <a:pt x="28156" y="7015"/>
                  </a:cubicBezTo>
                  <a:cubicBezTo>
                    <a:pt x="28141" y="6527"/>
                    <a:pt x="28075" y="6038"/>
                    <a:pt x="27973" y="5556"/>
                  </a:cubicBezTo>
                  <a:cubicBezTo>
                    <a:pt x="27791" y="4608"/>
                    <a:pt x="27470" y="3696"/>
                    <a:pt x="27032" y="2835"/>
                  </a:cubicBezTo>
                  <a:lnTo>
                    <a:pt x="26995" y="2762"/>
                  </a:lnTo>
                  <a:cubicBezTo>
                    <a:pt x="26981" y="2740"/>
                    <a:pt x="26959" y="2733"/>
                    <a:pt x="26937" y="2733"/>
                  </a:cubicBezTo>
                  <a:cubicBezTo>
                    <a:pt x="26930" y="2733"/>
                    <a:pt x="26915" y="2733"/>
                    <a:pt x="26901" y="2740"/>
                  </a:cubicBezTo>
                  <a:cubicBezTo>
                    <a:pt x="26871" y="2762"/>
                    <a:pt x="26864" y="2806"/>
                    <a:pt x="26886" y="2835"/>
                  </a:cubicBezTo>
                  <a:cubicBezTo>
                    <a:pt x="26920" y="2903"/>
                    <a:pt x="26954" y="2971"/>
                    <a:pt x="26988" y="3039"/>
                  </a:cubicBezTo>
                  <a:lnTo>
                    <a:pt x="26988" y="3039"/>
                  </a:lnTo>
                  <a:cubicBezTo>
                    <a:pt x="27309" y="3710"/>
                    <a:pt x="27550" y="4418"/>
                    <a:pt x="27696" y="5148"/>
                  </a:cubicBezTo>
                  <a:cubicBezTo>
                    <a:pt x="27849" y="5928"/>
                    <a:pt x="27907" y="6724"/>
                    <a:pt x="27864" y="7519"/>
                  </a:cubicBezTo>
                  <a:lnTo>
                    <a:pt x="27864" y="7526"/>
                  </a:lnTo>
                  <a:lnTo>
                    <a:pt x="27864" y="7541"/>
                  </a:lnTo>
                  <a:cubicBezTo>
                    <a:pt x="27842" y="7818"/>
                    <a:pt x="27805" y="8102"/>
                    <a:pt x="27769" y="8380"/>
                  </a:cubicBezTo>
                  <a:cubicBezTo>
                    <a:pt x="27762" y="8402"/>
                    <a:pt x="27762" y="8424"/>
                    <a:pt x="27769" y="8453"/>
                  </a:cubicBezTo>
                  <a:cubicBezTo>
                    <a:pt x="26645" y="10021"/>
                    <a:pt x="25536" y="11590"/>
                    <a:pt x="24435" y="13173"/>
                  </a:cubicBezTo>
                  <a:cubicBezTo>
                    <a:pt x="23822" y="14056"/>
                    <a:pt x="23209" y="14953"/>
                    <a:pt x="22603" y="15851"/>
                  </a:cubicBezTo>
                  <a:cubicBezTo>
                    <a:pt x="22574" y="15026"/>
                    <a:pt x="22465" y="14217"/>
                    <a:pt x="22260" y="13421"/>
                  </a:cubicBezTo>
                  <a:cubicBezTo>
                    <a:pt x="22144" y="12896"/>
                    <a:pt x="21990" y="12378"/>
                    <a:pt x="21823" y="11867"/>
                  </a:cubicBezTo>
                  <a:cubicBezTo>
                    <a:pt x="21655" y="11357"/>
                    <a:pt x="21465" y="10824"/>
                    <a:pt x="21268" y="10313"/>
                  </a:cubicBezTo>
                  <a:cubicBezTo>
                    <a:pt x="20867" y="9284"/>
                    <a:pt x="20407" y="8278"/>
                    <a:pt x="19889" y="7307"/>
                  </a:cubicBezTo>
                  <a:cubicBezTo>
                    <a:pt x="19408" y="6403"/>
                    <a:pt x="18875" y="5527"/>
                    <a:pt x="18284" y="4688"/>
                  </a:cubicBezTo>
                  <a:cubicBezTo>
                    <a:pt x="18116" y="4447"/>
                    <a:pt x="17941" y="4214"/>
                    <a:pt x="17766" y="3988"/>
                  </a:cubicBezTo>
                  <a:cubicBezTo>
                    <a:pt x="17744" y="3958"/>
                    <a:pt x="17708" y="3936"/>
                    <a:pt x="17671" y="3936"/>
                  </a:cubicBezTo>
                  <a:cubicBezTo>
                    <a:pt x="17649" y="3936"/>
                    <a:pt x="17627" y="3944"/>
                    <a:pt x="17613" y="3958"/>
                  </a:cubicBezTo>
                  <a:cubicBezTo>
                    <a:pt x="17562" y="3988"/>
                    <a:pt x="17547" y="4060"/>
                    <a:pt x="17584" y="4112"/>
                  </a:cubicBezTo>
                  <a:cubicBezTo>
                    <a:pt x="18443" y="5240"/>
                    <a:pt x="19193" y="6456"/>
                    <a:pt x="19805" y="7738"/>
                  </a:cubicBezTo>
                  <a:lnTo>
                    <a:pt x="19805" y="7738"/>
                  </a:lnTo>
                  <a:cubicBezTo>
                    <a:pt x="19805" y="7738"/>
                    <a:pt x="19805" y="7738"/>
                    <a:pt x="19805" y="7738"/>
                  </a:cubicBezTo>
                  <a:lnTo>
                    <a:pt x="19805" y="7738"/>
                  </a:lnTo>
                  <a:cubicBezTo>
                    <a:pt x="20234" y="8618"/>
                    <a:pt x="20612" y="9528"/>
                    <a:pt x="20940" y="10459"/>
                  </a:cubicBezTo>
                  <a:cubicBezTo>
                    <a:pt x="21253" y="11371"/>
                    <a:pt x="21509" y="12305"/>
                    <a:pt x="21699" y="13261"/>
                  </a:cubicBezTo>
                  <a:cubicBezTo>
                    <a:pt x="21808" y="13808"/>
                    <a:pt x="21888" y="14355"/>
                    <a:pt x="21954" y="14910"/>
                  </a:cubicBezTo>
                  <a:cubicBezTo>
                    <a:pt x="21990" y="15180"/>
                    <a:pt x="22020" y="15450"/>
                    <a:pt x="22041" y="15720"/>
                  </a:cubicBezTo>
                  <a:cubicBezTo>
                    <a:pt x="22056" y="15858"/>
                    <a:pt x="22063" y="15997"/>
                    <a:pt x="22078" y="16128"/>
                  </a:cubicBezTo>
                  <a:cubicBezTo>
                    <a:pt x="22085" y="16267"/>
                    <a:pt x="22100" y="16398"/>
                    <a:pt x="22100" y="16529"/>
                  </a:cubicBezTo>
                  <a:cubicBezTo>
                    <a:pt x="22100" y="16544"/>
                    <a:pt x="22100" y="16551"/>
                    <a:pt x="22100" y="16566"/>
                  </a:cubicBezTo>
                  <a:cubicBezTo>
                    <a:pt x="22056" y="16595"/>
                    <a:pt x="22027" y="16639"/>
                    <a:pt x="22012" y="16690"/>
                  </a:cubicBezTo>
                  <a:cubicBezTo>
                    <a:pt x="22005" y="16705"/>
                    <a:pt x="22005" y="16726"/>
                    <a:pt x="22005" y="16748"/>
                  </a:cubicBezTo>
                  <a:cubicBezTo>
                    <a:pt x="20203" y="19448"/>
                    <a:pt x="18466" y="22191"/>
                    <a:pt x="16847" y="25007"/>
                  </a:cubicBezTo>
                  <a:cubicBezTo>
                    <a:pt x="16832" y="24737"/>
                    <a:pt x="16796" y="24468"/>
                    <a:pt x="16744" y="24205"/>
                  </a:cubicBezTo>
                  <a:cubicBezTo>
                    <a:pt x="16613" y="23504"/>
                    <a:pt x="16431" y="22811"/>
                    <a:pt x="16197" y="22140"/>
                  </a:cubicBezTo>
                  <a:cubicBezTo>
                    <a:pt x="15971" y="21469"/>
                    <a:pt x="15708" y="20812"/>
                    <a:pt x="15417" y="20170"/>
                  </a:cubicBezTo>
                  <a:cubicBezTo>
                    <a:pt x="15117" y="19521"/>
                    <a:pt x="14782" y="18886"/>
                    <a:pt x="14432" y="18259"/>
                  </a:cubicBezTo>
                  <a:cubicBezTo>
                    <a:pt x="13593" y="16777"/>
                    <a:pt x="12615" y="15377"/>
                    <a:pt x="11645" y="13976"/>
                  </a:cubicBezTo>
                  <a:cubicBezTo>
                    <a:pt x="11615" y="13932"/>
                    <a:pt x="11572" y="13910"/>
                    <a:pt x="11521" y="13910"/>
                  </a:cubicBezTo>
                  <a:cubicBezTo>
                    <a:pt x="11491" y="13910"/>
                    <a:pt x="11462" y="13917"/>
                    <a:pt x="11440" y="13932"/>
                  </a:cubicBezTo>
                  <a:cubicBezTo>
                    <a:pt x="11375" y="13976"/>
                    <a:pt x="11360" y="14071"/>
                    <a:pt x="11404" y="14136"/>
                  </a:cubicBezTo>
                  <a:cubicBezTo>
                    <a:pt x="12527" y="15756"/>
                    <a:pt x="13593" y="17427"/>
                    <a:pt x="14468" y="19200"/>
                  </a:cubicBezTo>
                  <a:cubicBezTo>
                    <a:pt x="15059" y="20425"/>
                    <a:pt x="15563" y="21710"/>
                    <a:pt x="15832" y="23045"/>
                  </a:cubicBezTo>
                  <a:cubicBezTo>
                    <a:pt x="15927" y="23570"/>
                    <a:pt x="16000" y="24095"/>
                    <a:pt x="16037" y="24628"/>
                  </a:cubicBezTo>
                  <a:cubicBezTo>
                    <a:pt x="16088" y="25161"/>
                    <a:pt x="16102" y="25693"/>
                    <a:pt x="16168" y="26226"/>
                  </a:cubicBezTo>
                  <a:cubicBezTo>
                    <a:pt x="16051" y="26430"/>
                    <a:pt x="15935" y="26634"/>
                    <a:pt x="15818" y="26846"/>
                  </a:cubicBezTo>
                  <a:cubicBezTo>
                    <a:pt x="14016" y="30137"/>
                    <a:pt x="12389" y="33536"/>
                    <a:pt x="11054" y="37039"/>
                  </a:cubicBezTo>
                  <a:cubicBezTo>
                    <a:pt x="10981" y="36783"/>
                    <a:pt x="10900" y="36528"/>
                    <a:pt x="10805" y="36280"/>
                  </a:cubicBezTo>
                  <a:cubicBezTo>
                    <a:pt x="10681" y="35944"/>
                    <a:pt x="10528" y="35616"/>
                    <a:pt x="10390" y="35288"/>
                  </a:cubicBezTo>
                  <a:cubicBezTo>
                    <a:pt x="10236" y="34937"/>
                    <a:pt x="10069" y="34594"/>
                    <a:pt x="9901" y="34259"/>
                  </a:cubicBezTo>
                  <a:cubicBezTo>
                    <a:pt x="9769" y="33982"/>
                    <a:pt x="9631" y="33719"/>
                    <a:pt x="9485" y="33442"/>
                  </a:cubicBezTo>
                  <a:cubicBezTo>
                    <a:pt x="9361" y="33201"/>
                    <a:pt x="9237" y="32967"/>
                    <a:pt x="9113" y="32727"/>
                  </a:cubicBezTo>
                  <a:cubicBezTo>
                    <a:pt x="8850" y="32230"/>
                    <a:pt x="8566" y="31742"/>
                    <a:pt x="8281" y="31253"/>
                  </a:cubicBezTo>
                  <a:cubicBezTo>
                    <a:pt x="7975" y="30749"/>
                    <a:pt x="7654" y="30253"/>
                    <a:pt x="7333" y="29764"/>
                  </a:cubicBezTo>
                  <a:cubicBezTo>
                    <a:pt x="7004" y="29276"/>
                    <a:pt x="6661" y="28772"/>
                    <a:pt x="6304" y="28283"/>
                  </a:cubicBezTo>
                  <a:cubicBezTo>
                    <a:pt x="5611" y="27306"/>
                    <a:pt x="4845" y="26372"/>
                    <a:pt x="4027" y="25489"/>
                  </a:cubicBezTo>
                  <a:cubicBezTo>
                    <a:pt x="2889" y="24278"/>
                    <a:pt x="1612" y="23183"/>
                    <a:pt x="161" y="22374"/>
                  </a:cubicBezTo>
                  <a:cubicBezTo>
                    <a:pt x="146" y="22366"/>
                    <a:pt x="131" y="22359"/>
                    <a:pt x="117" y="22359"/>
                  </a:cubicBezTo>
                  <a:cubicBezTo>
                    <a:pt x="80" y="22359"/>
                    <a:pt x="44" y="22381"/>
                    <a:pt x="22" y="22417"/>
                  </a:cubicBezTo>
                  <a:cubicBezTo>
                    <a:pt x="0" y="22468"/>
                    <a:pt x="22" y="22527"/>
                    <a:pt x="73" y="22556"/>
                  </a:cubicBezTo>
                  <a:cubicBezTo>
                    <a:pt x="343" y="22709"/>
                    <a:pt x="620" y="22877"/>
                    <a:pt x="876" y="23059"/>
                  </a:cubicBezTo>
                  <a:lnTo>
                    <a:pt x="868" y="23052"/>
                  </a:lnTo>
                  <a:lnTo>
                    <a:pt x="868" y="23052"/>
                  </a:lnTo>
                  <a:cubicBezTo>
                    <a:pt x="2050" y="23862"/>
                    <a:pt x="3086" y="24876"/>
                    <a:pt x="4027" y="25963"/>
                  </a:cubicBezTo>
                  <a:cubicBezTo>
                    <a:pt x="4808" y="26875"/>
                    <a:pt x="5523" y="27838"/>
                    <a:pt x="6180" y="28845"/>
                  </a:cubicBezTo>
                  <a:cubicBezTo>
                    <a:pt x="6815" y="29845"/>
                    <a:pt x="7398" y="30881"/>
                    <a:pt x="7924" y="31946"/>
                  </a:cubicBezTo>
                  <a:cubicBezTo>
                    <a:pt x="7982" y="32063"/>
                    <a:pt x="8040" y="32172"/>
                    <a:pt x="8091" y="32289"/>
                  </a:cubicBezTo>
                  <a:cubicBezTo>
                    <a:pt x="8288" y="32697"/>
                    <a:pt x="8485" y="33113"/>
                    <a:pt x="8668" y="33529"/>
                  </a:cubicBezTo>
                  <a:cubicBezTo>
                    <a:pt x="8894" y="34025"/>
                    <a:pt x="9084" y="34529"/>
                    <a:pt x="9281" y="35032"/>
                  </a:cubicBezTo>
                  <a:cubicBezTo>
                    <a:pt x="9514" y="35623"/>
                    <a:pt x="9718" y="36214"/>
                    <a:pt x="9901" y="36812"/>
                  </a:cubicBezTo>
                  <a:cubicBezTo>
                    <a:pt x="9996" y="37112"/>
                    <a:pt x="10090" y="37411"/>
                    <a:pt x="10193" y="37710"/>
                  </a:cubicBezTo>
                  <a:cubicBezTo>
                    <a:pt x="10236" y="37856"/>
                    <a:pt x="10287" y="38009"/>
                    <a:pt x="10339" y="38148"/>
                  </a:cubicBezTo>
                  <a:cubicBezTo>
                    <a:pt x="10360" y="38213"/>
                    <a:pt x="10390" y="38279"/>
                    <a:pt x="10419" y="38345"/>
                  </a:cubicBezTo>
                  <a:cubicBezTo>
                    <a:pt x="10441" y="38403"/>
                    <a:pt x="10477" y="38461"/>
                    <a:pt x="10506" y="38512"/>
                  </a:cubicBezTo>
                  <a:lnTo>
                    <a:pt x="10514" y="38520"/>
                  </a:lnTo>
                  <a:cubicBezTo>
                    <a:pt x="10156" y="39527"/>
                    <a:pt x="9821" y="40548"/>
                    <a:pt x="9514" y="41577"/>
                  </a:cubicBezTo>
                  <a:cubicBezTo>
                    <a:pt x="9186" y="42657"/>
                    <a:pt x="8901" y="43744"/>
                    <a:pt x="8639" y="44845"/>
                  </a:cubicBezTo>
                  <a:cubicBezTo>
                    <a:pt x="8507" y="45400"/>
                    <a:pt x="8391" y="45962"/>
                    <a:pt x="8274" y="46516"/>
                  </a:cubicBezTo>
                  <a:cubicBezTo>
                    <a:pt x="8157" y="47100"/>
                    <a:pt x="8040" y="47691"/>
                    <a:pt x="7960" y="48282"/>
                  </a:cubicBezTo>
                  <a:cubicBezTo>
                    <a:pt x="7945" y="48471"/>
                    <a:pt x="8091" y="48639"/>
                    <a:pt x="8281" y="48654"/>
                  </a:cubicBezTo>
                  <a:cubicBezTo>
                    <a:pt x="8290" y="48655"/>
                    <a:pt x="8299" y="48655"/>
                    <a:pt x="8308" y="48655"/>
                  </a:cubicBezTo>
                  <a:cubicBezTo>
                    <a:pt x="8387" y="48655"/>
                    <a:pt x="8470" y="48626"/>
                    <a:pt x="8529" y="48574"/>
                  </a:cubicBezTo>
                  <a:cubicBezTo>
                    <a:pt x="8551" y="48552"/>
                    <a:pt x="8573" y="48530"/>
                    <a:pt x="8595" y="48508"/>
                  </a:cubicBezTo>
                  <a:cubicBezTo>
                    <a:pt x="8631" y="48457"/>
                    <a:pt x="8653" y="48399"/>
                    <a:pt x="8660" y="48333"/>
                  </a:cubicBezTo>
                  <a:cubicBezTo>
                    <a:pt x="8784" y="47720"/>
                    <a:pt x="8901" y="47100"/>
                    <a:pt x="9025" y="46487"/>
                  </a:cubicBezTo>
                  <a:cubicBezTo>
                    <a:pt x="9551" y="43999"/>
                    <a:pt x="10229" y="41540"/>
                    <a:pt x="11054" y="39133"/>
                  </a:cubicBezTo>
                  <a:lnTo>
                    <a:pt x="11061" y="39125"/>
                  </a:lnTo>
                  <a:cubicBezTo>
                    <a:pt x="11112" y="39074"/>
                    <a:pt x="11178" y="39030"/>
                    <a:pt x="11243" y="38979"/>
                  </a:cubicBezTo>
                  <a:cubicBezTo>
                    <a:pt x="11309" y="38921"/>
                    <a:pt x="11360" y="38870"/>
                    <a:pt x="11418" y="38819"/>
                  </a:cubicBezTo>
                  <a:cubicBezTo>
                    <a:pt x="11535" y="38717"/>
                    <a:pt x="11645" y="38607"/>
                    <a:pt x="11761" y="38498"/>
                  </a:cubicBezTo>
                  <a:cubicBezTo>
                    <a:pt x="11987" y="38286"/>
                    <a:pt x="12214" y="38075"/>
                    <a:pt x="12447" y="37870"/>
                  </a:cubicBezTo>
                  <a:cubicBezTo>
                    <a:pt x="12899" y="37469"/>
                    <a:pt x="13374" y="37090"/>
                    <a:pt x="13863" y="36732"/>
                  </a:cubicBezTo>
                  <a:cubicBezTo>
                    <a:pt x="14198" y="36499"/>
                    <a:pt x="14541" y="36280"/>
                    <a:pt x="14899" y="36068"/>
                  </a:cubicBezTo>
                  <a:cubicBezTo>
                    <a:pt x="15263" y="35849"/>
                    <a:pt x="15643" y="35645"/>
                    <a:pt x="16029" y="35448"/>
                  </a:cubicBezTo>
                  <a:cubicBezTo>
                    <a:pt x="16803" y="35069"/>
                    <a:pt x="17598" y="34726"/>
                    <a:pt x="18415" y="34434"/>
                  </a:cubicBezTo>
                  <a:cubicBezTo>
                    <a:pt x="18941" y="34244"/>
                    <a:pt x="19473" y="34062"/>
                    <a:pt x="20013" y="33901"/>
                  </a:cubicBezTo>
                  <a:cubicBezTo>
                    <a:pt x="20290" y="33814"/>
                    <a:pt x="20575" y="33741"/>
                    <a:pt x="20859" y="33668"/>
                  </a:cubicBezTo>
                  <a:cubicBezTo>
                    <a:pt x="21144" y="33595"/>
                    <a:pt x="21421" y="33522"/>
                    <a:pt x="21706" y="33456"/>
                  </a:cubicBezTo>
                  <a:cubicBezTo>
                    <a:pt x="22829" y="33201"/>
                    <a:pt x="23960" y="33004"/>
                    <a:pt x="25106" y="32829"/>
                  </a:cubicBezTo>
                  <a:cubicBezTo>
                    <a:pt x="26164" y="32676"/>
                    <a:pt x="27222" y="32566"/>
                    <a:pt x="28287" y="32471"/>
                  </a:cubicBezTo>
                  <a:lnTo>
                    <a:pt x="28280" y="32471"/>
                  </a:lnTo>
                  <a:lnTo>
                    <a:pt x="28477" y="32457"/>
                  </a:lnTo>
                  <a:cubicBezTo>
                    <a:pt x="28542" y="32457"/>
                    <a:pt x="28601" y="32406"/>
                    <a:pt x="28608" y="32340"/>
                  </a:cubicBezTo>
                  <a:cubicBezTo>
                    <a:pt x="28608" y="32274"/>
                    <a:pt x="28564" y="32216"/>
                    <a:pt x="28498" y="32209"/>
                  </a:cubicBezTo>
                  <a:lnTo>
                    <a:pt x="28491" y="32209"/>
                  </a:lnTo>
                  <a:cubicBezTo>
                    <a:pt x="27944" y="32252"/>
                    <a:pt x="27397" y="32289"/>
                    <a:pt x="26850" y="32340"/>
                  </a:cubicBezTo>
                  <a:cubicBezTo>
                    <a:pt x="26302" y="32391"/>
                    <a:pt x="25733" y="32449"/>
                    <a:pt x="25179" y="32508"/>
                  </a:cubicBezTo>
                  <a:cubicBezTo>
                    <a:pt x="24617" y="32573"/>
                    <a:pt x="24041" y="32646"/>
                    <a:pt x="23471" y="32734"/>
                  </a:cubicBezTo>
                  <a:cubicBezTo>
                    <a:pt x="22902" y="32814"/>
                    <a:pt x="22326" y="32909"/>
                    <a:pt x="21757" y="33018"/>
                  </a:cubicBezTo>
                  <a:cubicBezTo>
                    <a:pt x="21188" y="33128"/>
                    <a:pt x="20619" y="33252"/>
                    <a:pt x="20050" y="33383"/>
                  </a:cubicBezTo>
                  <a:cubicBezTo>
                    <a:pt x="19481" y="33515"/>
                    <a:pt x="18919" y="33661"/>
                    <a:pt x="18364" y="33828"/>
                  </a:cubicBezTo>
                  <a:cubicBezTo>
                    <a:pt x="17248" y="34164"/>
                    <a:pt x="16161" y="34587"/>
                    <a:pt x="15117" y="35091"/>
                  </a:cubicBezTo>
                  <a:cubicBezTo>
                    <a:pt x="14235" y="35521"/>
                    <a:pt x="13388" y="36024"/>
                    <a:pt x="12593" y="36608"/>
                  </a:cubicBezTo>
                  <a:cubicBezTo>
                    <a:pt x="12287" y="36834"/>
                    <a:pt x="11987" y="37075"/>
                    <a:pt x="11703" y="37338"/>
                  </a:cubicBezTo>
                  <a:cubicBezTo>
                    <a:pt x="12454" y="35309"/>
                    <a:pt x="13308" y="33310"/>
                    <a:pt x="14227" y="31355"/>
                  </a:cubicBezTo>
                  <a:cubicBezTo>
                    <a:pt x="14658" y="30443"/>
                    <a:pt x="15103" y="29538"/>
                    <a:pt x="15563" y="28634"/>
                  </a:cubicBezTo>
                  <a:lnTo>
                    <a:pt x="15577" y="28612"/>
                  </a:lnTo>
                  <a:cubicBezTo>
                    <a:pt x="15927" y="27926"/>
                    <a:pt x="16292" y="27247"/>
                    <a:pt x="16657" y="26569"/>
                  </a:cubicBezTo>
                  <a:lnTo>
                    <a:pt x="16672" y="26569"/>
                  </a:lnTo>
                  <a:cubicBezTo>
                    <a:pt x="16744" y="26547"/>
                    <a:pt x="16817" y="26525"/>
                    <a:pt x="16883" y="26496"/>
                  </a:cubicBezTo>
                  <a:cubicBezTo>
                    <a:pt x="16985" y="26452"/>
                    <a:pt x="17087" y="26401"/>
                    <a:pt x="17190" y="26350"/>
                  </a:cubicBezTo>
                  <a:cubicBezTo>
                    <a:pt x="17387" y="26262"/>
                    <a:pt x="17576" y="26160"/>
                    <a:pt x="17773" y="26058"/>
                  </a:cubicBezTo>
                  <a:cubicBezTo>
                    <a:pt x="18167" y="25854"/>
                    <a:pt x="18561" y="25657"/>
                    <a:pt x="18955" y="25467"/>
                  </a:cubicBezTo>
                  <a:cubicBezTo>
                    <a:pt x="19772" y="25066"/>
                    <a:pt x="20611" y="24701"/>
                    <a:pt x="21465" y="24387"/>
                  </a:cubicBezTo>
                  <a:cubicBezTo>
                    <a:pt x="21793" y="24271"/>
                    <a:pt x="22122" y="24154"/>
                    <a:pt x="22457" y="24052"/>
                  </a:cubicBezTo>
                  <a:cubicBezTo>
                    <a:pt x="22822" y="23935"/>
                    <a:pt x="23194" y="23840"/>
                    <a:pt x="23574" y="23745"/>
                  </a:cubicBezTo>
                  <a:cubicBezTo>
                    <a:pt x="23931" y="23650"/>
                    <a:pt x="24289" y="23577"/>
                    <a:pt x="24653" y="23512"/>
                  </a:cubicBezTo>
                  <a:cubicBezTo>
                    <a:pt x="25018" y="23446"/>
                    <a:pt x="25376" y="23395"/>
                    <a:pt x="25741" y="23366"/>
                  </a:cubicBezTo>
                  <a:lnTo>
                    <a:pt x="25762" y="23366"/>
                  </a:lnTo>
                  <a:cubicBezTo>
                    <a:pt x="26178" y="23329"/>
                    <a:pt x="26601" y="23307"/>
                    <a:pt x="27017" y="23307"/>
                  </a:cubicBezTo>
                  <a:cubicBezTo>
                    <a:pt x="27448" y="23315"/>
                    <a:pt x="27878" y="23344"/>
                    <a:pt x="28309" y="23395"/>
                  </a:cubicBezTo>
                  <a:cubicBezTo>
                    <a:pt x="28313" y="23395"/>
                    <a:pt x="28317" y="23396"/>
                    <a:pt x="28321" y="23396"/>
                  </a:cubicBezTo>
                  <a:cubicBezTo>
                    <a:pt x="28381" y="23396"/>
                    <a:pt x="28425" y="23347"/>
                    <a:pt x="28425" y="23293"/>
                  </a:cubicBezTo>
                  <a:cubicBezTo>
                    <a:pt x="28425" y="23227"/>
                    <a:pt x="28382" y="23176"/>
                    <a:pt x="28323" y="23169"/>
                  </a:cubicBezTo>
                  <a:cubicBezTo>
                    <a:pt x="27754" y="23103"/>
                    <a:pt x="27185" y="23059"/>
                    <a:pt x="26616" y="23052"/>
                  </a:cubicBezTo>
                  <a:cubicBezTo>
                    <a:pt x="26463" y="23052"/>
                    <a:pt x="26310" y="23045"/>
                    <a:pt x="26156" y="23045"/>
                  </a:cubicBezTo>
                  <a:cubicBezTo>
                    <a:pt x="26003" y="23045"/>
                    <a:pt x="25879" y="23045"/>
                    <a:pt x="25741" y="23052"/>
                  </a:cubicBezTo>
                  <a:cubicBezTo>
                    <a:pt x="25441" y="23059"/>
                    <a:pt x="25150" y="23074"/>
                    <a:pt x="24858" y="23096"/>
                  </a:cubicBezTo>
                  <a:cubicBezTo>
                    <a:pt x="24566" y="23118"/>
                    <a:pt x="24252" y="23147"/>
                    <a:pt x="23953" y="23183"/>
                  </a:cubicBezTo>
                  <a:cubicBezTo>
                    <a:pt x="23654" y="23220"/>
                    <a:pt x="23362" y="23256"/>
                    <a:pt x="23063" y="23307"/>
                  </a:cubicBezTo>
                  <a:cubicBezTo>
                    <a:pt x="22472" y="23410"/>
                    <a:pt x="21881" y="23534"/>
                    <a:pt x="21297" y="23687"/>
                  </a:cubicBezTo>
                  <a:cubicBezTo>
                    <a:pt x="20852" y="23804"/>
                    <a:pt x="20400" y="23942"/>
                    <a:pt x="19962" y="24103"/>
                  </a:cubicBezTo>
                  <a:cubicBezTo>
                    <a:pt x="19502" y="24263"/>
                    <a:pt x="19043" y="24438"/>
                    <a:pt x="18598" y="24635"/>
                  </a:cubicBezTo>
                  <a:cubicBezTo>
                    <a:pt x="18182" y="24825"/>
                    <a:pt x="17773" y="25037"/>
                    <a:pt x="17379" y="25270"/>
                  </a:cubicBezTo>
                  <a:lnTo>
                    <a:pt x="17357" y="25285"/>
                  </a:lnTo>
                  <a:cubicBezTo>
                    <a:pt x="18941" y="22454"/>
                    <a:pt x="20641" y="19689"/>
                    <a:pt x="22406" y="16960"/>
                  </a:cubicBezTo>
                  <a:cubicBezTo>
                    <a:pt x="22530" y="16923"/>
                    <a:pt x="22662" y="16872"/>
                    <a:pt x="22778" y="16821"/>
                  </a:cubicBezTo>
                  <a:cubicBezTo>
                    <a:pt x="22932" y="16763"/>
                    <a:pt x="23077" y="16697"/>
                    <a:pt x="23223" y="16632"/>
                  </a:cubicBezTo>
                  <a:cubicBezTo>
                    <a:pt x="23515" y="16508"/>
                    <a:pt x="23807" y="16383"/>
                    <a:pt x="24099" y="16259"/>
                  </a:cubicBezTo>
                  <a:cubicBezTo>
                    <a:pt x="24690" y="16004"/>
                    <a:pt x="25295" y="15763"/>
                    <a:pt x="25901" y="15544"/>
                  </a:cubicBezTo>
                  <a:cubicBezTo>
                    <a:pt x="26682" y="15260"/>
                    <a:pt x="27470" y="15019"/>
                    <a:pt x="28272" y="14822"/>
                  </a:cubicBezTo>
                  <a:cubicBezTo>
                    <a:pt x="28681" y="14720"/>
                    <a:pt x="29104" y="14647"/>
                    <a:pt x="29520" y="14567"/>
                  </a:cubicBezTo>
                  <a:cubicBezTo>
                    <a:pt x="29936" y="14494"/>
                    <a:pt x="30374" y="14435"/>
                    <a:pt x="30797" y="14399"/>
                  </a:cubicBezTo>
                  <a:cubicBezTo>
                    <a:pt x="31259" y="14358"/>
                    <a:pt x="31722" y="14338"/>
                    <a:pt x="32186" y="14338"/>
                  </a:cubicBezTo>
                  <a:cubicBezTo>
                    <a:pt x="33055" y="14338"/>
                    <a:pt x="33924" y="14409"/>
                    <a:pt x="34780" y="14552"/>
                  </a:cubicBezTo>
                  <a:cubicBezTo>
                    <a:pt x="35072" y="14603"/>
                    <a:pt x="35364" y="14669"/>
                    <a:pt x="35656" y="14742"/>
                  </a:cubicBezTo>
                  <a:cubicBezTo>
                    <a:pt x="35663" y="14743"/>
                    <a:pt x="35669" y="14744"/>
                    <a:pt x="35676" y="14744"/>
                  </a:cubicBezTo>
                  <a:cubicBezTo>
                    <a:pt x="35756" y="14744"/>
                    <a:pt x="35788" y="14622"/>
                    <a:pt x="35707" y="14581"/>
                  </a:cubicBezTo>
                  <a:cubicBezTo>
                    <a:pt x="34780" y="14341"/>
                    <a:pt x="33839" y="14187"/>
                    <a:pt x="32883" y="14122"/>
                  </a:cubicBezTo>
                  <a:cubicBezTo>
                    <a:pt x="32504" y="14100"/>
                    <a:pt x="32117" y="14085"/>
                    <a:pt x="31738" y="14085"/>
                  </a:cubicBezTo>
                  <a:lnTo>
                    <a:pt x="31424" y="14085"/>
                  </a:lnTo>
                  <a:cubicBezTo>
                    <a:pt x="30935" y="14093"/>
                    <a:pt x="30446" y="14122"/>
                    <a:pt x="29958" y="14158"/>
                  </a:cubicBezTo>
                  <a:cubicBezTo>
                    <a:pt x="29702" y="14180"/>
                    <a:pt x="29454" y="14195"/>
                    <a:pt x="29206" y="14224"/>
                  </a:cubicBezTo>
                  <a:cubicBezTo>
                    <a:pt x="28951" y="14253"/>
                    <a:pt x="28710" y="14290"/>
                    <a:pt x="28469" y="14326"/>
                  </a:cubicBezTo>
                  <a:cubicBezTo>
                    <a:pt x="27973" y="14399"/>
                    <a:pt x="27492" y="14487"/>
                    <a:pt x="27010" y="14589"/>
                  </a:cubicBezTo>
                  <a:cubicBezTo>
                    <a:pt x="26025" y="14800"/>
                    <a:pt x="25069" y="15092"/>
                    <a:pt x="24143" y="15464"/>
                  </a:cubicBezTo>
                  <a:cubicBezTo>
                    <a:pt x="23785" y="15610"/>
                    <a:pt x="23435" y="15771"/>
                    <a:pt x="23092" y="15946"/>
                  </a:cubicBezTo>
                  <a:cubicBezTo>
                    <a:pt x="23077" y="15953"/>
                    <a:pt x="23063" y="15960"/>
                    <a:pt x="23048" y="15968"/>
                  </a:cubicBezTo>
                  <a:cubicBezTo>
                    <a:pt x="23304" y="15581"/>
                    <a:pt x="23559" y="15194"/>
                    <a:pt x="23814" y="14808"/>
                  </a:cubicBezTo>
                  <a:cubicBezTo>
                    <a:pt x="25274" y="12604"/>
                    <a:pt x="26769" y="10423"/>
                    <a:pt x="28280" y="8248"/>
                  </a:cubicBezTo>
                  <a:cubicBezTo>
                    <a:pt x="28564" y="8095"/>
                    <a:pt x="28856" y="7949"/>
                    <a:pt x="29155" y="7818"/>
                  </a:cubicBezTo>
                  <a:cubicBezTo>
                    <a:pt x="29498" y="7665"/>
                    <a:pt x="29848" y="7519"/>
                    <a:pt x="30206" y="7387"/>
                  </a:cubicBezTo>
                  <a:lnTo>
                    <a:pt x="30206" y="7387"/>
                  </a:lnTo>
                  <a:lnTo>
                    <a:pt x="30184" y="7402"/>
                  </a:lnTo>
                  <a:lnTo>
                    <a:pt x="30184" y="7402"/>
                  </a:lnTo>
                  <a:lnTo>
                    <a:pt x="30220" y="7387"/>
                  </a:lnTo>
                  <a:cubicBezTo>
                    <a:pt x="31599" y="6891"/>
                    <a:pt x="33044" y="6570"/>
                    <a:pt x="34510" y="6446"/>
                  </a:cubicBezTo>
                  <a:lnTo>
                    <a:pt x="34613" y="6432"/>
                  </a:lnTo>
                  <a:cubicBezTo>
                    <a:pt x="34656" y="6432"/>
                    <a:pt x="34693" y="6403"/>
                    <a:pt x="34693" y="6359"/>
                  </a:cubicBezTo>
                  <a:cubicBezTo>
                    <a:pt x="34700" y="6315"/>
                    <a:pt x="34664" y="6278"/>
                    <a:pt x="34627" y="6278"/>
                  </a:cubicBezTo>
                  <a:lnTo>
                    <a:pt x="34620" y="6278"/>
                  </a:lnTo>
                  <a:cubicBezTo>
                    <a:pt x="34109" y="6315"/>
                    <a:pt x="33598" y="6366"/>
                    <a:pt x="33095" y="6439"/>
                  </a:cubicBezTo>
                  <a:cubicBezTo>
                    <a:pt x="32584" y="6519"/>
                    <a:pt x="32059" y="6607"/>
                    <a:pt x="31548" y="6724"/>
                  </a:cubicBezTo>
                  <a:cubicBezTo>
                    <a:pt x="30571" y="6935"/>
                    <a:pt x="29615" y="7242"/>
                    <a:pt x="28695" y="7650"/>
                  </a:cubicBezTo>
                  <a:cubicBezTo>
                    <a:pt x="30111" y="5607"/>
                    <a:pt x="31534" y="3564"/>
                    <a:pt x="32949" y="1521"/>
                  </a:cubicBezTo>
                  <a:cubicBezTo>
                    <a:pt x="33263" y="1062"/>
                    <a:pt x="33576" y="602"/>
                    <a:pt x="33890" y="143"/>
                  </a:cubicBezTo>
                  <a:cubicBezTo>
                    <a:pt x="33919" y="99"/>
                    <a:pt x="33912" y="48"/>
                    <a:pt x="33868" y="18"/>
                  </a:cubicBezTo>
                  <a:cubicBezTo>
                    <a:pt x="33854" y="7"/>
                    <a:pt x="33836" y="1"/>
                    <a:pt x="338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96" name="Google Shape;596;p46"/>
            <p:cNvSpPr/>
            <p:nvPr/>
          </p:nvSpPr>
          <p:spPr>
            <a:xfrm>
              <a:off x="2784358" y="2972418"/>
              <a:ext cx="261" cy="33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1" y="1"/>
                  </a:moveTo>
                  <a:lnTo>
                    <a:pt x="8" y="1"/>
                  </a:lnTo>
                  <a:lnTo>
                    <a:pt x="8" y="1"/>
                  </a:lnTo>
                  <a:close/>
                </a:path>
              </a:pathLst>
            </a:custGeom>
            <a:solidFill>
              <a:srgbClr val="C4C7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597" name="Google Shape;597;p46"/>
          <p:cNvGrpSpPr/>
          <p:nvPr/>
        </p:nvGrpSpPr>
        <p:grpSpPr>
          <a:xfrm>
            <a:off x="5641131" y="401853"/>
            <a:ext cx="1501806" cy="1115293"/>
            <a:chOff x="5970100" y="2577200"/>
            <a:chExt cx="1120918" cy="832432"/>
          </a:xfrm>
        </p:grpSpPr>
        <p:sp>
          <p:nvSpPr>
            <p:cNvPr id="598" name="Google Shape;598;p46"/>
            <p:cNvSpPr/>
            <p:nvPr/>
          </p:nvSpPr>
          <p:spPr>
            <a:xfrm>
              <a:off x="5970100" y="2577200"/>
              <a:ext cx="1120918" cy="832432"/>
            </a:xfrm>
            <a:custGeom>
              <a:avLst/>
              <a:gdLst/>
              <a:ahLst/>
              <a:cxnLst/>
              <a:rect l="l" t="t" r="r" b="b"/>
              <a:pathLst>
                <a:path w="26950" h="20014" extrusionOk="0">
                  <a:moveTo>
                    <a:pt x="13475" y="1"/>
                  </a:moveTo>
                  <a:cubicBezTo>
                    <a:pt x="6041" y="1"/>
                    <a:pt x="0" y="3821"/>
                    <a:pt x="0" y="8514"/>
                  </a:cubicBezTo>
                  <a:cubicBezTo>
                    <a:pt x="0" y="12802"/>
                    <a:pt x="5076" y="16431"/>
                    <a:pt x="11813" y="16959"/>
                  </a:cubicBezTo>
                  <a:cubicBezTo>
                    <a:pt x="11844" y="17166"/>
                    <a:pt x="11898" y="17373"/>
                    <a:pt x="11974" y="17579"/>
                  </a:cubicBezTo>
                  <a:cubicBezTo>
                    <a:pt x="12104" y="17908"/>
                    <a:pt x="12280" y="18215"/>
                    <a:pt x="12502" y="18498"/>
                  </a:cubicBezTo>
                  <a:cubicBezTo>
                    <a:pt x="12725" y="18774"/>
                    <a:pt x="12985" y="19019"/>
                    <a:pt x="13276" y="19225"/>
                  </a:cubicBezTo>
                  <a:cubicBezTo>
                    <a:pt x="13567" y="19440"/>
                    <a:pt x="13888" y="19608"/>
                    <a:pt x="14225" y="19738"/>
                  </a:cubicBezTo>
                  <a:cubicBezTo>
                    <a:pt x="14677" y="19914"/>
                    <a:pt x="15152" y="20006"/>
                    <a:pt x="15634" y="20014"/>
                  </a:cubicBezTo>
                  <a:cubicBezTo>
                    <a:pt x="15657" y="20014"/>
                    <a:pt x="15680" y="20006"/>
                    <a:pt x="15695" y="20006"/>
                  </a:cubicBezTo>
                  <a:cubicBezTo>
                    <a:pt x="15726" y="19991"/>
                    <a:pt x="15749" y="19968"/>
                    <a:pt x="15764" y="19937"/>
                  </a:cubicBezTo>
                  <a:cubicBezTo>
                    <a:pt x="15772" y="19907"/>
                    <a:pt x="15772" y="19868"/>
                    <a:pt x="15764" y="19838"/>
                  </a:cubicBezTo>
                  <a:cubicBezTo>
                    <a:pt x="15749" y="19815"/>
                    <a:pt x="15726" y="19792"/>
                    <a:pt x="15703" y="19784"/>
                  </a:cubicBezTo>
                  <a:cubicBezTo>
                    <a:pt x="15588" y="19746"/>
                    <a:pt x="15488" y="19692"/>
                    <a:pt x="15389" y="19639"/>
                  </a:cubicBezTo>
                  <a:cubicBezTo>
                    <a:pt x="15236" y="19555"/>
                    <a:pt x="15098" y="19447"/>
                    <a:pt x="14975" y="19332"/>
                  </a:cubicBezTo>
                  <a:cubicBezTo>
                    <a:pt x="14845" y="19195"/>
                    <a:pt x="14730" y="19049"/>
                    <a:pt x="14631" y="18888"/>
                  </a:cubicBezTo>
                  <a:cubicBezTo>
                    <a:pt x="14524" y="18689"/>
                    <a:pt x="14432" y="18475"/>
                    <a:pt x="14378" y="18253"/>
                  </a:cubicBezTo>
                  <a:lnTo>
                    <a:pt x="14378" y="18284"/>
                  </a:lnTo>
                  <a:cubicBezTo>
                    <a:pt x="14317" y="18031"/>
                    <a:pt x="14294" y="17778"/>
                    <a:pt x="14286" y="17518"/>
                  </a:cubicBezTo>
                  <a:cubicBezTo>
                    <a:pt x="14286" y="17342"/>
                    <a:pt x="14302" y="17173"/>
                    <a:pt x="14332" y="16997"/>
                  </a:cubicBezTo>
                  <a:cubicBezTo>
                    <a:pt x="21407" y="16722"/>
                    <a:pt x="26950" y="12993"/>
                    <a:pt x="26950" y="8514"/>
                  </a:cubicBezTo>
                  <a:cubicBezTo>
                    <a:pt x="26950" y="3829"/>
                    <a:pt x="20909" y="8"/>
                    <a:pt x="13475" y="8"/>
                  </a:cubicBezTo>
                  <a:lnTo>
                    <a:pt x="1347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99" name="Google Shape;599;p46"/>
            <p:cNvSpPr/>
            <p:nvPr/>
          </p:nvSpPr>
          <p:spPr>
            <a:xfrm>
              <a:off x="6119747" y="2696278"/>
              <a:ext cx="803442" cy="510215"/>
            </a:xfrm>
            <a:custGeom>
              <a:avLst/>
              <a:gdLst/>
              <a:ahLst/>
              <a:cxnLst/>
              <a:rect l="l" t="t" r="r" b="b"/>
              <a:pathLst>
                <a:path w="19317" h="12267" extrusionOk="0">
                  <a:moveTo>
                    <a:pt x="12847" y="1486"/>
                  </a:moveTo>
                  <a:cubicBezTo>
                    <a:pt x="12955" y="1594"/>
                    <a:pt x="13062" y="1701"/>
                    <a:pt x="13154" y="1823"/>
                  </a:cubicBezTo>
                  <a:lnTo>
                    <a:pt x="13169" y="1831"/>
                  </a:lnTo>
                  <a:lnTo>
                    <a:pt x="13177" y="1846"/>
                  </a:lnTo>
                  <a:cubicBezTo>
                    <a:pt x="13353" y="2091"/>
                    <a:pt x="13506" y="2352"/>
                    <a:pt x="13628" y="2627"/>
                  </a:cubicBezTo>
                  <a:cubicBezTo>
                    <a:pt x="13613" y="2620"/>
                    <a:pt x="13605" y="2620"/>
                    <a:pt x="13590" y="2620"/>
                  </a:cubicBezTo>
                  <a:cubicBezTo>
                    <a:pt x="13246" y="2620"/>
                    <a:pt x="12901" y="2650"/>
                    <a:pt x="12556" y="2704"/>
                  </a:cubicBezTo>
                  <a:cubicBezTo>
                    <a:pt x="12288" y="2750"/>
                    <a:pt x="12028" y="2811"/>
                    <a:pt x="11768" y="2895"/>
                  </a:cubicBezTo>
                  <a:cubicBezTo>
                    <a:pt x="11776" y="2888"/>
                    <a:pt x="11783" y="2872"/>
                    <a:pt x="11783" y="2857"/>
                  </a:cubicBezTo>
                  <a:lnTo>
                    <a:pt x="11806" y="2803"/>
                  </a:lnTo>
                  <a:cubicBezTo>
                    <a:pt x="11913" y="2566"/>
                    <a:pt x="12043" y="2344"/>
                    <a:pt x="12204" y="2137"/>
                  </a:cubicBezTo>
                  <a:cubicBezTo>
                    <a:pt x="12388" y="1892"/>
                    <a:pt x="12610" y="1678"/>
                    <a:pt x="12847" y="1486"/>
                  </a:cubicBezTo>
                  <a:close/>
                  <a:moveTo>
                    <a:pt x="9953" y="323"/>
                  </a:moveTo>
                  <a:cubicBezTo>
                    <a:pt x="10129" y="323"/>
                    <a:pt x="10306" y="338"/>
                    <a:pt x="10474" y="361"/>
                  </a:cubicBezTo>
                  <a:cubicBezTo>
                    <a:pt x="10864" y="415"/>
                    <a:pt x="11240" y="514"/>
                    <a:pt x="11607" y="667"/>
                  </a:cubicBezTo>
                  <a:lnTo>
                    <a:pt x="11622" y="667"/>
                  </a:lnTo>
                  <a:cubicBezTo>
                    <a:pt x="11929" y="805"/>
                    <a:pt x="12227" y="974"/>
                    <a:pt x="12503" y="1180"/>
                  </a:cubicBezTo>
                  <a:cubicBezTo>
                    <a:pt x="12541" y="1211"/>
                    <a:pt x="12579" y="1241"/>
                    <a:pt x="12618" y="1272"/>
                  </a:cubicBezTo>
                  <a:cubicBezTo>
                    <a:pt x="12533" y="1326"/>
                    <a:pt x="12457" y="1387"/>
                    <a:pt x="12388" y="1456"/>
                  </a:cubicBezTo>
                  <a:cubicBezTo>
                    <a:pt x="12189" y="1647"/>
                    <a:pt x="11998" y="1869"/>
                    <a:pt x="11837" y="2099"/>
                  </a:cubicBezTo>
                  <a:cubicBezTo>
                    <a:pt x="11691" y="2313"/>
                    <a:pt x="11569" y="2543"/>
                    <a:pt x="11477" y="2788"/>
                  </a:cubicBezTo>
                  <a:cubicBezTo>
                    <a:pt x="11439" y="2872"/>
                    <a:pt x="11416" y="2956"/>
                    <a:pt x="11393" y="3041"/>
                  </a:cubicBezTo>
                  <a:cubicBezTo>
                    <a:pt x="11309" y="3071"/>
                    <a:pt x="11224" y="3102"/>
                    <a:pt x="11148" y="3148"/>
                  </a:cubicBezTo>
                  <a:cubicBezTo>
                    <a:pt x="10887" y="3224"/>
                    <a:pt x="10642" y="3309"/>
                    <a:pt x="10413" y="3401"/>
                  </a:cubicBezTo>
                  <a:cubicBezTo>
                    <a:pt x="10397" y="3362"/>
                    <a:pt x="10367" y="3324"/>
                    <a:pt x="10344" y="3293"/>
                  </a:cubicBezTo>
                  <a:cubicBezTo>
                    <a:pt x="10007" y="2865"/>
                    <a:pt x="9586" y="2512"/>
                    <a:pt x="9096" y="2267"/>
                  </a:cubicBezTo>
                  <a:cubicBezTo>
                    <a:pt x="8637" y="2015"/>
                    <a:pt x="8131" y="1854"/>
                    <a:pt x="7611" y="1785"/>
                  </a:cubicBezTo>
                  <a:cubicBezTo>
                    <a:pt x="7544" y="1778"/>
                    <a:pt x="7478" y="1770"/>
                    <a:pt x="7412" y="1770"/>
                  </a:cubicBezTo>
                  <a:lnTo>
                    <a:pt x="7412" y="1770"/>
                  </a:lnTo>
                  <a:lnTo>
                    <a:pt x="7419" y="1762"/>
                  </a:lnTo>
                  <a:cubicBezTo>
                    <a:pt x="7480" y="1609"/>
                    <a:pt x="7572" y="1456"/>
                    <a:pt x="7672" y="1326"/>
                  </a:cubicBezTo>
                  <a:cubicBezTo>
                    <a:pt x="7802" y="1165"/>
                    <a:pt x="7940" y="1019"/>
                    <a:pt x="8101" y="897"/>
                  </a:cubicBezTo>
                  <a:cubicBezTo>
                    <a:pt x="8284" y="767"/>
                    <a:pt x="8476" y="652"/>
                    <a:pt x="8675" y="568"/>
                  </a:cubicBezTo>
                  <a:cubicBezTo>
                    <a:pt x="8935" y="461"/>
                    <a:pt x="9203" y="392"/>
                    <a:pt x="9471" y="353"/>
                  </a:cubicBezTo>
                  <a:cubicBezTo>
                    <a:pt x="9632" y="338"/>
                    <a:pt x="9793" y="323"/>
                    <a:pt x="9953" y="323"/>
                  </a:cubicBezTo>
                  <a:close/>
                  <a:moveTo>
                    <a:pt x="4533" y="2964"/>
                  </a:moveTo>
                  <a:cubicBezTo>
                    <a:pt x="4548" y="3064"/>
                    <a:pt x="4563" y="3148"/>
                    <a:pt x="4579" y="3217"/>
                  </a:cubicBezTo>
                  <a:cubicBezTo>
                    <a:pt x="4617" y="3477"/>
                    <a:pt x="4579" y="3745"/>
                    <a:pt x="4479" y="3990"/>
                  </a:cubicBezTo>
                  <a:cubicBezTo>
                    <a:pt x="4418" y="4128"/>
                    <a:pt x="4341" y="4250"/>
                    <a:pt x="4257" y="4365"/>
                  </a:cubicBezTo>
                  <a:cubicBezTo>
                    <a:pt x="4119" y="4541"/>
                    <a:pt x="3966" y="4687"/>
                    <a:pt x="3790" y="4825"/>
                  </a:cubicBezTo>
                  <a:cubicBezTo>
                    <a:pt x="3660" y="4924"/>
                    <a:pt x="3522" y="5008"/>
                    <a:pt x="3384" y="5093"/>
                  </a:cubicBezTo>
                  <a:lnTo>
                    <a:pt x="3377" y="5093"/>
                  </a:lnTo>
                  <a:lnTo>
                    <a:pt x="3384" y="5031"/>
                  </a:lnTo>
                  <a:lnTo>
                    <a:pt x="3400" y="4924"/>
                  </a:lnTo>
                  <a:cubicBezTo>
                    <a:pt x="3461" y="4411"/>
                    <a:pt x="3660" y="3929"/>
                    <a:pt x="3982" y="3523"/>
                  </a:cubicBezTo>
                  <a:cubicBezTo>
                    <a:pt x="4142" y="3316"/>
                    <a:pt x="4326" y="3133"/>
                    <a:pt x="4533" y="2964"/>
                  </a:cubicBezTo>
                  <a:close/>
                  <a:moveTo>
                    <a:pt x="3507" y="2076"/>
                  </a:moveTo>
                  <a:cubicBezTo>
                    <a:pt x="3553" y="2076"/>
                    <a:pt x="3606" y="2076"/>
                    <a:pt x="3652" y="2084"/>
                  </a:cubicBezTo>
                  <a:cubicBezTo>
                    <a:pt x="3737" y="2099"/>
                    <a:pt x="3821" y="2122"/>
                    <a:pt x="3897" y="2153"/>
                  </a:cubicBezTo>
                  <a:cubicBezTo>
                    <a:pt x="3966" y="2183"/>
                    <a:pt x="4035" y="2214"/>
                    <a:pt x="4089" y="2260"/>
                  </a:cubicBezTo>
                  <a:cubicBezTo>
                    <a:pt x="4150" y="2313"/>
                    <a:pt x="4211" y="2367"/>
                    <a:pt x="4257" y="2428"/>
                  </a:cubicBezTo>
                  <a:cubicBezTo>
                    <a:pt x="4311" y="2497"/>
                    <a:pt x="4357" y="2574"/>
                    <a:pt x="4395" y="2650"/>
                  </a:cubicBezTo>
                  <a:cubicBezTo>
                    <a:pt x="4058" y="2903"/>
                    <a:pt x="3775" y="3209"/>
                    <a:pt x="3545" y="3561"/>
                  </a:cubicBezTo>
                  <a:cubicBezTo>
                    <a:pt x="3293" y="3952"/>
                    <a:pt x="3132" y="4388"/>
                    <a:pt x="3063" y="4848"/>
                  </a:cubicBezTo>
                  <a:cubicBezTo>
                    <a:pt x="3048" y="4985"/>
                    <a:pt x="3032" y="5123"/>
                    <a:pt x="3032" y="5261"/>
                  </a:cubicBezTo>
                  <a:lnTo>
                    <a:pt x="2971" y="5292"/>
                  </a:lnTo>
                  <a:lnTo>
                    <a:pt x="2833" y="5353"/>
                  </a:lnTo>
                  <a:cubicBezTo>
                    <a:pt x="2565" y="5460"/>
                    <a:pt x="2290" y="5552"/>
                    <a:pt x="2006" y="5628"/>
                  </a:cubicBezTo>
                  <a:lnTo>
                    <a:pt x="1960" y="5598"/>
                  </a:lnTo>
                  <a:lnTo>
                    <a:pt x="1899" y="5544"/>
                  </a:lnTo>
                  <a:cubicBezTo>
                    <a:pt x="1761" y="5445"/>
                    <a:pt x="1639" y="5322"/>
                    <a:pt x="1532" y="5192"/>
                  </a:cubicBezTo>
                  <a:cubicBezTo>
                    <a:pt x="1455" y="5085"/>
                    <a:pt x="1386" y="4978"/>
                    <a:pt x="1333" y="4855"/>
                  </a:cubicBezTo>
                  <a:cubicBezTo>
                    <a:pt x="1287" y="4748"/>
                    <a:pt x="1256" y="4633"/>
                    <a:pt x="1241" y="4511"/>
                  </a:cubicBezTo>
                  <a:cubicBezTo>
                    <a:pt x="1225" y="4373"/>
                    <a:pt x="1225" y="4243"/>
                    <a:pt x="1241" y="4105"/>
                  </a:cubicBezTo>
                  <a:cubicBezTo>
                    <a:pt x="1264" y="3952"/>
                    <a:pt x="1310" y="3806"/>
                    <a:pt x="1371" y="3661"/>
                  </a:cubicBezTo>
                  <a:lnTo>
                    <a:pt x="1371" y="3653"/>
                  </a:lnTo>
                  <a:cubicBezTo>
                    <a:pt x="1463" y="3469"/>
                    <a:pt x="1570" y="3286"/>
                    <a:pt x="1692" y="3125"/>
                  </a:cubicBezTo>
                  <a:cubicBezTo>
                    <a:pt x="1846" y="2926"/>
                    <a:pt x="2029" y="2750"/>
                    <a:pt x="2221" y="2589"/>
                  </a:cubicBezTo>
                  <a:cubicBezTo>
                    <a:pt x="2404" y="2451"/>
                    <a:pt x="2611" y="2329"/>
                    <a:pt x="2826" y="2229"/>
                  </a:cubicBezTo>
                  <a:lnTo>
                    <a:pt x="2841" y="2221"/>
                  </a:lnTo>
                  <a:cubicBezTo>
                    <a:pt x="2994" y="2160"/>
                    <a:pt x="3155" y="2114"/>
                    <a:pt x="3323" y="2091"/>
                  </a:cubicBezTo>
                  <a:cubicBezTo>
                    <a:pt x="3384" y="2084"/>
                    <a:pt x="3446" y="2076"/>
                    <a:pt x="3507" y="2076"/>
                  </a:cubicBezTo>
                  <a:close/>
                  <a:moveTo>
                    <a:pt x="3063" y="5613"/>
                  </a:moveTo>
                  <a:cubicBezTo>
                    <a:pt x="3063" y="5787"/>
                    <a:pt x="3085" y="5960"/>
                    <a:pt x="3115" y="6134"/>
                  </a:cubicBezTo>
                  <a:lnTo>
                    <a:pt x="3101" y="6134"/>
                  </a:lnTo>
                  <a:cubicBezTo>
                    <a:pt x="2948" y="6095"/>
                    <a:pt x="2795" y="6034"/>
                    <a:pt x="2649" y="5973"/>
                  </a:cubicBezTo>
                  <a:cubicBezTo>
                    <a:pt x="2550" y="5935"/>
                    <a:pt x="2473" y="5896"/>
                    <a:pt x="2389" y="5858"/>
                  </a:cubicBezTo>
                  <a:cubicBezTo>
                    <a:pt x="2619" y="5789"/>
                    <a:pt x="2841" y="5713"/>
                    <a:pt x="3063" y="5613"/>
                  </a:cubicBezTo>
                  <a:close/>
                  <a:moveTo>
                    <a:pt x="6998" y="2084"/>
                  </a:moveTo>
                  <a:lnTo>
                    <a:pt x="6983" y="2099"/>
                  </a:lnTo>
                  <a:lnTo>
                    <a:pt x="6983" y="2122"/>
                  </a:lnTo>
                  <a:cubicBezTo>
                    <a:pt x="6922" y="2482"/>
                    <a:pt x="6891" y="2842"/>
                    <a:pt x="6899" y="3201"/>
                  </a:cubicBezTo>
                  <a:cubicBezTo>
                    <a:pt x="6899" y="3492"/>
                    <a:pt x="6883" y="3783"/>
                    <a:pt x="6860" y="4067"/>
                  </a:cubicBezTo>
                  <a:cubicBezTo>
                    <a:pt x="6830" y="4289"/>
                    <a:pt x="6768" y="4503"/>
                    <a:pt x="6684" y="4717"/>
                  </a:cubicBezTo>
                  <a:cubicBezTo>
                    <a:pt x="6615" y="4878"/>
                    <a:pt x="6516" y="5039"/>
                    <a:pt x="6409" y="5184"/>
                  </a:cubicBezTo>
                  <a:cubicBezTo>
                    <a:pt x="6286" y="5345"/>
                    <a:pt x="6141" y="5483"/>
                    <a:pt x="5980" y="5613"/>
                  </a:cubicBezTo>
                  <a:cubicBezTo>
                    <a:pt x="5781" y="5759"/>
                    <a:pt x="5566" y="5889"/>
                    <a:pt x="5329" y="5981"/>
                  </a:cubicBezTo>
                  <a:cubicBezTo>
                    <a:pt x="4917" y="6150"/>
                    <a:pt x="4483" y="6241"/>
                    <a:pt x="4036" y="6241"/>
                  </a:cubicBezTo>
                  <a:cubicBezTo>
                    <a:pt x="4018" y="6241"/>
                    <a:pt x="4000" y="6241"/>
                    <a:pt x="3982" y="6241"/>
                  </a:cubicBezTo>
                  <a:cubicBezTo>
                    <a:pt x="3828" y="6241"/>
                    <a:pt x="3675" y="6233"/>
                    <a:pt x="3522" y="6210"/>
                  </a:cubicBezTo>
                  <a:lnTo>
                    <a:pt x="3453" y="6203"/>
                  </a:lnTo>
                  <a:cubicBezTo>
                    <a:pt x="3430" y="6095"/>
                    <a:pt x="3415" y="5988"/>
                    <a:pt x="3400" y="5881"/>
                  </a:cubicBezTo>
                  <a:cubicBezTo>
                    <a:pt x="3377" y="5743"/>
                    <a:pt x="3369" y="5598"/>
                    <a:pt x="3361" y="5460"/>
                  </a:cubicBezTo>
                  <a:cubicBezTo>
                    <a:pt x="3614" y="5330"/>
                    <a:pt x="3859" y="5177"/>
                    <a:pt x="4081" y="4993"/>
                  </a:cubicBezTo>
                  <a:cubicBezTo>
                    <a:pt x="4334" y="4786"/>
                    <a:pt x="4548" y="4534"/>
                    <a:pt x="4701" y="4243"/>
                  </a:cubicBezTo>
                  <a:cubicBezTo>
                    <a:pt x="4854" y="3944"/>
                    <a:pt x="4923" y="3615"/>
                    <a:pt x="4900" y="3286"/>
                  </a:cubicBezTo>
                  <a:cubicBezTo>
                    <a:pt x="4885" y="3110"/>
                    <a:pt x="4847" y="2926"/>
                    <a:pt x="4785" y="2757"/>
                  </a:cubicBezTo>
                  <a:cubicBezTo>
                    <a:pt x="5000" y="2620"/>
                    <a:pt x="5222" y="2497"/>
                    <a:pt x="5459" y="2390"/>
                  </a:cubicBezTo>
                  <a:lnTo>
                    <a:pt x="5475" y="2390"/>
                  </a:lnTo>
                  <a:cubicBezTo>
                    <a:pt x="5796" y="2260"/>
                    <a:pt x="6133" y="2168"/>
                    <a:pt x="6470" y="2114"/>
                  </a:cubicBezTo>
                  <a:lnTo>
                    <a:pt x="6477" y="2114"/>
                  </a:lnTo>
                  <a:cubicBezTo>
                    <a:pt x="6646" y="2091"/>
                    <a:pt x="6822" y="2084"/>
                    <a:pt x="6998" y="2084"/>
                  </a:cubicBezTo>
                  <a:close/>
                  <a:moveTo>
                    <a:pt x="13774" y="3002"/>
                  </a:moveTo>
                  <a:cubicBezTo>
                    <a:pt x="13827" y="3201"/>
                    <a:pt x="13866" y="3401"/>
                    <a:pt x="13896" y="3600"/>
                  </a:cubicBezTo>
                  <a:cubicBezTo>
                    <a:pt x="13950" y="3990"/>
                    <a:pt x="13950" y="4380"/>
                    <a:pt x="13896" y="4771"/>
                  </a:cubicBezTo>
                  <a:cubicBezTo>
                    <a:pt x="13835" y="5246"/>
                    <a:pt x="13705" y="5713"/>
                    <a:pt x="13513" y="6164"/>
                  </a:cubicBezTo>
                  <a:cubicBezTo>
                    <a:pt x="13314" y="6631"/>
                    <a:pt x="13054" y="7075"/>
                    <a:pt x="12740" y="7481"/>
                  </a:cubicBezTo>
                  <a:lnTo>
                    <a:pt x="12763" y="7466"/>
                  </a:lnTo>
                  <a:lnTo>
                    <a:pt x="12694" y="7542"/>
                  </a:lnTo>
                  <a:cubicBezTo>
                    <a:pt x="12633" y="7619"/>
                    <a:pt x="12564" y="7703"/>
                    <a:pt x="12495" y="7780"/>
                  </a:cubicBezTo>
                  <a:lnTo>
                    <a:pt x="12480" y="7780"/>
                  </a:lnTo>
                  <a:cubicBezTo>
                    <a:pt x="12426" y="7389"/>
                    <a:pt x="12334" y="6999"/>
                    <a:pt x="12220" y="6616"/>
                  </a:cubicBezTo>
                  <a:cubicBezTo>
                    <a:pt x="12166" y="6440"/>
                    <a:pt x="12112" y="6272"/>
                    <a:pt x="12059" y="6095"/>
                  </a:cubicBezTo>
                  <a:lnTo>
                    <a:pt x="12051" y="6042"/>
                  </a:lnTo>
                  <a:lnTo>
                    <a:pt x="12036" y="5988"/>
                  </a:lnTo>
                  <a:lnTo>
                    <a:pt x="12028" y="5965"/>
                  </a:lnTo>
                  <a:cubicBezTo>
                    <a:pt x="11952" y="5720"/>
                    <a:pt x="11867" y="5437"/>
                    <a:pt x="11791" y="5161"/>
                  </a:cubicBezTo>
                  <a:cubicBezTo>
                    <a:pt x="11730" y="4909"/>
                    <a:pt x="11676" y="4656"/>
                    <a:pt x="11638" y="4396"/>
                  </a:cubicBezTo>
                  <a:cubicBezTo>
                    <a:pt x="11599" y="4097"/>
                    <a:pt x="11592" y="3799"/>
                    <a:pt x="11630" y="3500"/>
                  </a:cubicBezTo>
                  <a:cubicBezTo>
                    <a:pt x="11638" y="3446"/>
                    <a:pt x="11645" y="3385"/>
                    <a:pt x="11653" y="3332"/>
                  </a:cubicBezTo>
                  <a:cubicBezTo>
                    <a:pt x="12082" y="3217"/>
                    <a:pt x="12511" y="3133"/>
                    <a:pt x="12947" y="3079"/>
                  </a:cubicBezTo>
                  <a:cubicBezTo>
                    <a:pt x="13230" y="3041"/>
                    <a:pt x="13506" y="3018"/>
                    <a:pt x="13774" y="3002"/>
                  </a:cubicBezTo>
                  <a:close/>
                  <a:moveTo>
                    <a:pt x="11324" y="3431"/>
                  </a:moveTo>
                  <a:lnTo>
                    <a:pt x="11324" y="3431"/>
                  </a:lnTo>
                  <a:cubicBezTo>
                    <a:pt x="11316" y="3446"/>
                    <a:pt x="11309" y="3462"/>
                    <a:pt x="11309" y="3485"/>
                  </a:cubicBezTo>
                  <a:cubicBezTo>
                    <a:pt x="11263" y="3952"/>
                    <a:pt x="11293" y="4426"/>
                    <a:pt x="11400" y="4886"/>
                  </a:cubicBezTo>
                  <a:cubicBezTo>
                    <a:pt x="11492" y="5322"/>
                    <a:pt x="11630" y="5774"/>
                    <a:pt x="11737" y="6103"/>
                  </a:cubicBezTo>
                  <a:lnTo>
                    <a:pt x="11799" y="6317"/>
                  </a:lnTo>
                  <a:cubicBezTo>
                    <a:pt x="11860" y="6501"/>
                    <a:pt x="11944" y="6785"/>
                    <a:pt x="12013" y="7060"/>
                  </a:cubicBezTo>
                  <a:cubicBezTo>
                    <a:pt x="12082" y="7305"/>
                    <a:pt x="12135" y="7558"/>
                    <a:pt x="12174" y="7803"/>
                  </a:cubicBezTo>
                  <a:cubicBezTo>
                    <a:pt x="12181" y="7902"/>
                    <a:pt x="12189" y="7994"/>
                    <a:pt x="12197" y="8094"/>
                  </a:cubicBezTo>
                  <a:lnTo>
                    <a:pt x="12158" y="8140"/>
                  </a:lnTo>
                  <a:lnTo>
                    <a:pt x="12112" y="8178"/>
                  </a:lnTo>
                  <a:cubicBezTo>
                    <a:pt x="12097" y="8155"/>
                    <a:pt x="12082" y="8132"/>
                    <a:pt x="12059" y="8109"/>
                  </a:cubicBezTo>
                  <a:lnTo>
                    <a:pt x="12021" y="8055"/>
                  </a:lnTo>
                  <a:lnTo>
                    <a:pt x="12013" y="8055"/>
                  </a:lnTo>
                  <a:cubicBezTo>
                    <a:pt x="11860" y="7841"/>
                    <a:pt x="11730" y="7619"/>
                    <a:pt x="11622" y="7374"/>
                  </a:cubicBezTo>
                  <a:cubicBezTo>
                    <a:pt x="11446" y="6915"/>
                    <a:pt x="11316" y="6440"/>
                    <a:pt x="11232" y="5950"/>
                  </a:cubicBezTo>
                  <a:cubicBezTo>
                    <a:pt x="11209" y="5835"/>
                    <a:pt x="11194" y="5720"/>
                    <a:pt x="11171" y="5613"/>
                  </a:cubicBezTo>
                  <a:cubicBezTo>
                    <a:pt x="11109" y="5261"/>
                    <a:pt x="11048" y="4909"/>
                    <a:pt x="10956" y="4564"/>
                  </a:cubicBezTo>
                  <a:cubicBezTo>
                    <a:pt x="10887" y="4304"/>
                    <a:pt x="10788" y="4044"/>
                    <a:pt x="10665" y="3806"/>
                  </a:cubicBezTo>
                  <a:cubicBezTo>
                    <a:pt x="10857" y="3668"/>
                    <a:pt x="11056" y="3554"/>
                    <a:pt x="11263" y="3446"/>
                  </a:cubicBezTo>
                  <a:lnTo>
                    <a:pt x="11324" y="3431"/>
                  </a:lnTo>
                  <a:close/>
                  <a:moveTo>
                    <a:pt x="14088" y="2987"/>
                  </a:moveTo>
                  <a:lnTo>
                    <a:pt x="14141" y="2995"/>
                  </a:lnTo>
                  <a:cubicBezTo>
                    <a:pt x="14279" y="2995"/>
                    <a:pt x="14417" y="2995"/>
                    <a:pt x="14547" y="3002"/>
                  </a:cubicBezTo>
                  <a:cubicBezTo>
                    <a:pt x="14960" y="3064"/>
                    <a:pt x="15374" y="3178"/>
                    <a:pt x="15764" y="3339"/>
                  </a:cubicBezTo>
                  <a:cubicBezTo>
                    <a:pt x="16040" y="3454"/>
                    <a:pt x="16300" y="3607"/>
                    <a:pt x="16545" y="3791"/>
                  </a:cubicBezTo>
                  <a:cubicBezTo>
                    <a:pt x="16729" y="3929"/>
                    <a:pt x="16897" y="4097"/>
                    <a:pt x="17051" y="4281"/>
                  </a:cubicBezTo>
                  <a:cubicBezTo>
                    <a:pt x="17181" y="4457"/>
                    <a:pt x="17296" y="4648"/>
                    <a:pt x="17380" y="4848"/>
                  </a:cubicBezTo>
                  <a:cubicBezTo>
                    <a:pt x="17472" y="5070"/>
                    <a:pt x="17533" y="5299"/>
                    <a:pt x="17571" y="5537"/>
                  </a:cubicBezTo>
                  <a:cubicBezTo>
                    <a:pt x="17610" y="5812"/>
                    <a:pt x="17610" y="6103"/>
                    <a:pt x="17571" y="6379"/>
                  </a:cubicBezTo>
                  <a:cubicBezTo>
                    <a:pt x="17502" y="6892"/>
                    <a:pt x="17303" y="7374"/>
                    <a:pt x="16989" y="7780"/>
                  </a:cubicBezTo>
                  <a:cubicBezTo>
                    <a:pt x="16821" y="7994"/>
                    <a:pt x="16630" y="8186"/>
                    <a:pt x="16415" y="8354"/>
                  </a:cubicBezTo>
                  <a:cubicBezTo>
                    <a:pt x="16162" y="8553"/>
                    <a:pt x="15887" y="8714"/>
                    <a:pt x="15596" y="8836"/>
                  </a:cubicBezTo>
                  <a:cubicBezTo>
                    <a:pt x="15305" y="8951"/>
                    <a:pt x="14999" y="9035"/>
                    <a:pt x="14693" y="9074"/>
                  </a:cubicBezTo>
                  <a:cubicBezTo>
                    <a:pt x="14547" y="9097"/>
                    <a:pt x="14394" y="9104"/>
                    <a:pt x="14241" y="9104"/>
                  </a:cubicBezTo>
                  <a:cubicBezTo>
                    <a:pt x="14103" y="9104"/>
                    <a:pt x="13958" y="9097"/>
                    <a:pt x="13820" y="9081"/>
                  </a:cubicBezTo>
                  <a:cubicBezTo>
                    <a:pt x="13559" y="9043"/>
                    <a:pt x="13314" y="8974"/>
                    <a:pt x="13069" y="8875"/>
                  </a:cubicBezTo>
                  <a:cubicBezTo>
                    <a:pt x="12870" y="8790"/>
                    <a:pt x="12687" y="8676"/>
                    <a:pt x="12511" y="8553"/>
                  </a:cubicBezTo>
                  <a:cubicBezTo>
                    <a:pt x="12518" y="8446"/>
                    <a:pt x="12518" y="8331"/>
                    <a:pt x="12518" y="8216"/>
                  </a:cubicBezTo>
                  <a:cubicBezTo>
                    <a:pt x="12939" y="7780"/>
                    <a:pt x="13299" y="7282"/>
                    <a:pt x="13582" y="6746"/>
                  </a:cubicBezTo>
                  <a:cubicBezTo>
                    <a:pt x="14049" y="5889"/>
                    <a:pt x="14271" y="4916"/>
                    <a:pt x="14241" y="3944"/>
                  </a:cubicBezTo>
                  <a:cubicBezTo>
                    <a:pt x="14233" y="3615"/>
                    <a:pt x="14180" y="3293"/>
                    <a:pt x="14088" y="2987"/>
                  </a:cubicBezTo>
                  <a:close/>
                  <a:moveTo>
                    <a:pt x="10413" y="4021"/>
                  </a:moveTo>
                  <a:cubicBezTo>
                    <a:pt x="10428" y="4059"/>
                    <a:pt x="10443" y="4097"/>
                    <a:pt x="10459" y="4135"/>
                  </a:cubicBezTo>
                  <a:lnTo>
                    <a:pt x="10474" y="4166"/>
                  </a:lnTo>
                  <a:lnTo>
                    <a:pt x="10474" y="4143"/>
                  </a:lnTo>
                  <a:cubicBezTo>
                    <a:pt x="10627" y="4572"/>
                    <a:pt x="10734" y="5016"/>
                    <a:pt x="10803" y="5468"/>
                  </a:cubicBezTo>
                  <a:lnTo>
                    <a:pt x="10841" y="5659"/>
                  </a:lnTo>
                  <a:lnTo>
                    <a:pt x="10841" y="5682"/>
                  </a:lnTo>
                  <a:cubicBezTo>
                    <a:pt x="10903" y="6095"/>
                    <a:pt x="10995" y="6501"/>
                    <a:pt x="11102" y="6907"/>
                  </a:cubicBezTo>
                  <a:cubicBezTo>
                    <a:pt x="11217" y="7328"/>
                    <a:pt x="11393" y="7719"/>
                    <a:pt x="11622" y="8086"/>
                  </a:cubicBezTo>
                  <a:cubicBezTo>
                    <a:pt x="11699" y="8193"/>
                    <a:pt x="11783" y="8300"/>
                    <a:pt x="11867" y="8400"/>
                  </a:cubicBezTo>
                  <a:cubicBezTo>
                    <a:pt x="11699" y="8545"/>
                    <a:pt x="11569" y="8645"/>
                    <a:pt x="11462" y="8729"/>
                  </a:cubicBezTo>
                  <a:cubicBezTo>
                    <a:pt x="10981" y="9103"/>
                    <a:pt x="10454" y="9416"/>
                    <a:pt x="9898" y="9653"/>
                  </a:cubicBezTo>
                  <a:lnTo>
                    <a:pt x="9898" y="9653"/>
                  </a:lnTo>
                  <a:cubicBezTo>
                    <a:pt x="9814" y="9562"/>
                    <a:pt x="9746" y="9479"/>
                    <a:pt x="9685" y="9403"/>
                  </a:cubicBezTo>
                  <a:cubicBezTo>
                    <a:pt x="9525" y="9196"/>
                    <a:pt x="9394" y="8966"/>
                    <a:pt x="9287" y="8729"/>
                  </a:cubicBezTo>
                  <a:cubicBezTo>
                    <a:pt x="9165" y="8431"/>
                    <a:pt x="9088" y="8124"/>
                    <a:pt x="9042" y="7818"/>
                  </a:cubicBezTo>
                  <a:cubicBezTo>
                    <a:pt x="8996" y="7451"/>
                    <a:pt x="8996" y="7075"/>
                    <a:pt x="9042" y="6716"/>
                  </a:cubicBezTo>
                  <a:cubicBezTo>
                    <a:pt x="9096" y="6310"/>
                    <a:pt x="9211" y="5912"/>
                    <a:pt x="9364" y="5537"/>
                  </a:cubicBezTo>
                  <a:cubicBezTo>
                    <a:pt x="9517" y="5177"/>
                    <a:pt x="9708" y="4832"/>
                    <a:pt x="9946" y="4526"/>
                  </a:cubicBezTo>
                  <a:cubicBezTo>
                    <a:pt x="10084" y="4342"/>
                    <a:pt x="10244" y="4174"/>
                    <a:pt x="10413" y="4021"/>
                  </a:cubicBezTo>
                  <a:close/>
                  <a:moveTo>
                    <a:pt x="7358" y="2084"/>
                  </a:moveTo>
                  <a:lnTo>
                    <a:pt x="7580" y="2107"/>
                  </a:lnTo>
                  <a:cubicBezTo>
                    <a:pt x="7940" y="2160"/>
                    <a:pt x="8284" y="2252"/>
                    <a:pt x="8614" y="2390"/>
                  </a:cubicBezTo>
                  <a:lnTo>
                    <a:pt x="8637" y="2390"/>
                  </a:lnTo>
                  <a:cubicBezTo>
                    <a:pt x="8935" y="2520"/>
                    <a:pt x="9226" y="2696"/>
                    <a:pt x="9494" y="2895"/>
                  </a:cubicBezTo>
                  <a:cubicBezTo>
                    <a:pt x="9708" y="3064"/>
                    <a:pt x="9900" y="3255"/>
                    <a:pt x="10068" y="3469"/>
                  </a:cubicBezTo>
                  <a:lnTo>
                    <a:pt x="10114" y="3531"/>
                  </a:lnTo>
                  <a:cubicBezTo>
                    <a:pt x="9303" y="3868"/>
                    <a:pt x="8560" y="4335"/>
                    <a:pt x="7902" y="4909"/>
                  </a:cubicBezTo>
                  <a:cubicBezTo>
                    <a:pt x="7526" y="5238"/>
                    <a:pt x="7190" y="5613"/>
                    <a:pt x="6899" y="6027"/>
                  </a:cubicBezTo>
                  <a:cubicBezTo>
                    <a:pt x="6615" y="6432"/>
                    <a:pt x="6386" y="6869"/>
                    <a:pt x="6210" y="7336"/>
                  </a:cubicBezTo>
                  <a:cubicBezTo>
                    <a:pt x="6041" y="7787"/>
                    <a:pt x="5934" y="8262"/>
                    <a:pt x="5911" y="8744"/>
                  </a:cubicBezTo>
                  <a:cubicBezTo>
                    <a:pt x="5896" y="9081"/>
                    <a:pt x="5934" y="9418"/>
                    <a:pt x="6018" y="9747"/>
                  </a:cubicBezTo>
                  <a:cubicBezTo>
                    <a:pt x="5811" y="9625"/>
                    <a:pt x="5605" y="9495"/>
                    <a:pt x="5413" y="9349"/>
                  </a:cubicBezTo>
                  <a:cubicBezTo>
                    <a:pt x="5260" y="9227"/>
                    <a:pt x="5107" y="9097"/>
                    <a:pt x="4977" y="8959"/>
                  </a:cubicBezTo>
                  <a:cubicBezTo>
                    <a:pt x="4831" y="8806"/>
                    <a:pt x="4701" y="8653"/>
                    <a:pt x="4571" y="8492"/>
                  </a:cubicBezTo>
                  <a:cubicBezTo>
                    <a:pt x="4234" y="8048"/>
                    <a:pt x="3943" y="7558"/>
                    <a:pt x="3729" y="7045"/>
                  </a:cubicBezTo>
                  <a:lnTo>
                    <a:pt x="3729" y="7060"/>
                  </a:lnTo>
                  <a:cubicBezTo>
                    <a:pt x="3652" y="6853"/>
                    <a:pt x="3599" y="6677"/>
                    <a:pt x="3553" y="6532"/>
                  </a:cubicBezTo>
                  <a:lnTo>
                    <a:pt x="3553" y="6532"/>
                  </a:lnTo>
                  <a:cubicBezTo>
                    <a:pt x="3691" y="6562"/>
                    <a:pt x="3836" y="6570"/>
                    <a:pt x="3982" y="6570"/>
                  </a:cubicBezTo>
                  <a:lnTo>
                    <a:pt x="3966" y="6562"/>
                  </a:lnTo>
                  <a:cubicBezTo>
                    <a:pt x="4181" y="6562"/>
                    <a:pt x="4387" y="6547"/>
                    <a:pt x="4602" y="6517"/>
                  </a:cubicBezTo>
                  <a:cubicBezTo>
                    <a:pt x="5046" y="6448"/>
                    <a:pt x="5475" y="6302"/>
                    <a:pt x="5865" y="6072"/>
                  </a:cubicBezTo>
                  <a:cubicBezTo>
                    <a:pt x="6248" y="5850"/>
                    <a:pt x="6577" y="5537"/>
                    <a:pt x="6822" y="5154"/>
                  </a:cubicBezTo>
                  <a:cubicBezTo>
                    <a:pt x="6937" y="4962"/>
                    <a:pt x="7029" y="4748"/>
                    <a:pt x="7090" y="4518"/>
                  </a:cubicBezTo>
                  <a:cubicBezTo>
                    <a:pt x="7151" y="4281"/>
                    <a:pt x="7190" y="4036"/>
                    <a:pt x="7205" y="3791"/>
                  </a:cubicBezTo>
                  <a:cubicBezTo>
                    <a:pt x="7220" y="3592"/>
                    <a:pt x="7220" y="3385"/>
                    <a:pt x="7220" y="3217"/>
                  </a:cubicBezTo>
                  <a:lnTo>
                    <a:pt x="7220" y="3194"/>
                  </a:lnTo>
                  <a:cubicBezTo>
                    <a:pt x="7220" y="2911"/>
                    <a:pt x="7235" y="2627"/>
                    <a:pt x="7266" y="2344"/>
                  </a:cubicBezTo>
                  <a:cubicBezTo>
                    <a:pt x="7281" y="2252"/>
                    <a:pt x="7297" y="2168"/>
                    <a:pt x="7320" y="2084"/>
                  </a:cubicBezTo>
                  <a:close/>
                  <a:moveTo>
                    <a:pt x="10099" y="3890"/>
                  </a:moveTo>
                  <a:lnTo>
                    <a:pt x="10099" y="3890"/>
                  </a:lnTo>
                  <a:cubicBezTo>
                    <a:pt x="9938" y="4036"/>
                    <a:pt x="9785" y="4204"/>
                    <a:pt x="9655" y="4388"/>
                  </a:cubicBezTo>
                  <a:cubicBezTo>
                    <a:pt x="9387" y="4740"/>
                    <a:pt x="9172" y="5138"/>
                    <a:pt x="9012" y="5560"/>
                  </a:cubicBezTo>
                  <a:cubicBezTo>
                    <a:pt x="8682" y="6394"/>
                    <a:pt x="8606" y="7305"/>
                    <a:pt x="8782" y="8193"/>
                  </a:cubicBezTo>
                  <a:cubicBezTo>
                    <a:pt x="8874" y="8622"/>
                    <a:pt x="9042" y="9028"/>
                    <a:pt x="9287" y="9395"/>
                  </a:cubicBezTo>
                  <a:cubicBezTo>
                    <a:pt x="9372" y="9533"/>
                    <a:pt x="9479" y="9663"/>
                    <a:pt x="9586" y="9793"/>
                  </a:cubicBezTo>
                  <a:cubicBezTo>
                    <a:pt x="9195" y="9924"/>
                    <a:pt x="8790" y="10023"/>
                    <a:pt x="8384" y="10084"/>
                  </a:cubicBezTo>
                  <a:cubicBezTo>
                    <a:pt x="8177" y="10107"/>
                    <a:pt x="7970" y="10123"/>
                    <a:pt x="7756" y="10123"/>
                  </a:cubicBezTo>
                  <a:cubicBezTo>
                    <a:pt x="7572" y="10123"/>
                    <a:pt x="7389" y="10107"/>
                    <a:pt x="7205" y="10084"/>
                  </a:cubicBezTo>
                  <a:cubicBezTo>
                    <a:pt x="6929" y="10046"/>
                    <a:pt x="6661" y="9985"/>
                    <a:pt x="6401" y="9893"/>
                  </a:cubicBezTo>
                  <a:cubicBezTo>
                    <a:pt x="6340" y="9701"/>
                    <a:pt x="6294" y="9502"/>
                    <a:pt x="6263" y="9303"/>
                  </a:cubicBezTo>
                  <a:cubicBezTo>
                    <a:pt x="6225" y="9005"/>
                    <a:pt x="6232" y="8706"/>
                    <a:pt x="6271" y="8408"/>
                  </a:cubicBezTo>
                  <a:cubicBezTo>
                    <a:pt x="6324" y="8002"/>
                    <a:pt x="6439" y="7611"/>
                    <a:pt x="6592" y="7244"/>
                  </a:cubicBezTo>
                  <a:cubicBezTo>
                    <a:pt x="6784" y="6807"/>
                    <a:pt x="7021" y="6394"/>
                    <a:pt x="7312" y="6019"/>
                  </a:cubicBezTo>
                  <a:cubicBezTo>
                    <a:pt x="7649" y="5582"/>
                    <a:pt x="8047" y="5192"/>
                    <a:pt x="8483" y="4863"/>
                  </a:cubicBezTo>
                  <a:cubicBezTo>
                    <a:pt x="8981" y="4480"/>
                    <a:pt x="9525" y="4151"/>
                    <a:pt x="10099" y="3890"/>
                  </a:cubicBezTo>
                  <a:close/>
                  <a:moveTo>
                    <a:pt x="12105" y="8630"/>
                  </a:moveTo>
                  <a:cubicBezTo>
                    <a:pt x="12128" y="8660"/>
                    <a:pt x="12158" y="8683"/>
                    <a:pt x="12181" y="8706"/>
                  </a:cubicBezTo>
                  <a:lnTo>
                    <a:pt x="12181" y="8721"/>
                  </a:lnTo>
                  <a:lnTo>
                    <a:pt x="12181" y="8744"/>
                  </a:lnTo>
                  <a:cubicBezTo>
                    <a:pt x="12181" y="8790"/>
                    <a:pt x="12174" y="8829"/>
                    <a:pt x="12166" y="8875"/>
                  </a:cubicBezTo>
                  <a:cubicBezTo>
                    <a:pt x="12089" y="9518"/>
                    <a:pt x="11852" y="10130"/>
                    <a:pt x="11477" y="10658"/>
                  </a:cubicBezTo>
                  <a:lnTo>
                    <a:pt x="11416" y="10636"/>
                  </a:lnTo>
                  <a:cubicBezTo>
                    <a:pt x="11347" y="10613"/>
                    <a:pt x="11286" y="10582"/>
                    <a:pt x="11224" y="10559"/>
                  </a:cubicBezTo>
                  <a:cubicBezTo>
                    <a:pt x="10903" y="10421"/>
                    <a:pt x="10596" y="10245"/>
                    <a:pt x="10321" y="10038"/>
                  </a:cubicBezTo>
                  <a:lnTo>
                    <a:pt x="10313" y="10038"/>
                  </a:lnTo>
                  <a:cubicBezTo>
                    <a:pt x="10252" y="9985"/>
                    <a:pt x="10198" y="9939"/>
                    <a:pt x="10152" y="9901"/>
                  </a:cubicBezTo>
                  <a:cubicBezTo>
                    <a:pt x="10734" y="9640"/>
                    <a:pt x="11286" y="9303"/>
                    <a:pt x="11783" y="8905"/>
                  </a:cubicBezTo>
                  <a:cubicBezTo>
                    <a:pt x="11890" y="8821"/>
                    <a:pt x="11998" y="8729"/>
                    <a:pt x="12105" y="8630"/>
                  </a:cubicBezTo>
                  <a:close/>
                  <a:moveTo>
                    <a:pt x="16721" y="3508"/>
                  </a:moveTo>
                  <a:lnTo>
                    <a:pt x="16721" y="3508"/>
                  </a:lnTo>
                  <a:cubicBezTo>
                    <a:pt x="17081" y="3684"/>
                    <a:pt x="17418" y="3890"/>
                    <a:pt x="17732" y="4128"/>
                  </a:cubicBezTo>
                  <a:cubicBezTo>
                    <a:pt x="17977" y="4319"/>
                    <a:pt x="18191" y="4534"/>
                    <a:pt x="18383" y="4771"/>
                  </a:cubicBezTo>
                  <a:cubicBezTo>
                    <a:pt x="18536" y="4978"/>
                    <a:pt x="18666" y="5200"/>
                    <a:pt x="18773" y="5429"/>
                  </a:cubicBezTo>
                  <a:cubicBezTo>
                    <a:pt x="18865" y="5674"/>
                    <a:pt x="18934" y="5919"/>
                    <a:pt x="18972" y="6180"/>
                  </a:cubicBezTo>
                  <a:cubicBezTo>
                    <a:pt x="19003" y="6471"/>
                    <a:pt x="19003" y="6762"/>
                    <a:pt x="18965" y="7052"/>
                  </a:cubicBezTo>
                  <a:cubicBezTo>
                    <a:pt x="18972" y="7052"/>
                    <a:pt x="18980" y="7045"/>
                    <a:pt x="18980" y="7045"/>
                  </a:cubicBezTo>
                  <a:lnTo>
                    <a:pt x="18980" y="7045"/>
                  </a:lnTo>
                  <a:cubicBezTo>
                    <a:pt x="18926" y="7343"/>
                    <a:pt x="18842" y="7634"/>
                    <a:pt x="18727" y="7918"/>
                  </a:cubicBezTo>
                  <a:lnTo>
                    <a:pt x="18727" y="7941"/>
                  </a:lnTo>
                  <a:cubicBezTo>
                    <a:pt x="18597" y="8232"/>
                    <a:pt x="18429" y="8515"/>
                    <a:pt x="18237" y="8767"/>
                  </a:cubicBezTo>
                  <a:lnTo>
                    <a:pt x="18222" y="8790"/>
                  </a:lnTo>
                  <a:cubicBezTo>
                    <a:pt x="17977" y="9097"/>
                    <a:pt x="17701" y="9372"/>
                    <a:pt x="17387" y="9617"/>
                  </a:cubicBezTo>
                  <a:lnTo>
                    <a:pt x="17372" y="9625"/>
                  </a:lnTo>
                  <a:lnTo>
                    <a:pt x="17357" y="9640"/>
                  </a:lnTo>
                  <a:lnTo>
                    <a:pt x="17387" y="9633"/>
                  </a:lnTo>
                  <a:lnTo>
                    <a:pt x="17387" y="9633"/>
                  </a:lnTo>
                  <a:cubicBezTo>
                    <a:pt x="16959" y="9939"/>
                    <a:pt x="16507" y="10199"/>
                    <a:pt x="16017" y="10406"/>
                  </a:cubicBezTo>
                  <a:cubicBezTo>
                    <a:pt x="15450" y="10636"/>
                    <a:pt x="14846" y="10804"/>
                    <a:pt x="14233" y="10888"/>
                  </a:cubicBezTo>
                  <a:cubicBezTo>
                    <a:pt x="13935" y="10926"/>
                    <a:pt x="13636" y="10942"/>
                    <a:pt x="13337" y="10942"/>
                  </a:cubicBezTo>
                  <a:cubicBezTo>
                    <a:pt x="13062" y="10942"/>
                    <a:pt x="12794" y="10926"/>
                    <a:pt x="12518" y="10896"/>
                  </a:cubicBezTo>
                  <a:cubicBezTo>
                    <a:pt x="12273" y="10858"/>
                    <a:pt x="12028" y="10812"/>
                    <a:pt x="11791" y="10743"/>
                  </a:cubicBezTo>
                  <a:cubicBezTo>
                    <a:pt x="12043" y="10375"/>
                    <a:pt x="12235" y="9969"/>
                    <a:pt x="12350" y="9533"/>
                  </a:cubicBezTo>
                  <a:cubicBezTo>
                    <a:pt x="12411" y="9334"/>
                    <a:pt x="12457" y="9120"/>
                    <a:pt x="12480" y="8913"/>
                  </a:cubicBezTo>
                  <a:cubicBezTo>
                    <a:pt x="13001" y="9250"/>
                    <a:pt x="13598" y="9426"/>
                    <a:pt x="14210" y="9426"/>
                  </a:cubicBezTo>
                  <a:lnTo>
                    <a:pt x="14264" y="9426"/>
                  </a:lnTo>
                  <a:cubicBezTo>
                    <a:pt x="14922" y="9426"/>
                    <a:pt x="15565" y="9250"/>
                    <a:pt x="16132" y="8936"/>
                  </a:cubicBezTo>
                  <a:cubicBezTo>
                    <a:pt x="16729" y="8607"/>
                    <a:pt x="17211" y="8117"/>
                    <a:pt x="17541" y="7527"/>
                  </a:cubicBezTo>
                  <a:cubicBezTo>
                    <a:pt x="17709" y="7221"/>
                    <a:pt x="17824" y="6884"/>
                    <a:pt x="17877" y="6532"/>
                  </a:cubicBezTo>
                  <a:cubicBezTo>
                    <a:pt x="17946" y="6149"/>
                    <a:pt x="17946" y="5759"/>
                    <a:pt x="17877" y="5376"/>
                  </a:cubicBezTo>
                  <a:cubicBezTo>
                    <a:pt x="17816" y="5016"/>
                    <a:pt x="17694" y="4671"/>
                    <a:pt x="17502" y="4358"/>
                  </a:cubicBezTo>
                  <a:cubicBezTo>
                    <a:pt x="17326" y="4067"/>
                    <a:pt x="17089" y="3806"/>
                    <a:pt x="16821" y="3584"/>
                  </a:cubicBezTo>
                  <a:cubicBezTo>
                    <a:pt x="16790" y="3561"/>
                    <a:pt x="16752" y="3531"/>
                    <a:pt x="16721" y="3508"/>
                  </a:cubicBezTo>
                  <a:close/>
                  <a:moveTo>
                    <a:pt x="9839" y="10038"/>
                  </a:moveTo>
                  <a:cubicBezTo>
                    <a:pt x="9907" y="10107"/>
                    <a:pt x="9976" y="10176"/>
                    <a:pt x="10061" y="10237"/>
                  </a:cubicBezTo>
                  <a:cubicBezTo>
                    <a:pt x="10428" y="10528"/>
                    <a:pt x="10841" y="10758"/>
                    <a:pt x="11286" y="10926"/>
                  </a:cubicBezTo>
                  <a:cubicBezTo>
                    <a:pt x="11132" y="11095"/>
                    <a:pt x="10964" y="11256"/>
                    <a:pt x="10780" y="11393"/>
                  </a:cubicBezTo>
                  <a:cubicBezTo>
                    <a:pt x="10589" y="11547"/>
                    <a:pt x="10374" y="11669"/>
                    <a:pt x="10152" y="11769"/>
                  </a:cubicBezTo>
                  <a:cubicBezTo>
                    <a:pt x="9961" y="11845"/>
                    <a:pt x="9754" y="11899"/>
                    <a:pt x="9555" y="11929"/>
                  </a:cubicBezTo>
                  <a:cubicBezTo>
                    <a:pt x="9448" y="11937"/>
                    <a:pt x="9341" y="11945"/>
                    <a:pt x="9234" y="11945"/>
                  </a:cubicBezTo>
                  <a:cubicBezTo>
                    <a:pt x="9127" y="11945"/>
                    <a:pt x="9027" y="11937"/>
                    <a:pt x="8920" y="11929"/>
                  </a:cubicBezTo>
                  <a:cubicBezTo>
                    <a:pt x="8682" y="11891"/>
                    <a:pt x="8453" y="11830"/>
                    <a:pt x="8231" y="11738"/>
                  </a:cubicBezTo>
                  <a:cubicBezTo>
                    <a:pt x="7947" y="11608"/>
                    <a:pt x="7679" y="11447"/>
                    <a:pt x="7435" y="11256"/>
                  </a:cubicBezTo>
                  <a:cubicBezTo>
                    <a:pt x="7220" y="11087"/>
                    <a:pt x="7013" y="10888"/>
                    <a:pt x="6837" y="10674"/>
                  </a:cubicBezTo>
                  <a:cubicBezTo>
                    <a:pt x="6745" y="10544"/>
                    <a:pt x="6661" y="10413"/>
                    <a:pt x="6585" y="10276"/>
                  </a:cubicBezTo>
                  <a:lnTo>
                    <a:pt x="6585" y="10276"/>
                  </a:lnTo>
                  <a:cubicBezTo>
                    <a:pt x="6615" y="10299"/>
                    <a:pt x="6646" y="10306"/>
                    <a:pt x="6677" y="10314"/>
                  </a:cubicBezTo>
                  <a:cubicBezTo>
                    <a:pt x="7029" y="10406"/>
                    <a:pt x="7389" y="10452"/>
                    <a:pt x="7756" y="10452"/>
                  </a:cubicBezTo>
                  <a:cubicBezTo>
                    <a:pt x="8292" y="10452"/>
                    <a:pt x="8820" y="10368"/>
                    <a:pt x="9326" y="10214"/>
                  </a:cubicBezTo>
                  <a:cubicBezTo>
                    <a:pt x="9494" y="10169"/>
                    <a:pt x="9662" y="10107"/>
                    <a:pt x="9839" y="10038"/>
                  </a:cubicBezTo>
                  <a:close/>
                  <a:moveTo>
                    <a:pt x="9886" y="0"/>
                  </a:moveTo>
                  <a:cubicBezTo>
                    <a:pt x="9238" y="0"/>
                    <a:pt x="8608" y="191"/>
                    <a:pt x="8062" y="537"/>
                  </a:cubicBezTo>
                  <a:cubicBezTo>
                    <a:pt x="7794" y="713"/>
                    <a:pt x="7557" y="943"/>
                    <a:pt x="7366" y="1203"/>
                  </a:cubicBezTo>
                  <a:cubicBezTo>
                    <a:pt x="7243" y="1372"/>
                    <a:pt x="7144" y="1563"/>
                    <a:pt x="7082" y="1762"/>
                  </a:cubicBezTo>
                  <a:lnTo>
                    <a:pt x="7044" y="1754"/>
                  </a:lnTo>
                  <a:cubicBezTo>
                    <a:pt x="6715" y="1762"/>
                    <a:pt x="6393" y="1793"/>
                    <a:pt x="6072" y="1862"/>
                  </a:cubicBezTo>
                  <a:cubicBezTo>
                    <a:pt x="5566" y="1976"/>
                    <a:pt x="5084" y="2183"/>
                    <a:pt x="4655" y="2466"/>
                  </a:cubicBezTo>
                  <a:cubicBezTo>
                    <a:pt x="4632" y="2413"/>
                    <a:pt x="4609" y="2367"/>
                    <a:pt x="4579" y="2321"/>
                  </a:cubicBezTo>
                  <a:cubicBezTo>
                    <a:pt x="4510" y="2214"/>
                    <a:pt x="4426" y="2122"/>
                    <a:pt x="4334" y="2038"/>
                  </a:cubicBezTo>
                  <a:cubicBezTo>
                    <a:pt x="4234" y="1961"/>
                    <a:pt x="4127" y="1892"/>
                    <a:pt x="4012" y="1846"/>
                  </a:cubicBezTo>
                  <a:cubicBezTo>
                    <a:pt x="3851" y="1785"/>
                    <a:pt x="3683" y="1754"/>
                    <a:pt x="3515" y="1754"/>
                  </a:cubicBezTo>
                  <a:cubicBezTo>
                    <a:pt x="3461" y="1754"/>
                    <a:pt x="3400" y="1754"/>
                    <a:pt x="3338" y="1762"/>
                  </a:cubicBezTo>
                  <a:cubicBezTo>
                    <a:pt x="3078" y="1793"/>
                    <a:pt x="2826" y="1869"/>
                    <a:pt x="2596" y="1984"/>
                  </a:cubicBezTo>
                  <a:cubicBezTo>
                    <a:pt x="2343" y="2107"/>
                    <a:pt x="2113" y="2260"/>
                    <a:pt x="1907" y="2436"/>
                  </a:cubicBezTo>
                  <a:cubicBezTo>
                    <a:pt x="1692" y="2620"/>
                    <a:pt x="1509" y="2826"/>
                    <a:pt x="1348" y="3056"/>
                  </a:cubicBezTo>
                  <a:cubicBezTo>
                    <a:pt x="1187" y="3278"/>
                    <a:pt x="1072" y="3531"/>
                    <a:pt x="996" y="3791"/>
                  </a:cubicBezTo>
                  <a:cubicBezTo>
                    <a:pt x="957" y="3921"/>
                    <a:pt x="934" y="4051"/>
                    <a:pt x="919" y="4189"/>
                  </a:cubicBezTo>
                  <a:cubicBezTo>
                    <a:pt x="911" y="4319"/>
                    <a:pt x="911" y="4457"/>
                    <a:pt x="934" y="4587"/>
                  </a:cubicBezTo>
                  <a:cubicBezTo>
                    <a:pt x="980" y="4863"/>
                    <a:pt x="1088" y="5123"/>
                    <a:pt x="1256" y="5345"/>
                  </a:cubicBezTo>
                  <a:cubicBezTo>
                    <a:pt x="1363" y="5483"/>
                    <a:pt x="1486" y="5613"/>
                    <a:pt x="1616" y="5728"/>
                  </a:cubicBezTo>
                  <a:lnTo>
                    <a:pt x="1486" y="5743"/>
                  </a:lnTo>
                  <a:cubicBezTo>
                    <a:pt x="1409" y="5751"/>
                    <a:pt x="1340" y="5766"/>
                    <a:pt x="1271" y="5774"/>
                  </a:cubicBezTo>
                  <a:cubicBezTo>
                    <a:pt x="1057" y="5805"/>
                    <a:pt x="843" y="5820"/>
                    <a:pt x="636" y="5820"/>
                  </a:cubicBezTo>
                  <a:cubicBezTo>
                    <a:pt x="483" y="5820"/>
                    <a:pt x="330" y="5812"/>
                    <a:pt x="184" y="5789"/>
                  </a:cubicBezTo>
                  <a:lnTo>
                    <a:pt x="161" y="5789"/>
                  </a:lnTo>
                  <a:cubicBezTo>
                    <a:pt x="138" y="5789"/>
                    <a:pt x="108" y="5797"/>
                    <a:pt x="85" y="5812"/>
                  </a:cubicBezTo>
                  <a:cubicBezTo>
                    <a:pt x="46" y="5835"/>
                    <a:pt x="23" y="5866"/>
                    <a:pt x="16" y="5904"/>
                  </a:cubicBezTo>
                  <a:cubicBezTo>
                    <a:pt x="0" y="5950"/>
                    <a:pt x="8" y="5996"/>
                    <a:pt x="31" y="6034"/>
                  </a:cubicBezTo>
                  <a:cubicBezTo>
                    <a:pt x="46" y="6065"/>
                    <a:pt x="85" y="6095"/>
                    <a:pt x="123" y="6103"/>
                  </a:cubicBezTo>
                  <a:cubicBezTo>
                    <a:pt x="291" y="6126"/>
                    <a:pt x="467" y="6141"/>
                    <a:pt x="636" y="6141"/>
                  </a:cubicBezTo>
                  <a:cubicBezTo>
                    <a:pt x="758" y="6141"/>
                    <a:pt x="896" y="6134"/>
                    <a:pt x="1034" y="6126"/>
                  </a:cubicBezTo>
                  <a:cubicBezTo>
                    <a:pt x="1348" y="6095"/>
                    <a:pt x="1654" y="6042"/>
                    <a:pt x="1960" y="5973"/>
                  </a:cubicBezTo>
                  <a:cubicBezTo>
                    <a:pt x="1991" y="5996"/>
                    <a:pt x="2014" y="6011"/>
                    <a:pt x="2045" y="6027"/>
                  </a:cubicBezTo>
                  <a:cubicBezTo>
                    <a:pt x="2236" y="6134"/>
                    <a:pt x="2435" y="6226"/>
                    <a:pt x="2634" y="6310"/>
                  </a:cubicBezTo>
                  <a:cubicBezTo>
                    <a:pt x="2818" y="6379"/>
                    <a:pt x="3002" y="6440"/>
                    <a:pt x="3193" y="6486"/>
                  </a:cubicBezTo>
                  <a:cubicBezTo>
                    <a:pt x="3293" y="6853"/>
                    <a:pt x="3430" y="7221"/>
                    <a:pt x="3606" y="7565"/>
                  </a:cubicBezTo>
                  <a:cubicBezTo>
                    <a:pt x="3828" y="7994"/>
                    <a:pt x="4089" y="8408"/>
                    <a:pt x="4395" y="8783"/>
                  </a:cubicBezTo>
                  <a:cubicBezTo>
                    <a:pt x="4548" y="8974"/>
                    <a:pt x="4709" y="9158"/>
                    <a:pt x="4885" y="9326"/>
                  </a:cubicBezTo>
                  <a:cubicBezTo>
                    <a:pt x="5061" y="9487"/>
                    <a:pt x="5253" y="9640"/>
                    <a:pt x="5452" y="9770"/>
                  </a:cubicBezTo>
                  <a:cubicBezTo>
                    <a:pt x="5674" y="9924"/>
                    <a:pt x="5903" y="10046"/>
                    <a:pt x="6156" y="10146"/>
                  </a:cubicBezTo>
                  <a:cubicBezTo>
                    <a:pt x="6240" y="10360"/>
                    <a:pt x="6355" y="10567"/>
                    <a:pt x="6500" y="10758"/>
                  </a:cubicBezTo>
                  <a:cubicBezTo>
                    <a:pt x="6654" y="10972"/>
                    <a:pt x="6830" y="11171"/>
                    <a:pt x="7029" y="11348"/>
                  </a:cubicBezTo>
                  <a:cubicBezTo>
                    <a:pt x="7427" y="11700"/>
                    <a:pt x="7894" y="11968"/>
                    <a:pt x="8399" y="12136"/>
                  </a:cubicBezTo>
                  <a:cubicBezTo>
                    <a:pt x="8614" y="12205"/>
                    <a:pt x="8836" y="12243"/>
                    <a:pt x="9065" y="12259"/>
                  </a:cubicBezTo>
                  <a:cubicBezTo>
                    <a:pt x="9119" y="12259"/>
                    <a:pt x="9165" y="12266"/>
                    <a:pt x="9218" y="12266"/>
                  </a:cubicBezTo>
                  <a:cubicBezTo>
                    <a:pt x="9808" y="12259"/>
                    <a:pt x="10382" y="12075"/>
                    <a:pt x="10857" y="11723"/>
                  </a:cubicBezTo>
                  <a:cubicBezTo>
                    <a:pt x="11132" y="11524"/>
                    <a:pt x="11377" y="11286"/>
                    <a:pt x="11592" y="11018"/>
                  </a:cubicBezTo>
                  <a:cubicBezTo>
                    <a:pt x="11699" y="11057"/>
                    <a:pt x="11814" y="11087"/>
                    <a:pt x="11936" y="11118"/>
                  </a:cubicBezTo>
                  <a:cubicBezTo>
                    <a:pt x="12388" y="11217"/>
                    <a:pt x="12855" y="11271"/>
                    <a:pt x="13322" y="11271"/>
                  </a:cubicBezTo>
                  <a:cubicBezTo>
                    <a:pt x="13590" y="11271"/>
                    <a:pt x="13858" y="11256"/>
                    <a:pt x="14126" y="11225"/>
                  </a:cubicBezTo>
                  <a:cubicBezTo>
                    <a:pt x="14876" y="11133"/>
                    <a:pt x="15611" y="10934"/>
                    <a:pt x="16300" y="10628"/>
                  </a:cubicBezTo>
                  <a:cubicBezTo>
                    <a:pt x="16966" y="10337"/>
                    <a:pt x="17564" y="9931"/>
                    <a:pt x="18084" y="9426"/>
                  </a:cubicBezTo>
                  <a:cubicBezTo>
                    <a:pt x="18582" y="8936"/>
                    <a:pt x="18949" y="8339"/>
                    <a:pt x="19156" y="7673"/>
                  </a:cubicBezTo>
                  <a:cubicBezTo>
                    <a:pt x="19263" y="7320"/>
                    <a:pt x="19317" y="6953"/>
                    <a:pt x="19317" y="6585"/>
                  </a:cubicBezTo>
                  <a:cubicBezTo>
                    <a:pt x="19317" y="6141"/>
                    <a:pt x="19233" y="5705"/>
                    <a:pt x="19057" y="5299"/>
                  </a:cubicBezTo>
                  <a:cubicBezTo>
                    <a:pt x="18896" y="4924"/>
                    <a:pt x="18666" y="4572"/>
                    <a:pt x="18375" y="4273"/>
                  </a:cubicBezTo>
                  <a:cubicBezTo>
                    <a:pt x="18084" y="3975"/>
                    <a:pt x="17747" y="3714"/>
                    <a:pt x="17380" y="3500"/>
                  </a:cubicBezTo>
                  <a:cubicBezTo>
                    <a:pt x="16997" y="3286"/>
                    <a:pt x="16599" y="3110"/>
                    <a:pt x="16185" y="2979"/>
                  </a:cubicBezTo>
                  <a:cubicBezTo>
                    <a:pt x="15764" y="2849"/>
                    <a:pt x="15336" y="2757"/>
                    <a:pt x="14899" y="2711"/>
                  </a:cubicBezTo>
                  <a:cubicBezTo>
                    <a:pt x="14784" y="2696"/>
                    <a:pt x="14670" y="2688"/>
                    <a:pt x="14555" y="2681"/>
                  </a:cubicBezTo>
                  <a:cubicBezTo>
                    <a:pt x="14363" y="2658"/>
                    <a:pt x="14172" y="2635"/>
                    <a:pt x="13965" y="2627"/>
                  </a:cubicBezTo>
                  <a:cubicBezTo>
                    <a:pt x="13958" y="2604"/>
                    <a:pt x="13950" y="2574"/>
                    <a:pt x="13942" y="2551"/>
                  </a:cubicBezTo>
                  <a:cubicBezTo>
                    <a:pt x="13751" y="2091"/>
                    <a:pt x="13475" y="1670"/>
                    <a:pt x="13123" y="1310"/>
                  </a:cubicBezTo>
                  <a:cubicBezTo>
                    <a:pt x="13337" y="1173"/>
                    <a:pt x="13552" y="1050"/>
                    <a:pt x="13789" y="951"/>
                  </a:cubicBezTo>
                  <a:lnTo>
                    <a:pt x="13812" y="943"/>
                  </a:lnTo>
                  <a:cubicBezTo>
                    <a:pt x="14210" y="774"/>
                    <a:pt x="14631" y="660"/>
                    <a:pt x="15060" y="598"/>
                  </a:cubicBezTo>
                  <a:cubicBezTo>
                    <a:pt x="15244" y="575"/>
                    <a:pt x="15428" y="568"/>
                    <a:pt x="15611" y="568"/>
                  </a:cubicBezTo>
                  <a:cubicBezTo>
                    <a:pt x="15764" y="568"/>
                    <a:pt x="15918" y="575"/>
                    <a:pt x="16063" y="591"/>
                  </a:cubicBezTo>
                  <a:cubicBezTo>
                    <a:pt x="16308" y="621"/>
                    <a:pt x="16545" y="690"/>
                    <a:pt x="16767" y="782"/>
                  </a:cubicBezTo>
                  <a:cubicBezTo>
                    <a:pt x="16928" y="851"/>
                    <a:pt x="17081" y="935"/>
                    <a:pt x="17227" y="1042"/>
                  </a:cubicBezTo>
                  <a:cubicBezTo>
                    <a:pt x="17319" y="1119"/>
                    <a:pt x="17410" y="1203"/>
                    <a:pt x="17495" y="1295"/>
                  </a:cubicBezTo>
                  <a:cubicBezTo>
                    <a:pt x="17525" y="1326"/>
                    <a:pt x="17564" y="1349"/>
                    <a:pt x="17610" y="1349"/>
                  </a:cubicBezTo>
                  <a:cubicBezTo>
                    <a:pt x="17755" y="1349"/>
                    <a:pt x="17824" y="1173"/>
                    <a:pt x="17724" y="1073"/>
                  </a:cubicBezTo>
                  <a:cubicBezTo>
                    <a:pt x="17579" y="912"/>
                    <a:pt x="17418" y="774"/>
                    <a:pt x="17242" y="660"/>
                  </a:cubicBezTo>
                  <a:cubicBezTo>
                    <a:pt x="17058" y="552"/>
                    <a:pt x="16867" y="461"/>
                    <a:pt x="16668" y="399"/>
                  </a:cubicBezTo>
                  <a:cubicBezTo>
                    <a:pt x="16461" y="330"/>
                    <a:pt x="16247" y="284"/>
                    <a:pt x="16032" y="261"/>
                  </a:cubicBezTo>
                  <a:cubicBezTo>
                    <a:pt x="15895" y="246"/>
                    <a:pt x="15757" y="239"/>
                    <a:pt x="15619" y="239"/>
                  </a:cubicBezTo>
                  <a:cubicBezTo>
                    <a:pt x="15535" y="239"/>
                    <a:pt x="15458" y="239"/>
                    <a:pt x="15374" y="246"/>
                  </a:cubicBezTo>
                  <a:cubicBezTo>
                    <a:pt x="14922" y="277"/>
                    <a:pt x="14470" y="361"/>
                    <a:pt x="14042" y="514"/>
                  </a:cubicBezTo>
                  <a:cubicBezTo>
                    <a:pt x="13628" y="644"/>
                    <a:pt x="13238" y="836"/>
                    <a:pt x="12878" y="1081"/>
                  </a:cubicBezTo>
                  <a:cubicBezTo>
                    <a:pt x="12618" y="851"/>
                    <a:pt x="12334" y="660"/>
                    <a:pt x="12028" y="506"/>
                  </a:cubicBezTo>
                  <a:cubicBezTo>
                    <a:pt x="11607" y="292"/>
                    <a:pt x="11163" y="147"/>
                    <a:pt x="10704" y="70"/>
                  </a:cubicBezTo>
                  <a:cubicBezTo>
                    <a:pt x="10459" y="24"/>
                    <a:pt x="10206" y="1"/>
                    <a:pt x="9953" y="1"/>
                  </a:cubicBezTo>
                  <a:lnTo>
                    <a:pt x="9961" y="1"/>
                  </a:lnTo>
                  <a:cubicBezTo>
                    <a:pt x="9936" y="1"/>
                    <a:pt x="9911" y="0"/>
                    <a:pt x="98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600" name="Google Shape;600;p46"/>
          <p:cNvGrpSpPr/>
          <p:nvPr/>
        </p:nvGrpSpPr>
        <p:grpSpPr>
          <a:xfrm>
            <a:off x="576650" y="401848"/>
            <a:ext cx="987955" cy="952102"/>
            <a:chOff x="2965225" y="3819273"/>
            <a:chExt cx="987955" cy="952102"/>
          </a:xfrm>
        </p:grpSpPr>
        <p:sp>
          <p:nvSpPr>
            <p:cNvPr id="601" name="Google Shape;601;p46"/>
            <p:cNvSpPr/>
            <p:nvPr/>
          </p:nvSpPr>
          <p:spPr>
            <a:xfrm>
              <a:off x="3334797" y="3819273"/>
              <a:ext cx="493525" cy="809543"/>
            </a:xfrm>
            <a:custGeom>
              <a:avLst/>
              <a:gdLst/>
              <a:ahLst/>
              <a:cxnLst/>
              <a:rect l="l" t="t" r="r" b="b"/>
              <a:pathLst>
                <a:path w="15111" h="24787" extrusionOk="0">
                  <a:moveTo>
                    <a:pt x="271" y="1"/>
                  </a:moveTo>
                  <a:cubicBezTo>
                    <a:pt x="241" y="1"/>
                    <a:pt x="212" y="8"/>
                    <a:pt x="190" y="15"/>
                  </a:cubicBezTo>
                  <a:cubicBezTo>
                    <a:pt x="66" y="59"/>
                    <a:pt x="1" y="198"/>
                    <a:pt x="44" y="322"/>
                  </a:cubicBezTo>
                  <a:cubicBezTo>
                    <a:pt x="95" y="504"/>
                    <a:pt x="139" y="679"/>
                    <a:pt x="183" y="862"/>
                  </a:cubicBezTo>
                  <a:cubicBezTo>
                    <a:pt x="592" y="2686"/>
                    <a:pt x="650" y="4561"/>
                    <a:pt x="657" y="6319"/>
                  </a:cubicBezTo>
                  <a:cubicBezTo>
                    <a:pt x="657" y="6888"/>
                    <a:pt x="657" y="7465"/>
                    <a:pt x="643" y="8034"/>
                  </a:cubicBezTo>
                  <a:cubicBezTo>
                    <a:pt x="628" y="9289"/>
                    <a:pt x="621" y="10587"/>
                    <a:pt x="686" y="11857"/>
                  </a:cubicBezTo>
                  <a:cubicBezTo>
                    <a:pt x="796" y="13936"/>
                    <a:pt x="1131" y="15680"/>
                    <a:pt x="1715" y="17198"/>
                  </a:cubicBezTo>
                  <a:cubicBezTo>
                    <a:pt x="1992" y="17913"/>
                    <a:pt x="2343" y="18606"/>
                    <a:pt x="2773" y="19248"/>
                  </a:cubicBezTo>
                  <a:cubicBezTo>
                    <a:pt x="3174" y="19853"/>
                    <a:pt x="3641" y="20415"/>
                    <a:pt x="4167" y="20919"/>
                  </a:cubicBezTo>
                  <a:cubicBezTo>
                    <a:pt x="5137" y="21874"/>
                    <a:pt x="6334" y="22670"/>
                    <a:pt x="7734" y="23297"/>
                  </a:cubicBezTo>
                  <a:cubicBezTo>
                    <a:pt x="9084" y="23881"/>
                    <a:pt x="10500" y="24289"/>
                    <a:pt x="11959" y="24508"/>
                  </a:cubicBezTo>
                  <a:cubicBezTo>
                    <a:pt x="12302" y="24559"/>
                    <a:pt x="12667" y="24603"/>
                    <a:pt x="13061" y="24647"/>
                  </a:cubicBezTo>
                  <a:cubicBezTo>
                    <a:pt x="13075" y="24669"/>
                    <a:pt x="13097" y="24691"/>
                    <a:pt x="13119" y="24713"/>
                  </a:cubicBezTo>
                  <a:cubicBezTo>
                    <a:pt x="13178" y="24758"/>
                    <a:pt x="13249" y="24787"/>
                    <a:pt x="13321" y="24787"/>
                  </a:cubicBezTo>
                  <a:cubicBezTo>
                    <a:pt x="13329" y="24787"/>
                    <a:pt x="13337" y="24786"/>
                    <a:pt x="13345" y="24786"/>
                  </a:cubicBezTo>
                  <a:cubicBezTo>
                    <a:pt x="13455" y="24786"/>
                    <a:pt x="13549" y="24734"/>
                    <a:pt x="13622" y="24662"/>
                  </a:cubicBezTo>
                  <a:cubicBezTo>
                    <a:pt x="13878" y="24384"/>
                    <a:pt x="14089" y="24071"/>
                    <a:pt x="14264" y="23735"/>
                  </a:cubicBezTo>
                  <a:cubicBezTo>
                    <a:pt x="14432" y="23414"/>
                    <a:pt x="14578" y="23078"/>
                    <a:pt x="14688" y="22728"/>
                  </a:cubicBezTo>
                  <a:cubicBezTo>
                    <a:pt x="14914" y="21977"/>
                    <a:pt x="15045" y="21203"/>
                    <a:pt x="15082" y="20423"/>
                  </a:cubicBezTo>
                  <a:cubicBezTo>
                    <a:pt x="15111" y="19635"/>
                    <a:pt x="15074" y="18839"/>
                    <a:pt x="14965" y="18051"/>
                  </a:cubicBezTo>
                  <a:cubicBezTo>
                    <a:pt x="14855" y="17307"/>
                    <a:pt x="14695" y="16577"/>
                    <a:pt x="14469" y="15855"/>
                  </a:cubicBezTo>
                  <a:cubicBezTo>
                    <a:pt x="13520" y="12849"/>
                    <a:pt x="11368" y="10507"/>
                    <a:pt x="9610" y="8807"/>
                  </a:cubicBezTo>
                  <a:cubicBezTo>
                    <a:pt x="8544" y="7778"/>
                    <a:pt x="7406" y="6801"/>
                    <a:pt x="6297" y="5852"/>
                  </a:cubicBezTo>
                  <a:lnTo>
                    <a:pt x="6268" y="5823"/>
                  </a:lnTo>
                  <a:lnTo>
                    <a:pt x="6151" y="5721"/>
                  </a:lnTo>
                  <a:cubicBezTo>
                    <a:pt x="5086" y="4809"/>
                    <a:pt x="3984" y="3868"/>
                    <a:pt x="2963" y="2876"/>
                  </a:cubicBezTo>
                  <a:cubicBezTo>
                    <a:pt x="2583" y="2511"/>
                    <a:pt x="2255" y="2175"/>
                    <a:pt x="1949" y="1854"/>
                  </a:cubicBezTo>
                  <a:cubicBezTo>
                    <a:pt x="1693" y="1584"/>
                    <a:pt x="1438" y="1300"/>
                    <a:pt x="1190" y="1008"/>
                  </a:cubicBezTo>
                  <a:cubicBezTo>
                    <a:pt x="1066" y="855"/>
                    <a:pt x="942" y="709"/>
                    <a:pt x="818" y="555"/>
                  </a:cubicBezTo>
                  <a:lnTo>
                    <a:pt x="672" y="358"/>
                  </a:lnTo>
                  <a:cubicBezTo>
                    <a:pt x="606" y="271"/>
                    <a:pt x="541" y="183"/>
                    <a:pt x="468" y="103"/>
                  </a:cubicBezTo>
                  <a:cubicBezTo>
                    <a:pt x="416" y="37"/>
                    <a:pt x="351" y="1"/>
                    <a:pt x="2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02" name="Google Shape;602;p46"/>
            <p:cNvSpPr/>
            <p:nvPr/>
          </p:nvSpPr>
          <p:spPr>
            <a:xfrm>
              <a:off x="3393943" y="3932470"/>
              <a:ext cx="559237" cy="838905"/>
            </a:xfrm>
            <a:custGeom>
              <a:avLst/>
              <a:gdLst/>
              <a:ahLst/>
              <a:cxnLst/>
              <a:rect l="l" t="t" r="r" b="b"/>
              <a:pathLst>
                <a:path w="17123" h="25686" extrusionOk="0">
                  <a:moveTo>
                    <a:pt x="151" y="0"/>
                  </a:moveTo>
                  <a:cubicBezTo>
                    <a:pt x="61" y="0"/>
                    <a:pt x="1" y="105"/>
                    <a:pt x="50" y="183"/>
                  </a:cubicBezTo>
                  <a:lnTo>
                    <a:pt x="50" y="176"/>
                  </a:lnTo>
                  <a:cubicBezTo>
                    <a:pt x="583" y="1066"/>
                    <a:pt x="1079" y="1985"/>
                    <a:pt x="1524" y="2926"/>
                  </a:cubicBezTo>
                  <a:cubicBezTo>
                    <a:pt x="1969" y="3853"/>
                    <a:pt x="2378" y="4801"/>
                    <a:pt x="2772" y="5750"/>
                  </a:cubicBezTo>
                  <a:cubicBezTo>
                    <a:pt x="3107" y="6582"/>
                    <a:pt x="3435" y="7413"/>
                    <a:pt x="3756" y="8252"/>
                  </a:cubicBezTo>
                  <a:cubicBezTo>
                    <a:pt x="3910" y="8661"/>
                    <a:pt x="4070" y="9062"/>
                    <a:pt x="4231" y="9471"/>
                  </a:cubicBezTo>
                  <a:cubicBezTo>
                    <a:pt x="4406" y="9909"/>
                    <a:pt x="4581" y="10346"/>
                    <a:pt x="4763" y="10777"/>
                  </a:cubicBezTo>
                  <a:lnTo>
                    <a:pt x="4720" y="10682"/>
                  </a:lnTo>
                  <a:lnTo>
                    <a:pt x="4720" y="10682"/>
                  </a:lnTo>
                  <a:cubicBezTo>
                    <a:pt x="5135" y="11703"/>
                    <a:pt x="5573" y="12718"/>
                    <a:pt x="6055" y="13717"/>
                  </a:cubicBezTo>
                  <a:cubicBezTo>
                    <a:pt x="6493" y="14629"/>
                    <a:pt x="6989" y="15526"/>
                    <a:pt x="7514" y="16395"/>
                  </a:cubicBezTo>
                  <a:cubicBezTo>
                    <a:pt x="8025" y="17248"/>
                    <a:pt x="8572" y="18066"/>
                    <a:pt x="9163" y="18868"/>
                  </a:cubicBezTo>
                  <a:cubicBezTo>
                    <a:pt x="9761" y="19700"/>
                    <a:pt x="10410" y="20495"/>
                    <a:pt x="11096" y="21261"/>
                  </a:cubicBezTo>
                  <a:cubicBezTo>
                    <a:pt x="11833" y="22064"/>
                    <a:pt x="12621" y="22823"/>
                    <a:pt x="13453" y="23530"/>
                  </a:cubicBezTo>
                  <a:cubicBezTo>
                    <a:pt x="13905" y="23924"/>
                    <a:pt x="14365" y="24296"/>
                    <a:pt x="14846" y="24661"/>
                  </a:cubicBezTo>
                  <a:cubicBezTo>
                    <a:pt x="15292" y="25004"/>
                    <a:pt x="15758" y="25325"/>
                    <a:pt x="16240" y="25610"/>
                  </a:cubicBezTo>
                  <a:cubicBezTo>
                    <a:pt x="16331" y="25661"/>
                    <a:pt x="16431" y="25686"/>
                    <a:pt x="16531" y="25686"/>
                  </a:cubicBezTo>
                  <a:cubicBezTo>
                    <a:pt x="16686" y="25686"/>
                    <a:pt x="16840" y="25626"/>
                    <a:pt x="16955" y="25515"/>
                  </a:cubicBezTo>
                  <a:cubicBezTo>
                    <a:pt x="17064" y="25405"/>
                    <a:pt x="17123" y="25252"/>
                    <a:pt x="17123" y="25099"/>
                  </a:cubicBezTo>
                  <a:cubicBezTo>
                    <a:pt x="17123" y="24946"/>
                    <a:pt x="17064" y="24785"/>
                    <a:pt x="16948" y="24676"/>
                  </a:cubicBezTo>
                  <a:cubicBezTo>
                    <a:pt x="16627" y="24406"/>
                    <a:pt x="16298" y="24136"/>
                    <a:pt x="15970" y="23873"/>
                  </a:cubicBezTo>
                  <a:cubicBezTo>
                    <a:pt x="15627" y="23596"/>
                    <a:pt x="15292" y="23311"/>
                    <a:pt x="14956" y="23027"/>
                  </a:cubicBezTo>
                  <a:cubicBezTo>
                    <a:pt x="14307" y="22465"/>
                    <a:pt x="13679" y="21889"/>
                    <a:pt x="13074" y="21283"/>
                  </a:cubicBezTo>
                  <a:cubicBezTo>
                    <a:pt x="11870" y="20094"/>
                    <a:pt x="10739" y="18824"/>
                    <a:pt x="9703" y="17489"/>
                  </a:cubicBezTo>
                  <a:cubicBezTo>
                    <a:pt x="9119" y="16723"/>
                    <a:pt x="8565" y="15935"/>
                    <a:pt x="8047" y="15118"/>
                  </a:cubicBezTo>
                  <a:cubicBezTo>
                    <a:pt x="7492" y="14242"/>
                    <a:pt x="6974" y="13338"/>
                    <a:pt x="6485" y="12418"/>
                  </a:cubicBezTo>
                  <a:cubicBezTo>
                    <a:pt x="5974" y="11463"/>
                    <a:pt x="5493" y="10485"/>
                    <a:pt x="5026" y="9500"/>
                  </a:cubicBezTo>
                  <a:cubicBezTo>
                    <a:pt x="4793" y="9011"/>
                    <a:pt x="4566" y="8508"/>
                    <a:pt x="4333" y="8019"/>
                  </a:cubicBezTo>
                  <a:cubicBezTo>
                    <a:pt x="4092" y="7523"/>
                    <a:pt x="3866" y="7027"/>
                    <a:pt x="3632" y="6530"/>
                  </a:cubicBezTo>
                  <a:cubicBezTo>
                    <a:pt x="3114" y="5429"/>
                    <a:pt x="2596" y="4320"/>
                    <a:pt x="2042" y="3233"/>
                  </a:cubicBezTo>
                  <a:cubicBezTo>
                    <a:pt x="1495" y="2146"/>
                    <a:pt x="896" y="1095"/>
                    <a:pt x="262" y="59"/>
                  </a:cubicBezTo>
                  <a:cubicBezTo>
                    <a:pt x="240" y="22"/>
                    <a:pt x="203" y="1"/>
                    <a:pt x="160" y="1"/>
                  </a:cubicBezTo>
                  <a:cubicBezTo>
                    <a:pt x="157" y="0"/>
                    <a:pt x="154" y="0"/>
                    <a:pt x="1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03" name="Google Shape;603;p46"/>
            <p:cNvSpPr/>
            <p:nvPr/>
          </p:nvSpPr>
          <p:spPr>
            <a:xfrm>
              <a:off x="2965225" y="4420955"/>
              <a:ext cx="590525" cy="304326"/>
            </a:xfrm>
            <a:custGeom>
              <a:avLst/>
              <a:gdLst/>
              <a:ahLst/>
              <a:cxnLst/>
              <a:rect l="l" t="t" r="r" b="b"/>
              <a:pathLst>
                <a:path w="18081" h="9318" extrusionOk="0">
                  <a:moveTo>
                    <a:pt x="256" y="0"/>
                  </a:moveTo>
                  <a:cubicBezTo>
                    <a:pt x="190" y="0"/>
                    <a:pt x="117" y="30"/>
                    <a:pt x="73" y="81"/>
                  </a:cubicBezTo>
                  <a:cubicBezTo>
                    <a:pt x="8" y="168"/>
                    <a:pt x="0" y="292"/>
                    <a:pt x="66" y="380"/>
                  </a:cubicBezTo>
                  <a:lnTo>
                    <a:pt x="110" y="431"/>
                  </a:lnTo>
                  <a:cubicBezTo>
                    <a:pt x="548" y="1022"/>
                    <a:pt x="1007" y="1635"/>
                    <a:pt x="1474" y="2218"/>
                  </a:cubicBezTo>
                  <a:cubicBezTo>
                    <a:pt x="1978" y="2831"/>
                    <a:pt x="2503" y="3430"/>
                    <a:pt x="3043" y="3999"/>
                  </a:cubicBezTo>
                  <a:cubicBezTo>
                    <a:pt x="4115" y="5137"/>
                    <a:pt x="5305" y="6158"/>
                    <a:pt x="6589" y="7034"/>
                  </a:cubicBezTo>
                  <a:cubicBezTo>
                    <a:pt x="7224" y="7464"/>
                    <a:pt x="7887" y="7844"/>
                    <a:pt x="8573" y="8172"/>
                  </a:cubicBezTo>
                  <a:cubicBezTo>
                    <a:pt x="9252" y="8493"/>
                    <a:pt x="9960" y="8756"/>
                    <a:pt x="10682" y="8953"/>
                  </a:cubicBezTo>
                  <a:cubicBezTo>
                    <a:pt x="11579" y="9193"/>
                    <a:pt x="12506" y="9317"/>
                    <a:pt x="13432" y="9317"/>
                  </a:cubicBezTo>
                  <a:cubicBezTo>
                    <a:pt x="14038" y="9310"/>
                    <a:pt x="14636" y="9259"/>
                    <a:pt x="15235" y="9157"/>
                  </a:cubicBezTo>
                  <a:cubicBezTo>
                    <a:pt x="16154" y="8996"/>
                    <a:pt x="17059" y="8726"/>
                    <a:pt x="17920" y="8354"/>
                  </a:cubicBezTo>
                  <a:cubicBezTo>
                    <a:pt x="18022" y="8311"/>
                    <a:pt x="18080" y="8194"/>
                    <a:pt x="18044" y="8084"/>
                  </a:cubicBezTo>
                  <a:cubicBezTo>
                    <a:pt x="18051" y="8033"/>
                    <a:pt x="18051" y="7982"/>
                    <a:pt x="18029" y="7931"/>
                  </a:cubicBezTo>
                  <a:cubicBezTo>
                    <a:pt x="17832" y="7552"/>
                    <a:pt x="17606" y="7172"/>
                    <a:pt x="17365" y="6815"/>
                  </a:cubicBezTo>
                  <a:cubicBezTo>
                    <a:pt x="17110" y="6443"/>
                    <a:pt x="16869" y="6107"/>
                    <a:pt x="16621" y="5801"/>
                  </a:cubicBezTo>
                  <a:cubicBezTo>
                    <a:pt x="16088" y="5137"/>
                    <a:pt x="15505" y="4509"/>
                    <a:pt x="14870" y="3933"/>
                  </a:cubicBezTo>
                  <a:cubicBezTo>
                    <a:pt x="14250" y="3378"/>
                    <a:pt x="13578" y="2875"/>
                    <a:pt x="12863" y="2445"/>
                  </a:cubicBezTo>
                  <a:cubicBezTo>
                    <a:pt x="12469" y="2196"/>
                    <a:pt x="12097" y="1985"/>
                    <a:pt x="11725" y="1803"/>
                  </a:cubicBezTo>
                  <a:cubicBezTo>
                    <a:pt x="11302" y="1591"/>
                    <a:pt x="10857" y="1409"/>
                    <a:pt x="10397" y="1270"/>
                  </a:cubicBezTo>
                  <a:cubicBezTo>
                    <a:pt x="9879" y="1102"/>
                    <a:pt x="9347" y="985"/>
                    <a:pt x="8814" y="905"/>
                  </a:cubicBezTo>
                  <a:cubicBezTo>
                    <a:pt x="8289" y="825"/>
                    <a:pt x="7763" y="781"/>
                    <a:pt x="7238" y="759"/>
                  </a:cubicBezTo>
                  <a:cubicBezTo>
                    <a:pt x="6654" y="730"/>
                    <a:pt x="6071" y="723"/>
                    <a:pt x="5502" y="715"/>
                  </a:cubicBezTo>
                  <a:cubicBezTo>
                    <a:pt x="5042" y="708"/>
                    <a:pt x="4597" y="701"/>
                    <a:pt x="4145" y="686"/>
                  </a:cubicBezTo>
                  <a:lnTo>
                    <a:pt x="4086" y="686"/>
                  </a:lnTo>
                  <a:cubicBezTo>
                    <a:pt x="2839" y="628"/>
                    <a:pt x="1890" y="497"/>
                    <a:pt x="1022" y="241"/>
                  </a:cubicBezTo>
                  <a:cubicBezTo>
                    <a:pt x="839" y="190"/>
                    <a:pt x="686" y="132"/>
                    <a:pt x="526" y="73"/>
                  </a:cubicBezTo>
                  <a:lnTo>
                    <a:pt x="365" y="15"/>
                  </a:lnTo>
                  <a:cubicBezTo>
                    <a:pt x="329" y="8"/>
                    <a:pt x="292" y="0"/>
                    <a:pt x="2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04" name="Google Shape;604;p46"/>
            <p:cNvSpPr/>
            <p:nvPr/>
          </p:nvSpPr>
          <p:spPr>
            <a:xfrm>
              <a:off x="3038382" y="4469323"/>
              <a:ext cx="642030" cy="291001"/>
            </a:xfrm>
            <a:custGeom>
              <a:avLst/>
              <a:gdLst/>
              <a:ahLst/>
              <a:cxnLst/>
              <a:rect l="l" t="t" r="r" b="b"/>
              <a:pathLst>
                <a:path w="19658" h="8910" extrusionOk="0">
                  <a:moveTo>
                    <a:pt x="146" y="0"/>
                  </a:moveTo>
                  <a:cubicBezTo>
                    <a:pt x="88" y="0"/>
                    <a:pt x="37" y="44"/>
                    <a:pt x="15" y="103"/>
                  </a:cubicBezTo>
                  <a:cubicBezTo>
                    <a:pt x="0" y="176"/>
                    <a:pt x="44" y="249"/>
                    <a:pt x="117" y="270"/>
                  </a:cubicBezTo>
                  <a:cubicBezTo>
                    <a:pt x="1051" y="621"/>
                    <a:pt x="1985" y="978"/>
                    <a:pt x="2919" y="1343"/>
                  </a:cubicBezTo>
                  <a:cubicBezTo>
                    <a:pt x="3889" y="1715"/>
                    <a:pt x="4859" y="2094"/>
                    <a:pt x="5823" y="2488"/>
                  </a:cubicBezTo>
                  <a:lnTo>
                    <a:pt x="5808" y="2488"/>
                  </a:lnTo>
                  <a:cubicBezTo>
                    <a:pt x="6195" y="2649"/>
                    <a:pt x="6589" y="2802"/>
                    <a:pt x="6975" y="2963"/>
                  </a:cubicBezTo>
                  <a:cubicBezTo>
                    <a:pt x="7471" y="3167"/>
                    <a:pt x="7968" y="3379"/>
                    <a:pt x="8456" y="3605"/>
                  </a:cubicBezTo>
                  <a:cubicBezTo>
                    <a:pt x="8945" y="3824"/>
                    <a:pt x="9449" y="4035"/>
                    <a:pt x="9952" y="4254"/>
                  </a:cubicBezTo>
                  <a:cubicBezTo>
                    <a:pt x="10937" y="4699"/>
                    <a:pt x="11922" y="5151"/>
                    <a:pt x="12892" y="5633"/>
                  </a:cubicBezTo>
                  <a:cubicBezTo>
                    <a:pt x="13863" y="6115"/>
                    <a:pt x="14811" y="6611"/>
                    <a:pt x="15752" y="7129"/>
                  </a:cubicBezTo>
                  <a:cubicBezTo>
                    <a:pt x="16227" y="7384"/>
                    <a:pt x="16686" y="7647"/>
                    <a:pt x="17146" y="7917"/>
                  </a:cubicBezTo>
                  <a:cubicBezTo>
                    <a:pt x="17606" y="8194"/>
                    <a:pt x="18058" y="8471"/>
                    <a:pt x="18510" y="8741"/>
                  </a:cubicBezTo>
                  <a:cubicBezTo>
                    <a:pt x="18561" y="8770"/>
                    <a:pt x="18620" y="8800"/>
                    <a:pt x="18678" y="8829"/>
                  </a:cubicBezTo>
                  <a:cubicBezTo>
                    <a:pt x="18776" y="8885"/>
                    <a:pt x="18878" y="8910"/>
                    <a:pt x="18976" y="8910"/>
                  </a:cubicBezTo>
                  <a:cubicBezTo>
                    <a:pt x="19340" y="8910"/>
                    <a:pt x="19657" y="8565"/>
                    <a:pt x="19554" y="8157"/>
                  </a:cubicBezTo>
                  <a:cubicBezTo>
                    <a:pt x="19532" y="8106"/>
                    <a:pt x="19517" y="8063"/>
                    <a:pt x="19495" y="8012"/>
                  </a:cubicBezTo>
                  <a:cubicBezTo>
                    <a:pt x="19444" y="7917"/>
                    <a:pt x="19364" y="7836"/>
                    <a:pt x="19269" y="7785"/>
                  </a:cubicBezTo>
                  <a:cubicBezTo>
                    <a:pt x="18846" y="7479"/>
                    <a:pt x="18386" y="7209"/>
                    <a:pt x="17927" y="6939"/>
                  </a:cubicBezTo>
                  <a:cubicBezTo>
                    <a:pt x="17467" y="6669"/>
                    <a:pt x="17000" y="6414"/>
                    <a:pt x="16526" y="6166"/>
                  </a:cubicBezTo>
                  <a:cubicBezTo>
                    <a:pt x="16052" y="5918"/>
                    <a:pt x="15570" y="5677"/>
                    <a:pt x="15081" y="5443"/>
                  </a:cubicBezTo>
                  <a:cubicBezTo>
                    <a:pt x="14600" y="5217"/>
                    <a:pt x="14096" y="5006"/>
                    <a:pt x="13593" y="4787"/>
                  </a:cubicBezTo>
                  <a:cubicBezTo>
                    <a:pt x="13075" y="4568"/>
                    <a:pt x="12557" y="4356"/>
                    <a:pt x="12032" y="4152"/>
                  </a:cubicBezTo>
                  <a:cubicBezTo>
                    <a:pt x="11528" y="3948"/>
                    <a:pt x="11025" y="3751"/>
                    <a:pt x="10514" y="3568"/>
                  </a:cubicBezTo>
                  <a:cubicBezTo>
                    <a:pt x="10003" y="3386"/>
                    <a:pt x="9492" y="3196"/>
                    <a:pt x="8982" y="3014"/>
                  </a:cubicBezTo>
                  <a:cubicBezTo>
                    <a:pt x="8734" y="2933"/>
                    <a:pt x="8478" y="2853"/>
                    <a:pt x="8238" y="2773"/>
                  </a:cubicBezTo>
                  <a:lnTo>
                    <a:pt x="7428" y="2503"/>
                  </a:lnTo>
                  <a:lnTo>
                    <a:pt x="5647" y="1905"/>
                  </a:lnTo>
                  <a:cubicBezTo>
                    <a:pt x="5027" y="1700"/>
                    <a:pt x="4414" y="1496"/>
                    <a:pt x="3802" y="1292"/>
                  </a:cubicBezTo>
                  <a:cubicBezTo>
                    <a:pt x="3189" y="1088"/>
                    <a:pt x="2583" y="869"/>
                    <a:pt x="1978" y="657"/>
                  </a:cubicBezTo>
                  <a:cubicBezTo>
                    <a:pt x="1372" y="446"/>
                    <a:pt x="781" y="234"/>
                    <a:pt x="183" y="8"/>
                  </a:cubicBezTo>
                  <a:cubicBezTo>
                    <a:pt x="175" y="0"/>
                    <a:pt x="161" y="0"/>
                    <a:pt x="1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05" name="Google Shape;605;p46"/>
            <p:cNvSpPr/>
            <p:nvPr/>
          </p:nvSpPr>
          <p:spPr>
            <a:xfrm>
              <a:off x="3393943" y="3932470"/>
              <a:ext cx="559237" cy="838905"/>
            </a:xfrm>
            <a:custGeom>
              <a:avLst/>
              <a:gdLst/>
              <a:ahLst/>
              <a:cxnLst/>
              <a:rect l="l" t="t" r="r" b="b"/>
              <a:pathLst>
                <a:path w="17123" h="25686" extrusionOk="0">
                  <a:moveTo>
                    <a:pt x="151" y="0"/>
                  </a:moveTo>
                  <a:cubicBezTo>
                    <a:pt x="61" y="0"/>
                    <a:pt x="1" y="105"/>
                    <a:pt x="50" y="183"/>
                  </a:cubicBezTo>
                  <a:lnTo>
                    <a:pt x="50" y="176"/>
                  </a:lnTo>
                  <a:cubicBezTo>
                    <a:pt x="583" y="1066"/>
                    <a:pt x="1079" y="1985"/>
                    <a:pt x="1524" y="2926"/>
                  </a:cubicBezTo>
                  <a:cubicBezTo>
                    <a:pt x="1969" y="3853"/>
                    <a:pt x="2378" y="4801"/>
                    <a:pt x="2772" y="5750"/>
                  </a:cubicBezTo>
                  <a:cubicBezTo>
                    <a:pt x="3107" y="6582"/>
                    <a:pt x="3435" y="7413"/>
                    <a:pt x="3756" y="8252"/>
                  </a:cubicBezTo>
                  <a:cubicBezTo>
                    <a:pt x="3910" y="8661"/>
                    <a:pt x="4070" y="9062"/>
                    <a:pt x="4231" y="9471"/>
                  </a:cubicBezTo>
                  <a:cubicBezTo>
                    <a:pt x="4406" y="9909"/>
                    <a:pt x="4581" y="10346"/>
                    <a:pt x="4763" y="10777"/>
                  </a:cubicBezTo>
                  <a:lnTo>
                    <a:pt x="4720" y="10682"/>
                  </a:lnTo>
                  <a:lnTo>
                    <a:pt x="4720" y="10682"/>
                  </a:lnTo>
                  <a:cubicBezTo>
                    <a:pt x="5135" y="11703"/>
                    <a:pt x="5573" y="12718"/>
                    <a:pt x="6055" y="13717"/>
                  </a:cubicBezTo>
                  <a:cubicBezTo>
                    <a:pt x="6493" y="14629"/>
                    <a:pt x="6989" y="15526"/>
                    <a:pt x="7514" y="16395"/>
                  </a:cubicBezTo>
                  <a:cubicBezTo>
                    <a:pt x="8025" y="17248"/>
                    <a:pt x="8572" y="18066"/>
                    <a:pt x="9163" y="18868"/>
                  </a:cubicBezTo>
                  <a:cubicBezTo>
                    <a:pt x="9761" y="19700"/>
                    <a:pt x="10410" y="20495"/>
                    <a:pt x="11096" y="21261"/>
                  </a:cubicBezTo>
                  <a:cubicBezTo>
                    <a:pt x="11833" y="22064"/>
                    <a:pt x="12621" y="22823"/>
                    <a:pt x="13453" y="23530"/>
                  </a:cubicBezTo>
                  <a:cubicBezTo>
                    <a:pt x="13905" y="23924"/>
                    <a:pt x="14365" y="24296"/>
                    <a:pt x="14846" y="24661"/>
                  </a:cubicBezTo>
                  <a:cubicBezTo>
                    <a:pt x="15292" y="25004"/>
                    <a:pt x="15758" y="25325"/>
                    <a:pt x="16240" y="25610"/>
                  </a:cubicBezTo>
                  <a:cubicBezTo>
                    <a:pt x="16331" y="25661"/>
                    <a:pt x="16431" y="25686"/>
                    <a:pt x="16531" y="25686"/>
                  </a:cubicBezTo>
                  <a:cubicBezTo>
                    <a:pt x="16686" y="25686"/>
                    <a:pt x="16840" y="25626"/>
                    <a:pt x="16955" y="25515"/>
                  </a:cubicBezTo>
                  <a:cubicBezTo>
                    <a:pt x="17064" y="25405"/>
                    <a:pt x="17123" y="25252"/>
                    <a:pt x="17123" y="25099"/>
                  </a:cubicBezTo>
                  <a:cubicBezTo>
                    <a:pt x="17123" y="24946"/>
                    <a:pt x="17064" y="24785"/>
                    <a:pt x="16948" y="24676"/>
                  </a:cubicBezTo>
                  <a:cubicBezTo>
                    <a:pt x="16627" y="24406"/>
                    <a:pt x="16298" y="24136"/>
                    <a:pt x="15970" y="23873"/>
                  </a:cubicBezTo>
                  <a:cubicBezTo>
                    <a:pt x="15627" y="23596"/>
                    <a:pt x="15292" y="23311"/>
                    <a:pt x="14956" y="23027"/>
                  </a:cubicBezTo>
                  <a:cubicBezTo>
                    <a:pt x="14307" y="22465"/>
                    <a:pt x="13679" y="21889"/>
                    <a:pt x="13074" y="21283"/>
                  </a:cubicBezTo>
                  <a:cubicBezTo>
                    <a:pt x="11870" y="20094"/>
                    <a:pt x="10739" y="18824"/>
                    <a:pt x="9703" y="17489"/>
                  </a:cubicBezTo>
                  <a:cubicBezTo>
                    <a:pt x="9119" y="16723"/>
                    <a:pt x="8565" y="15935"/>
                    <a:pt x="8047" y="15118"/>
                  </a:cubicBezTo>
                  <a:cubicBezTo>
                    <a:pt x="7492" y="14242"/>
                    <a:pt x="6974" y="13338"/>
                    <a:pt x="6485" y="12418"/>
                  </a:cubicBezTo>
                  <a:cubicBezTo>
                    <a:pt x="5974" y="11463"/>
                    <a:pt x="5493" y="10485"/>
                    <a:pt x="5026" y="9500"/>
                  </a:cubicBezTo>
                  <a:cubicBezTo>
                    <a:pt x="4793" y="9011"/>
                    <a:pt x="4566" y="8508"/>
                    <a:pt x="4333" y="8019"/>
                  </a:cubicBezTo>
                  <a:cubicBezTo>
                    <a:pt x="4092" y="7523"/>
                    <a:pt x="3866" y="7027"/>
                    <a:pt x="3632" y="6530"/>
                  </a:cubicBezTo>
                  <a:cubicBezTo>
                    <a:pt x="3114" y="5429"/>
                    <a:pt x="2596" y="4320"/>
                    <a:pt x="2042" y="3233"/>
                  </a:cubicBezTo>
                  <a:cubicBezTo>
                    <a:pt x="1495" y="2146"/>
                    <a:pt x="896" y="1095"/>
                    <a:pt x="262" y="59"/>
                  </a:cubicBezTo>
                  <a:cubicBezTo>
                    <a:pt x="240" y="22"/>
                    <a:pt x="203" y="1"/>
                    <a:pt x="160" y="1"/>
                  </a:cubicBezTo>
                  <a:cubicBezTo>
                    <a:pt x="157" y="0"/>
                    <a:pt x="154" y="0"/>
                    <a:pt x="151" y="0"/>
                  </a:cubicBezTo>
                  <a:close/>
                </a:path>
              </a:pathLst>
            </a:custGeom>
            <a:solidFill>
              <a:srgbClr val="191919">
                <a:alpha val="11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06" name="Google Shape;606;p46"/>
            <p:cNvSpPr/>
            <p:nvPr/>
          </p:nvSpPr>
          <p:spPr>
            <a:xfrm>
              <a:off x="3038382" y="4469323"/>
              <a:ext cx="642030" cy="291001"/>
            </a:xfrm>
            <a:custGeom>
              <a:avLst/>
              <a:gdLst/>
              <a:ahLst/>
              <a:cxnLst/>
              <a:rect l="l" t="t" r="r" b="b"/>
              <a:pathLst>
                <a:path w="19658" h="8910" extrusionOk="0">
                  <a:moveTo>
                    <a:pt x="146" y="0"/>
                  </a:moveTo>
                  <a:cubicBezTo>
                    <a:pt x="88" y="0"/>
                    <a:pt x="37" y="44"/>
                    <a:pt x="15" y="103"/>
                  </a:cubicBezTo>
                  <a:cubicBezTo>
                    <a:pt x="0" y="176"/>
                    <a:pt x="44" y="249"/>
                    <a:pt x="117" y="270"/>
                  </a:cubicBezTo>
                  <a:cubicBezTo>
                    <a:pt x="1051" y="621"/>
                    <a:pt x="1985" y="978"/>
                    <a:pt x="2919" y="1343"/>
                  </a:cubicBezTo>
                  <a:cubicBezTo>
                    <a:pt x="3889" y="1715"/>
                    <a:pt x="4859" y="2094"/>
                    <a:pt x="5823" y="2488"/>
                  </a:cubicBezTo>
                  <a:lnTo>
                    <a:pt x="5808" y="2488"/>
                  </a:lnTo>
                  <a:cubicBezTo>
                    <a:pt x="6195" y="2649"/>
                    <a:pt x="6589" y="2802"/>
                    <a:pt x="6975" y="2963"/>
                  </a:cubicBezTo>
                  <a:cubicBezTo>
                    <a:pt x="7471" y="3167"/>
                    <a:pt x="7968" y="3379"/>
                    <a:pt x="8456" y="3605"/>
                  </a:cubicBezTo>
                  <a:cubicBezTo>
                    <a:pt x="8945" y="3824"/>
                    <a:pt x="9449" y="4035"/>
                    <a:pt x="9952" y="4254"/>
                  </a:cubicBezTo>
                  <a:cubicBezTo>
                    <a:pt x="10937" y="4699"/>
                    <a:pt x="11922" y="5151"/>
                    <a:pt x="12892" y="5633"/>
                  </a:cubicBezTo>
                  <a:cubicBezTo>
                    <a:pt x="13863" y="6115"/>
                    <a:pt x="14811" y="6611"/>
                    <a:pt x="15752" y="7129"/>
                  </a:cubicBezTo>
                  <a:cubicBezTo>
                    <a:pt x="16227" y="7384"/>
                    <a:pt x="16686" y="7647"/>
                    <a:pt x="17146" y="7917"/>
                  </a:cubicBezTo>
                  <a:cubicBezTo>
                    <a:pt x="17606" y="8194"/>
                    <a:pt x="18058" y="8471"/>
                    <a:pt x="18510" y="8741"/>
                  </a:cubicBezTo>
                  <a:cubicBezTo>
                    <a:pt x="18561" y="8770"/>
                    <a:pt x="18620" y="8800"/>
                    <a:pt x="18678" y="8829"/>
                  </a:cubicBezTo>
                  <a:cubicBezTo>
                    <a:pt x="18776" y="8885"/>
                    <a:pt x="18878" y="8910"/>
                    <a:pt x="18976" y="8910"/>
                  </a:cubicBezTo>
                  <a:cubicBezTo>
                    <a:pt x="19340" y="8910"/>
                    <a:pt x="19657" y="8565"/>
                    <a:pt x="19554" y="8157"/>
                  </a:cubicBezTo>
                  <a:cubicBezTo>
                    <a:pt x="19532" y="8106"/>
                    <a:pt x="19517" y="8063"/>
                    <a:pt x="19495" y="8012"/>
                  </a:cubicBezTo>
                  <a:cubicBezTo>
                    <a:pt x="19444" y="7917"/>
                    <a:pt x="19364" y="7836"/>
                    <a:pt x="19269" y="7785"/>
                  </a:cubicBezTo>
                  <a:cubicBezTo>
                    <a:pt x="18846" y="7479"/>
                    <a:pt x="18386" y="7209"/>
                    <a:pt x="17927" y="6939"/>
                  </a:cubicBezTo>
                  <a:cubicBezTo>
                    <a:pt x="17467" y="6669"/>
                    <a:pt x="17000" y="6414"/>
                    <a:pt x="16526" y="6166"/>
                  </a:cubicBezTo>
                  <a:cubicBezTo>
                    <a:pt x="16052" y="5918"/>
                    <a:pt x="15570" y="5677"/>
                    <a:pt x="15081" y="5443"/>
                  </a:cubicBezTo>
                  <a:cubicBezTo>
                    <a:pt x="14600" y="5217"/>
                    <a:pt x="14096" y="5006"/>
                    <a:pt x="13593" y="4787"/>
                  </a:cubicBezTo>
                  <a:cubicBezTo>
                    <a:pt x="13075" y="4568"/>
                    <a:pt x="12557" y="4356"/>
                    <a:pt x="12032" y="4152"/>
                  </a:cubicBezTo>
                  <a:cubicBezTo>
                    <a:pt x="11528" y="3948"/>
                    <a:pt x="11025" y="3751"/>
                    <a:pt x="10514" y="3568"/>
                  </a:cubicBezTo>
                  <a:cubicBezTo>
                    <a:pt x="10003" y="3386"/>
                    <a:pt x="9492" y="3196"/>
                    <a:pt x="8982" y="3014"/>
                  </a:cubicBezTo>
                  <a:cubicBezTo>
                    <a:pt x="8734" y="2933"/>
                    <a:pt x="8478" y="2853"/>
                    <a:pt x="8238" y="2773"/>
                  </a:cubicBezTo>
                  <a:lnTo>
                    <a:pt x="7428" y="2503"/>
                  </a:lnTo>
                  <a:lnTo>
                    <a:pt x="5647" y="1905"/>
                  </a:lnTo>
                  <a:cubicBezTo>
                    <a:pt x="5027" y="1700"/>
                    <a:pt x="4414" y="1496"/>
                    <a:pt x="3802" y="1292"/>
                  </a:cubicBezTo>
                  <a:cubicBezTo>
                    <a:pt x="3189" y="1088"/>
                    <a:pt x="2583" y="869"/>
                    <a:pt x="1978" y="657"/>
                  </a:cubicBezTo>
                  <a:cubicBezTo>
                    <a:pt x="1372" y="446"/>
                    <a:pt x="781" y="234"/>
                    <a:pt x="183" y="8"/>
                  </a:cubicBezTo>
                  <a:cubicBezTo>
                    <a:pt x="175" y="0"/>
                    <a:pt x="161" y="0"/>
                    <a:pt x="146" y="0"/>
                  </a:cubicBezTo>
                  <a:close/>
                </a:path>
              </a:pathLst>
            </a:custGeom>
            <a:solidFill>
              <a:srgbClr val="191919">
                <a:alpha val="11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1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" name="Google Shape;1914;p73"/>
          <p:cNvSpPr txBox="1">
            <a:spLocks noGrp="1"/>
          </p:cNvSpPr>
          <p:nvPr>
            <p:ph type="subTitle" idx="1"/>
          </p:nvPr>
        </p:nvSpPr>
        <p:spPr>
          <a:xfrm>
            <a:off x="994167" y="1543315"/>
            <a:ext cx="5797189" cy="132540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latin typeface="Cambria" panose="02040503050406030204" pitchFamily="18" charset="0"/>
                <a:ea typeface="Cambria" panose="02040503050406030204" pitchFamily="18" charset="0"/>
              </a:rPr>
              <a:t>Trình bày suy nghĩ về một vấn đề đời sống được gợi ra từ tác phẩm văn học đã học.</a:t>
            </a:r>
            <a:endParaRPr sz="1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915" name="Google Shape;1915;p73"/>
          <p:cNvSpPr txBox="1">
            <a:spLocks noGrp="1"/>
          </p:cNvSpPr>
          <p:nvPr>
            <p:ph type="title"/>
          </p:nvPr>
        </p:nvSpPr>
        <p:spPr>
          <a:xfrm>
            <a:off x="848617" y="453904"/>
            <a:ext cx="5157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45720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>
                <a:latin typeface="Cambria" panose="02040503050406030204" pitchFamily="18" charset="0"/>
                <a:ea typeface="Cambria" panose="02040503050406030204" pitchFamily="18" charset="0"/>
              </a:rPr>
              <a:t>c. Nói và nghe</a:t>
            </a:r>
            <a:endParaRPr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AEA75A5E-22F1-43C4-9B6F-FD100A6B5484}"/>
              </a:ext>
            </a:extLst>
          </p:cNvPr>
          <p:cNvGrpSpPr/>
          <p:nvPr/>
        </p:nvGrpSpPr>
        <p:grpSpPr>
          <a:xfrm>
            <a:off x="6009391" y="1790934"/>
            <a:ext cx="2452227" cy="2782649"/>
            <a:chOff x="6583300" y="2274154"/>
            <a:chExt cx="2452227" cy="2782649"/>
          </a:xfrm>
        </p:grpSpPr>
        <p:sp>
          <p:nvSpPr>
            <p:cNvPr id="33" name="Google Shape;2001;p76">
              <a:extLst>
                <a:ext uri="{FF2B5EF4-FFF2-40B4-BE49-F238E27FC236}">
                  <a16:creationId xmlns:a16="http://schemas.microsoft.com/office/drawing/2014/main" xmlns="" id="{9D7C3248-8118-471C-BC1B-A4C988C06F8D}"/>
                </a:ext>
              </a:extLst>
            </p:cNvPr>
            <p:cNvSpPr/>
            <p:nvPr/>
          </p:nvSpPr>
          <p:spPr>
            <a:xfrm>
              <a:off x="6583300" y="4572125"/>
              <a:ext cx="2452227" cy="484678"/>
            </a:xfrm>
            <a:custGeom>
              <a:avLst/>
              <a:gdLst/>
              <a:ahLst/>
              <a:cxnLst/>
              <a:rect l="l" t="t" r="r" b="b"/>
              <a:pathLst>
                <a:path w="47079" h="12863" extrusionOk="0">
                  <a:moveTo>
                    <a:pt x="23543" y="0"/>
                  </a:moveTo>
                  <a:cubicBezTo>
                    <a:pt x="10559" y="0"/>
                    <a:pt x="1" y="2886"/>
                    <a:pt x="1" y="6431"/>
                  </a:cubicBezTo>
                  <a:cubicBezTo>
                    <a:pt x="1" y="9968"/>
                    <a:pt x="10559" y="12862"/>
                    <a:pt x="23543" y="12862"/>
                  </a:cubicBezTo>
                  <a:cubicBezTo>
                    <a:pt x="36528" y="12862"/>
                    <a:pt x="47078" y="9976"/>
                    <a:pt x="47078" y="6431"/>
                  </a:cubicBezTo>
                  <a:cubicBezTo>
                    <a:pt x="47078" y="2886"/>
                    <a:pt x="36521" y="0"/>
                    <a:pt x="23543" y="0"/>
                  </a:cubicBezTo>
                  <a:close/>
                </a:path>
              </a:pathLst>
            </a:custGeom>
            <a:solidFill>
              <a:srgbClr val="191919">
                <a:alpha val="17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grpSp>
          <p:nvGrpSpPr>
            <p:cNvPr id="34" name="Google Shape;2043;p76">
              <a:extLst>
                <a:ext uri="{FF2B5EF4-FFF2-40B4-BE49-F238E27FC236}">
                  <a16:creationId xmlns:a16="http://schemas.microsoft.com/office/drawing/2014/main" xmlns="" id="{EBA864BC-6DCB-441E-9957-D43C4190BB64}"/>
                </a:ext>
              </a:extLst>
            </p:cNvPr>
            <p:cNvGrpSpPr/>
            <p:nvPr/>
          </p:nvGrpSpPr>
          <p:grpSpPr>
            <a:xfrm flipH="1">
              <a:off x="7157001" y="2274154"/>
              <a:ext cx="1417896" cy="2636187"/>
              <a:chOff x="-1593376" y="2794875"/>
              <a:chExt cx="983762" cy="1829034"/>
            </a:xfrm>
          </p:grpSpPr>
          <p:sp>
            <p:nvSpPr>
              <p:cNvPr id="35" name="Google Shape;2044;p76">
                <a:extLst>
                  <a:ext uri="{FF2B5EF4-FFF2-40B4-BE49-F238E27FC236}">
                    <a16:creationId xmlns:a16="http://schemas.microsoft.com/office/drawing/2014/main" xmlns="" id="{C9CE40F8-5F67-4766-B3DB-33A86301D580}"/>
                  </a:ext>
                </a:extLst>
              </p:cNvPr>
              <p:cNvSpPr/>
              <p:nvPr/>
            </p:nvSpPr>
            <p:spPr>
              <a:xfrm>
                <a:off x="-1561346" y="2794875"/>
                <a:ext cx="790554" cy="728739"/>
              </a:xfrm>
              <a:custGeom>
                <a:avLst/>
                <a:gdLst/>
                <a:ahLst/>
                <a:cxnLst/>
                <a:rect l="l" t="t" r="r" b="b"/>
                <a:pathLst>
                  <a:path w="13032" h="12013" extrusionOk="0">
                    <a:moveTo>
                      <a:pt x="9869" y="0"/>
                    </a:moveTo>
                    <a:lnTo>
                      <a:pt x="9869" y="0"/>
                    </a:lnTo>
                    <a:cubicBezTo>
                      <a:pt x="9624" y="8"/>
                      <a:pt x="9387" y="23"/>
                      <a:pt x="9150" y="62"/>
                    </a:cubicBezTo>
                    <a:cubicBezTo>
                      <a:pt x="8591" y="146"/>
                      <a:pt x="8055" y="330"/>
                      <a:pt x="7557" y="613"/>
                    </a:cubicBezTo>
                    <a:cubicBezTo>
                      <a:pt x="7090" y="881"/>
                      <a:pt x="6684" y="1248"/>
                      <a:pt x="6363" y="1685"/>
                    </a:cubicBezTo>
                    <a:cubicBezTo>
                      <a:pt x="6317" y="1608"/>
                      <a:pt x="6263" y="1539"/>
                      <a:pt x="6194" y="1486"/>
                    </a:cubicBezTo>
                    <a:cubicBezTo>
                      <a:pt x="6110" y="1417"/>
                      <a:pt x="6018" y="1355"/>
                      <a:pt x="5911" y="1317"/>
                    </a:cubicBezTo>
                    <a:cubicBezTo>
                      <a:pt x="5804" y="1279"/>
                      <a:pt x="5697" y="1248"/>
                      <a:pt x="5582" y="1233"/>
                    </a:cubicBezTo>
                    <a:cubicBezTo>
                      <a:pt x="5490" y="1225"/>
                      <a:pt x="5406" y="1218"/>
                      <a:pt x="5322" y="1218"/>
                    </a:cubicBezTo>
                    <a:cubicBezTo>
                      <a:pt x="5176" y="1218"/>
                      <a:pt x="5038" y="1233"/>
                      <a:pt x="4893" y="1256"/>
                    </a:cubicBezTo>
                    <a:cubicBezTo>
                      <a:pt x="4625" y="1325"/>
                      <a:pt x="4357" y="1432"/>
                      <a:pt x="4120" y="1577"/>
                    </a:cubicBezTo>
                    <a:cubicBezTo>
                      <a:pt x="3737" y="1815"/>
                      <a:pt x="3400" y="2129"/>
                      <a:pt x="3147" y="2496"/>
                    </a:cubicBezTo>
                    <a:cubicBezTo>
                      <a:pt x="2964" y="2757"/>
                      <a:pt x="2795" y="3032"/>
                      <a:pt x="2657" y="3315"/>
                    </a:cubicBezTo>
                    <a:cubicBezTo>
                      <a:pt x="2665" y="3269"/>
                      <a:pt x="2665" y="3224"/>
                      <a:pt x="2657" y="3178"/>
                    </a:cubicBezTo>
                    <a:cubicBezTo>
                      <a:pt x="2657" y="2940"/>
                      <a:pt x="2611" y="2711"/>
                      <a:pt x="2527" y="2496"/>
                    </a:cubicBezTo>
                    <a:cubicBezTo>
                      <a:pt x="2489" y="2397"/>
                      <a:pt x="2435" y="2305"/>
                      <a:pt x="2359" y="2221"/>
                    </a:cubicBezTo>
                    <a:cubicBezTo>
                      <a:pt x="2290" y="2144"/>
                      <a:pt x="2198" y="2075"/>
                      <a:pt x="2098" y="2029"/>
                    </a:cubicBezTo>
                    <a:cubicBezTo>
                      <a:pt x="1999" y="1991"/>
                      <a:pt x="1899" y="1976"/>
                      <a:pt x="1792" y="1976"/>
                    </a:cubicBezTo>
                    <a:lnTo>
                      <a:pt x="1762" y="1976"/>
                    </a:lnTo>
                    <a:cubicBezTo>
                      <a:pt x="1662" y="1983"/>
                      <a:pt x="1578" y="1999"/>
                      <a:pt x="1486" y="2037"/>
                    </a:cubicBezTo>
                    <a:cubicBezTo>
                      <a:pt x="1325" y="2121"/>
                      <a:pt x="1195" y="2259"/>
                      <a:pt x="1118" y="2435"/>
                    </a:cubicBezTo>
                    <a:cubicBezTo>
                      <a:pt x="1080" y="2519"/>
                      <a:pt x="1050" y="2619"/>
                      <a:pt x="1027" y="2711"/>
                    </a:cubicBezTo>
                    <a:cubicBezTo>
                      <a:pt x="1004" y="2810"/>
                      <a:pt x="988" y="2910"/>
                      <a:pt x="988" y="3009"/>
                    </a:cubicBezTo>
                    <a:cubicBezTo>
                      <a:pt x="973" y="3216"/>
                      <a:pt x="988" y="3430"/>
                      <a:pt x="1034" y="3629"/>
                    </a:cubicBezTo>
                    <a:cubicBezTo>
                      <a:pt x="1065" y="3752"/>
                      <a:pt x="1103" y="3874"/>
                      <a:pt x="1157" y="3989"/>
                    </a:cubicBezTo>
                    <a:cubicBezTo>
                      <a:pt x="1065" y="3959"/>
                      <a:pt x="965" y="3943"/>
                      <a:pt x="873" y="3936"/>
                    </a:cubicBezTo>
                    <a:cubicBezTo>
                      <a:pt x="827" y="3936"/>
                      <a:pt x="774" y="3928"/>
                      <a:pt x="736" y="3928"/>
                    </a:cubicBezTo>
                    <a:cubicBezTo>
                      <a:pt x="674" y="3928"/>
                      <a:pt x="613" y="3928"/>
                      <a:pt x="560" y="3936"/>
                    </a:cubicBezTo>
                    <a:cubicBezTo>
                      <a:pt x="460" y="3951"/>
                      <a:pt x="368" y="3974"/>
                      <a:pt x="284" y="4020"/>
                    </a:cubicBezTo>
                    <a:cubicBezTo>
                      <a:pt x="200" y="4058"/>
                      <a:pt x="131" y="4119"/>
                      <a:pt x="77" y="4196"/>
                    </a:cubicBezTo>
                    <a:cubicBezTo>
                      <a:pt x="24" y="4280"/>
                      <a:pt x="1" y="4387"/>
                      <a:pt x="8" y="4494"/>
                    </a:cubicBezTo>
                    <a:cubicBezTo>
                      <a:pt x="8" y="4548"/>
                      <a:pt x="16" y="4602"/>
                      <a:pt x="31" y="4655"/>
                    </a:cubicBezTo>
                    <a:cubicBezTo>
                      <a:pt x="47" y="4716"/>
                      <a:pt x="77" y="4778"/>
                      <a:pt x="115" y="4831"/>
                    </a:cubicBezTo>
                    <a:cubicBezTo>
                      <a:pt x="146" y="4885"/>
                      <a:pt x="177" y="4931"/>
                      <a:pt x="223" y="4969"/>
                    </a:cubicBezTo>
                    <a:cubicBezTo>
                      <a:pt x="269" y="5015"/>
                      <a:pt x="322" y="5061"/>
                      <a:pt x="383" y="5107"/>
                    </a:cubicBezTo>
                    <a:cubicBezTo>
                      <a:pt x="521" y="5199"/>
                      <a:pt x="674" y="5275"/>
                      <a:pt x="835" y="5329"/>
                    </a:cubicBezTo>
                    <a:lnTo>
                      <a:pt x="858" y="5329"/>
                    </a:lnTo>
                    <a:cubicBezTo>
                      <a:pt x="789" y="5398"/>
                      <a:pt x="728" y="5474"/>
                      <a:pt x="667" y="5551"/>
                    </a:cubicBezTo>
                    <a:cubicBezTo>
                      <a:pt x="506" y="5765"/>
                      <a:pt x="376" y="5995"/>
                      <a:pt x="284" y="6248"/>
                    </a:cubicBezTo>
                    <a:cubicBezTo>
                      <a:pt x="115" y="6730"/>
                      <a:pt x="85" y="7251"/>
                      <a:pt x="192" y="7756"/>
                    </a:cubicBezTo>
                    <a:cubicBezTo>
                      <a:pt x="299" y="8277"/>
                      <a:pt x="498" y="8782"/>
                      <a:pt x="789" y="9241"/>
                    </a:cubicBezTo>
                    <a:cubicBezTo>
                      <a:pt x="1072" y="9708"/>
                      <a:pt x="1425" y="10137"/>
                      <a:pt x="1823" y="10512"/>
                    </a:cubicBezTo>
                    <a:cubicBezTo>
                      <a:pt x="1961" y="10642"/>
                      <a:pt x="2098" y="10757"/>
                      <a:pt x="2244" y="10872"/>
                    </a:cubicBezTo>
                    <a:cubicBezTo>
                      <a:pt x="2435" y="11025"/>
                      <a:pt x="2642" y="11155"/>
                      <a:pt x="2849" y="11278"/>
                    </a:cubicBezTo>
                    <a:cubicBezTo>
                      <a:pt x="3140" y="11446"/>
                      <a:pt x="3454" y="11599"/>
                      <a:pt x="3752" y="11737"/>
                    </a:cubicBezTo>
                    <a:cubicBezTo>
                      <a:pt x="3928" y="11821"/>
                      <a:pt x="4097" y="11906"/>
                      <a:pt x="4265" y="11982"/>
                    </a:cubicBezTo>
                    <a:cubicBezTo>
                      <a:pt x="4273" y="11997"/>
                      <a:pt x="4296" y="12005"/>
                      <a:pt x="4311" y="12013"/>
                    </a:cubicBezTo>
                    <a:lnTo>
                      <a:pt x="4326" y="12013"/>
                    </a:lnTo>
                    <a:cubicBezTo>
                      <a:pt x="4349" y="12013"/>
                      <a:pt x="4372" y="12005"/>
                      <a:pt x="4388" y="11990"/>
                    </a:cubicBezTo>
                    <a:cubicBezTo>
                      <a:pt x="4556" y="11837"/>
                      <a:pt x="4740" y="11691"/>
                      <a:pt x="4862" y="11592"/>
                    </a:cubicBezTo>
                    <a:cubicBezTo>
                      <a:pt x="5015" y="11477"/>
                      <a:pt x="5176" y="11362"/>
                      <a:pt x="5352" y="11239"/>
                    </a:cubicBezTo>
                    <a:cubicBezTo>
                      <a:pt x="5666" y="11025"/>
                      <a:pt x="6011" y="10818"/>
                      <a:pt x="6393" y="10604"/>
                    </a:cubicBezTo>
                    <a:cubicBezTo>
                      <a:pt x="7618" y="9938"/>
                      <a:pt x="8966" y="9440"/>
                      <a:pt x="10237" y="8989"/>
                    </a:cubicBezTo>
                    <a:lnTo>
                      <a:pt x="10673" y="8828"/>
                    </a:lnTo>
                    <a:cubicBezTo>
                      <a:pt x="10941" y="8736"/>
                      <a:pt x="11209" y="8636"/>
                      <a:pt x="11477" y="8545"/>
                    </a:cubicBezTo>
                    <a:lnTo>
                      <a:pt x="11492" y="8545"/>
                    </a:lnTo>
                    <a:cubicBezTo>
                      <a:pt x="11508" y="8545"/>
                      <a:pt x="11523" y="8537"/>
                      <a:pt x="11538" y="8537"/>
                    </a:cubicBezTo>
                    <a:cubicBezTo>
                      <a:pt x="11982" y="8353"/>
                      <a:pt x="12327" y="7970"/>
                      <a:pt x="12457" y="7503"/>
                    </a:cubicBezTo>
                    <a:cubicBezTo>
                      <a:pt x="12518" y="7281"/>
                      <a:pt x="12518" y="7044"/>
                      <a:pt x="12465" y="6814"/>
                    </a:cubicBezTo>
                    <a:cubicBezTo>
                      <a:pt x="12419" y="6623"/>
                      <a:pt x="12319" y="6447"/>
                      <a:pt x="12189" y="6294"/>
                    </a:cubicBezTo>
                    <a:cubicBezTo>
                      <a:pt x="12243" y="6278"/>
                      <a:pt x="12296" y="6255"/>
                      <a:pt x="12350" y="6225"/>
                    </a:cubicBezTo>
                    <a:cubicBezTo>
                      <a:pt x="12442" y="6171"/>
                      <a:pt x="12526" y="6110"/>
                      <a:pt x="12603" y="6041"/>
                    </a:cubicBezTo>
                    <a:cubicBezTo>
                      <a:pt x="12740" y="5911"/>
                      <a:pt x="12855" y="5750"/>
                      <a:pt x="12932" y="5574"/>
                    </a:cubicBezTo>
                    <a:cubicBezTo>
                      <a:pt x="13001" y="5406"/>
                      <a:pt x="13031" y="5229"/>
                      <a:pt x="13031" y="5046"/>
                    </a:cubicBezTo>
                    <a:cubicBezTo>
                      <a:pt x="13031" y="4954"/>
                      <a:pt x="13024" y="4862"/>
                      <a:pt x="13008" y="4778"/>
                    </a:cubicBezTo>
                    <a:cubicBezTo>
                      <a:pt x="12993" y="4686"/>
                      <a:pt x="12970" y="4602"/>
                      <a:pt x="12939" y="4517"/>
                    </a:cubicBezTo>
                    <a:cubicBezTo>
                      <a:pt x="12878" y="4364"/>
                      <a:pt x="12802" y="4219"/>
                      <a:pt x="12694" y="4104"/>
                    </a:cubicBezTo>
                    <a:cubicBezTo>
                      <a:pt x="12580" y="3974"/>
                      <a:pt x="12442" y="3882"/>
                      <a:pt x="12296" y="3813"/>
                    </a:cubicBezTo>
                    <a:cubicBezTo>
                      <a:pt x="12174" y="3759"/>
                      <a:pt x="12044" y="3729"/>
                      <a:pt x="11914" y="3721"/>
                    </a:cubicBezTo>
                    <a:cubicBezTo>
                      <a:pt x="11982" y="3645"/>
                      <a:pt x="12044" y="3568"/>
                      <a:pt x="12105" y="3491"/>
                    </a:cubicBezTo>
                    <a:cubicBezTo>
                      <a:pt x="12304" y="3224"/>
                      <a:pt x="12465" y="2917"/>
                      <a:pt x="12564" y="2596"/>
                    </a:cubicBezTo>
                    <a:cubicBezTo>
                      <a:pt x="12656" y="2282"/>
                      <a:pt x="12672" y="1953"/>
                      <a:pt x="12603" y="1631"/>
                    </a:cubicBezTo>
                    <a:cubicBezTo>
                      <a:pt x="12541" y="1355"/>
                      <a:pt x="12419" y="1103"/>
                      <a:pt x="12235" y="896"/>
                    </a:cubicBezTo>
                    <a:cubicBezTo>
                      <a:pt x="12059" y="689"/>
                      <a:pt x="11837" y="521"/>
                      <a:pt x="11592" y="398"/>
                    </a:cubicBezTo>
                    <a:cubicBezTo>
                      <a:pt x="11339" y="268"/>
                      <a:pt x="11071" y="169"/>
                      <a:pt x="10796" y="107"/>
                    </a:cubicBezTo>
                    <a:cubicBezTo>
                      <a:pt x="10490" y="39"/>
                      <a:pt x="10176" y="8"/>
                      <a:pt x="9862" y="8"/>
                    </a:cubicBezTo>
                    <a:lnTo>
                      <a:pt x="9869" y="0"/>
                    </a:lnTo>
                    <a:close/>
                  </a:path>
                </a:pathLst>
              </a:custGeom>
              <a:solidFill>
                <a:srgbClr val="2126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36" name="Google Shape;2045;p76">
                <a:extLst>
                  <a:ext uri="{FF2B5EF4-FFF2-40B4-BE49-F238E27FC236}">
                    <a16:creationId xmlns:a16="http://schemas.microsoft.com/office/drawing/2014/main" xmlns="" id="{D2A2B275-A221-4AB1-8F8F-71E096EE906C}"/>
                  </a:ext>
                </a:extLst>
              </p:cNvPr>
              <p:cNvSpPr/>
              <p:nvPr/>
            </p:nvSpPr>
            <p:spPr>
              <a:xfrm>
                <a:off x="-1592890" y="4391633"/>
                <a:ext cx="192300" cy="184899"/>
              </a:xfrm>
              <a:custGeom>
                <a:avLst/>
                <a:gdLst/>
                <a:ahLst/>
                <a:cxnLst/>
                <a:rect l="l" t="t" r="r" b="b"/>
                <a:pathLst>
                  <a:path w="3170" h="3048" extrusionOk="0">
                    <a:moveTo>
                      <a:pt x="2312" y="0"/>
                    </a:moveTo>
                    <a:cubicBezTo>
                      <a:pt x="2274" y="0"/>
                      <a:pt x="2228" y="0"/>
                      <a:pt x="2190" y="8"/>
                    </a:cubicBezTo>
                    <a:cubicBezTo>
                      <a:pt x="2052" y="31"/>
                      <a:pt x="1922" y="77"/>
                      <a:pt x="1799" y="145"/>
                    </a:cubicBezTo>
                    <a:cubicBezTo>
                      <a:pt x="1654" y="237"/>
                      <a:pt x="1524" y="337"/>
                      <a:pt x="1401" y="459"/>
                    </a:cubicBezTo>
                    <a:cubicBezTo>
                      <a:pt x="1141" y="712"/>
                      <a:pt x="896" y="995"/>
                      <a:pt x="674" y="1286"/>
                    </a:cubicBezTo>
                    <a:cubicBezTo>
                      <a:pt x="452" y="1577"/>
                      <a:pt x="260" y="1899"/>
                      <a:pt x="107" y="2228"/>
                    </a:cubicBezTo>
                    <a:cubicBezTo>
                      <a:pt x="46" y="2350"/>
                      <a:pt x="15" y="2481"/>
                      <a:pt x="8" y="2611"/>
                    </a:cubicBezTo>
                    <a:cubicBezTo>
                      <a:pt x="0" y="2718"/>
                      <a:pt x="31" y="2825"/>
                      <a:pt x="92" y="2909"/>
                    </a:cubicBezTo>
                    <a:cubicBezTo>
                      <a:pt x="168" y="2994"/>
                      <a:pt x="268" y="3047"/>
                      <a:pt x="383" y="3047"/>
                    </a:cubicBezTo>
                    <a:lnTo>
                      <a:pt x="421" y="3047"/>
                    </a:lnTo>
                    <a:cubicBezTo>
                      <a:pt x="559" y="3039"/>
                      <a:pt x="697" y="3009"/>
                      <a:pt x="827" y="2948"/>
                    </a:cubicBezTo>
                    <a:cubicBezTo>
                      <a:pt x="995" y="2886"/>
                      <a:pt x="1156" y="2810"/>
                      <a:pt x="1317" y="2726"/>
                    </a:cubicBezTo>
                    <a:cubicBezTo>
                      <a:pt x="1485" y="2641"/>
                      <a:pt x="1638" y="2542"/>
                      <a:pt x="1792" y="2442"/>
                    </a:cubicBezTo>
                    <a:cubicBezTo>
                      <a:pt x="1937" y="2343"/>
                      <a:pt x="2082" y="2236"/>
                      <a:pt x="2236" y="2113"/>
                    </a:cubicBezTo>
                    <a:cubicBezTo>
                      <a:pt x="2389" y="1983"/>
                      <a:pt x="2511" y="1883"/>
                      <a:pt x="2626" y="1769"/>
                    </a:cubicBezTo>
                    <a:cubicBezTo>
                      <a:pt x="2833" y="1577"/>
                      <a:pt x="2994" y="1340"/>
                      <a:pt x="3101" y="1080"/>
                    </a:cubicBezTo>
                    <a:cubicBezTo>
                      <a:pt x="3147" y="949"/>
                      <a:pt x="3170" y="819"/>
                      <a:pt x="3170" y="681"/>
                    </a:cubicBezTo>
                    <a:cubicBezTo>
                      <a:pt x="3170" y="559"/>
                      <a:pt x="3147" y="429"/>
                      <a:pt x="3101" y="314"/>
                    </a:cubicBezTo>
                    <a:cubicBezTo>
                      <a:pt x="3116" y="268"/>
                      <a:pt x="3101" y="222"/>
                      <a:pt x="3055" y="199"/>
                    </a:cubicBezTo>
                    <a:cubicBezTo>
                      <a:pt x="2833" y="84"/>
                      <a:pt x="2580" y="8"/>
                      <a:pt x="232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37" name="Google Shape;2046;p76">
                <a:extLst>
                  <a:ext uri="{FF2B5EF4-FFF2-40B4-BE49-F238E27FC236}">
                    <a16:creationId xmlns:a16="http://schemas.microsoft.com/office/drawing/2014/main" xmlns="" id="{B7E94EFA-EEA8-4710-BAC4-FA3CAB3DC0EF}"/>
                  </a:ext>
                </a:extLst>
              </p:cNvPr>
              <p:cNvSpPr/>
              <p:nvPr/>
            </p:nvSpPr>
            <p:spPr>
              <a:xfrm>
                <a:off x="-1593376" y="4392058"/>
                <a:ext cx="158875" cy="184475"/>
              </a:xfrm>
              <a:custGeom>
                <a:avLst/>
                <a:gdLst/>
                <a:ahLst/>
                <a:cxnLst/>
                <a:rect l="l" t="t" r="r" b="b"/>
                <a:pathLst>
                  <a:path w="2619" h="3041" extrusionOk="0">
                    <a:moveTo>
                      <a:pt x="2198" y="1"/>
                    </a:moveTo>
                    <a:cubicBezTo>
                      <a:pt x="2060" y="24"/>
                      <a:pt x="1930" y="70"/>
                      <a:pt x="1807" y="138"/>
                    </a:cubicBezTo>
                    <a:cubicBezTo>
                      <a:pt x="1662" y="230"/>
                      <a:pt x="1532" y="338"/>
                      <a:pt x="1409" y="452"/>
                    </a:cubicBezTo>
                    <a:cubicBezTo>
                      <a:pt x="1141" y="713"/>
                      <a:pt x="896" y="988"/>
                      <a:pt x="674" y="1279"/>
                    </a:cubicBezTo>
                    <a:cubicBezTo>
                      <a:pt x="452" y="1578"/>
                      <a:pt x="261" y="1892"/>
                      <a:pt x="100" y="2221"/>
                    </a:cubicBezTo>
                    <a:cubicBezTo>
                      <a:pt x="46" y="2343"/>
                      <a:pt x="16" y="2474"/>
                      <a:pt x="8" y="2604"/>
                    </a:cubicBezTo>
                    <a:cubicBezTo>
                      <a:pt x="0" y="2711"/>
                      <a:pt x="31" y="2818"/>
                      <a:pt x="92" y="2902"/>
                    </a:cubicBezTo>
                    <a:cubicBezTo>
                      <a:pt x="161" y="2987"/>
                      <a:pt x="268" y="3040"/>
                      <a:pt x="375" y="3040"/>
                    </a:cubicBezTo>
                    <a:lnTo>
                      <a:pt x="414" y="3040"/>
                    </a:lnTo>
                    <a:cubicBezTo>
                      <a:pt x="559" y="3032"/>
                      <a:pt x="697" y="3002"/>
                      <a:pt x="827" y="2948"/>
                    </a:cubicBezTo>
                    <a:cubicBezTo>
                      <a:pt x="965" y="2895"/>
                      <a:pt x="1095" y="2833"/>
                      <a:pt x="1225" y="2765"/>
                    </a:cubicBezTo>
                    <a:cubicBezTo>
                      <a:pt x="1210" y="2711"/>
                      <a:pt x="1195" y="2665"/>
                      <a:pt x="1172" y="2619"/>
                    </a:cubicBezTo>
                    <a:cubicBezTo>
                      <a:pt x="1156" y="2581"/>
                      <a:pt x="1133" y="2535"/>
                      <a:pt x="1110" y="2497"/>
                    </a:cubicBezTo>
                    <a:cubicBezTo>
                      <a:pt x="1108" y="2497"/>
                      <a:pt x="1106" y="2497"/>
                      <a:pt x="1106" y="2497"/>
                    </a:cubicBezTo>
                    <a:lnTo>
                      <a:pt x="1106" y="2497"/>
                    </a:lnTo>
                    <a:cubicBezTo>
                      <a:pt x="1077" y="2454"/>
                      <a:pt x="1055" y="2418"/>
                      <a:pt x="1026" y="2389"/>
                    </a:cubicBezTo>
                    <a:cubicBezTo>
                      <a:pt x="996" y="2351"/>
                      <a:pt x="973" y="2328"/>
                      <a:pt x="942" y="2290"/>
                    </a:cubicBezTo>
                    <a:cubicBezTo>
                      <a:pt x="911" y="2259"/>
                      <a:pt x="881" y="2236"/>
                      <a:pt x="850" y="2213"/>
                    </a:cubicBezTo>
                    <a:cubicBezTo>
                      <a:pt x="820" y="2198"/>
                      <a:pt x="797" y="2183"/>
                      <a:pt x="766" y="2160"/>
                    </a:cubicBezTo>
                    <a:cubicBezTo>
                      <a:pt x="743" y="2152"/>
                      <a:pt x="720" y="2137"/>
                      <a:pt x="697" y="2129"/>
                    </a:cubicBezTo>
                    <a:cubicBezTo>
                      <a:pt x="689" y="2129"/>
                      <a:pt x="689" y="2121"/>
                      <a:pt x="682" y="2121"/>
                    </a:cubicBezTo>
                    <a:cubicBezTo>
                      <a:pt x="674" y="2121"/>
                      <a:pt x="674" y="2114"/>
                      <a:pt x="666" y="2114"/>
                    </a:cubicBezTo>
                    <a:cubicBezTo>
                      <a:pt x="659" y="2106"/>
                      <a:pt x="659" y="2098"/>
                      <a:pt x="651" y="2091"/>
                    </a:cubicBezTo>
                    <a:cubicBezTo>
                      <a:pt x="651" y="2083"/>
                      <a:pt x="659" y="2075"/>
                      <a:pt x="659" y="2068"/>
                    </a:cubicBezTo>
                    <a:cubicBezTo>
                      <a:pt x="728" y="1953"/>
                      <a:pt x="804" y="1838"/>
                      <a:pt x="888" y="1739"/>
                    </a:cubicBezTo>
                    <a:cubicBezTo>
                      <a:pt x="965" y="1639"/>
                      <a:pt x="1042" y="1547"/>
                      <a:pt x="1118" y="1448"/>
                    </a:cubicBezTo>
                    <a:cubicBezTo>
                      <a:pt x="1271" y="1264"/>
                      <a:pt x="1432" y="1088"/>
                      <a:pt x="1593" y="919"/>
                    </a:cubicBezTo>
                    <a:cubicBezTo>
                      <a:pt x="1761" y="751"/>
                      <a:pt x="1930" y="590"/>
                      <a:pt x="2106" y="437"/>
                    </a:cubicBezTo>
                    <a:cubicBezTo>
                      <a:pt x="2282" y="292"/>
                      <a:pt x="2443" y="161"/>
                      <a:pt x="2619" y="39"/>
                    </a:cubicBezTo>
                    <a:cubicBezTo>
                      <a:pt x="2519" y="8"/>
                      <a:pt x="2420" y="1"/>
                      <a:pt x="2320" y="1"/>
                    </a:cubicBezTo>
                    <a:close/>
                  </a:path>
                </a:pathLst>
              </a:custGeom>
              <a:solidFill>
                <a:srgbClr val="313A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38" name="Google Shape;2047;p76">
                <a:extLst>
                  <a:ext uri="{FF2B5EF4-FFF2-40B4-BE49-F238E27FC236}">
                    <a16:creationId xmlns:a16="http://schemas.microsoft.com/office/drawing/2014/main" xmlns="" id="{FF15EC99-76DE-40C6-960A-EA4A8F26A544}"/>
                  </a:ext>
                </a:extLst>
              </p:cNvPr>
              <p:cNvSpPr/>
              <p:nvPr/>
            </p:nvSpPr>
            <p:spPr>
              <a:xfrm>
                <a:off x="-1546484" y="4523513"/>
                <a:ext cx="61" cy="61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313A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39" name="Google Shape;2048;p76">
                <a:extLst>
                  <a:ext uri="{FF2B5EF4-FFF2-40B4-BE49-F238E27FC236}">
                    <a16:creationId xmlns:a16="http://schemas.microsoft.com/office/drawing/2014/main" xmlns="" id="{96D0B2AE-5641-46E4-8958-A43E98420F39}"/>
                  </a:ext>
                </a:extLst>
              </p:cNvPr>
              <p:cNvSpPr/>
              <p:nvPr/>
            </p:nvSpPr>
            <p:spPr>
              <a:xfrm>
                <a:off x="-1546484" y="4523513"/>
                <a:ext cx="61" cy="61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313A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40" name="Google Shape;2049;p76">
                <a:extLst>
                  <a:ext uri="{FF2B5EF4-FFF2-40B4-BE49-F238E27FC236}">
                    <a16:creationId xmlns:a16="http://schemas.microsoft.com/office/drawing/2014/main" xmlns="" id="{76C46935-6158-45BF-95FA-F83FCFD36DA1}"/>
                  </a:ext>
                </a:extLst>
              </p:cNvPr>
              <p:cNvSpPr/>
              <p:nvPr/>
            </p:nvSpPr>
            <p:spPr>
              <a:xfrm>
                <a:off x="-1519064" y="4559243"/>
                <a:ext cx="61" cy="61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close/>
                  </a:path>
                </a:pathLst>
              </a:custGeom>
              <a:solidFill>
                <a:srgbClr val="313A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41" name="Google Shape;2050;p76">
                <a:extLst>
                  <a:ext uri="{FF2B5EF4-FFF2-40B4-BE49-F238E27FC236}">
                    <a16:creationId xmlns:a16="http://schemas.microsoft.com/office/drawing/2014/main" xmlns="" id="{D7FEFA2A-4261-48EF-8583-E865D5B913A7}"/>
                  </a:ext>
                </a:extLst>
              </p:cNvPr>
              <p:cNvSpPr/>
              <p:nvPr/>
            </p:nvSpPr>
            <p:spPr>
              <a:xfrm>
                <a:off x="-1566441" y="4516537"/>
                <a:ext cx="23719" cy="16804"/>
              </a:xfrm>
              <a:custGeom>
                <a:avLst/>
                <a:gdLst/>
                <a:ahLst/>
                <a:cxnLst/>
                <a:rect l="l" t="t" r="r" b="b"/>
                <a:pathLst>
                  <a:path w="391" h="277" extrusionOk="0">
                    <a:moveTo>
                      <a:pt x="108" y="1"/>
                    </a:moveTo>
                    <a:cubicBezTo>
                      <a:pt x="62" y="1"/>
                      <a:pt x="31" y="31"/>
                      <a:pt x="16" y="69"/>
                    </a:cubicBezTo>
                    <a:cubicBezTo>
                      <a:pt x="0" y="115"/>
                      <a:pt x="31" y="169"/>
                      <a:pt x="77" y="192"/>
                    </a:cubicBezTo>
                    <a:cubicBezTo>
                      <a:pt x="100" y="200"/>
                      <a:pt x="123" y="207"/>
                      <a:pt x="146" y="223"/>
                    </a:cubicBezTo>
                    <a:cubicBezTo>
                      <a:pt x="169" y="230"/>
                      <a:pt x="199" y="245"/>
                      <a:pt x="222" y="261"/>
                    </a:cubicBezTo>
                    <a:cubicBezTo>
                      <a:pt x="245" y="276"/>
                      <a:pt x="268" y="276"/>
                      <a:pt x="291" y="276"/>
                    </a:cubicBezTo>
                    <a:cubicBezTo>
                      <a:pt x="368" y="253"/>
                      <a:pt x="391" y="154"/>
                      <a:pt x="322" y="100"/>
                    </a:cubicBezTo>
                    <a:cubicBezTo>
                      <a:pt x="261" y="69"/>
                      <a:pt x="199" y="39"/>
                      <a:pt x="131" y="8"/>
                    </a:cubicBezTo>
                    <a:cubicBezTo>
                      <a:pt x="123" y="8"/>
                      <a:pt x="115" y="1"/>
                      <a:pt x="108" y="1"/>
                    </a:cubicBezTo>
                    <a:close/>
                  </a:path>
                </a:pathLst>
              </a:custGeom>
              <a:solidFill>
                <a:srgbClr val="313A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42" name="Google Shape;2051;p76">
                <a:extLst>
                  <a:ext uri="{FF2B5EF4-FFF2-40B4-BE49-F238E27FC236}">
                    <a16:creationId xmlns:a16="http://schemas.microsoft.com/office/drawing/2014/main" xmlns="" id="{92EFBABF-CB7C-434D-BBEF-477B4EF64A54}"/>
                  </a:ext>
                </a:extLst>
              </p:cNvPr>
              <p:cNvSpPr/>
              <p:nvPr/>
            </p:nvSpPr>
            <p:spPr>
              <a:xfrm>
                <a:off x="-1559041" y="4520723"/>
                <a:ext cx="24144" cy="17410"/>
              </a:xfrm>
              <a:custGeom>
                <a:avLst/>
                <a:gdLst/>
                <a:ahLst/>
                <a:cxnLst/>
                <a:rect l="l" t="t" r="r" b="b"/>
                <a:pathLst>
                  <a:path w="398" h="287" extrusionOk="0">
                    <a:moveTo>
                      <a:pt x="108" y="0"/>
                    </a:moveTo>
                    <a:cubicBezTo>
                      <a:pt x="77" y="0"/>
                      <a:pt x="47" y="16"/>
                      <a:pt x="32" y="39"/>
                    </a:cubicBezTo>
                    <a:cubicBezTo>
                      <a:pt x="1" y="85"/>
                      <a:pt x="16" y="138"/>
                      <a:pt x="54" y="169"/>
                    </a:cubicBezTo>
                    <a:cubicBezTo>
                      <a:pt x="108" y="199"/>
                      <a:pt x="162" y="238"/>
                      <a:pt x="208" y="268"/>
                    </a:cubicBezTo>
                    <a:cubicBezTo>
                      <a:pt x="222" y="281"/>
                      <a:pt x="237" y="287"/>
                      <a:pt x="252" y="287"/>
                    </a:cubicBezTo>
                    <a:cubicBezTo>
                      <a:pt x="327" y="287"/>
                      <a:pt x="398" y="153"/>
                      <a:pt x="315" y="115"/>
                    </a:cubicBezTo>
                    <a:cubicBezTo>
                      <a:pt x="269" y="77"/>
                      <a:pt x="215" y="46"/>
                      <a:pt x="162" y="16"/>
                    </a:cubicBezTo>
                    <a:cubicBezTo>
                      <a:pt x="146" y="0"/>
                      <a:pt x="123" y="0"/>
                      <a:pt x="108" y="0"/>
                    </a:cubicBezTo>
                    <a:close/>
                  </a:path>
                </a:pathLst>
              </a:custGeom>
              <a:solidFill>
                <a:srgbClr val="313A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43" name="Google Shape;2052;p76">
                <a:extLst>
                  <a:ext uri="{FF2B5EF4-FFF2-40B4-BE49-F238E27FC236}">
                    <a16:creationId xmlns:a16="http://schemas.microsoft.com/office/drawing/2014/main" xmlns="" id="{FC0E5E30-E543-4171-A99B-E9357EBC0296}"/>
                  </a:ext>
                </a:extLst>
              </p:cNvPr>
              <p:cNvSpPr/>
              <p:nvPr/>
            </p:nvSpPr>
            <p:spPr>
              <a:xfrm>
                <a:off x="-1564561" y="4516780"/>
                <a:ext cx="28815" cy="22566"/>
              </a:xfrm>
              <a:custGeom>
                <a:avLst/>
                <a:gdLst/>
                <a:ahLst/>
                <a:cxnLst/>
                <a:rect l="l" t="t" r="r" b="b"/>
                <a:pathLst>
                  <a:path w="475" h="372" extrusionOk="0">
                    <a:moveTo>
                      <a:pt x="105" y="1"/>
                    </a:moveTo>
                    <a:cubicBezTo>
                      <a:pt x="101" y="1"/>
                      <a:pt x="97" y="2"/>
                      <a:pt x="92" y="4"/>
                    </a:cubicBezTo>
                    <a:cubicBezTo>
                      <a:pt x="54" y="4"/>
                      <a:pt x="15" y="27"/>
                      <a:pt x="8" y="65"/>
                    </a:cubicBezTo>
                    <a:cubicBezTo>
                      <a:pt x="0" y="88"/>
                      <a:pt x="0" y="119"/>
                      <a:pt x="8" y="142"/>
                    </a:cubicBezTo>
                    <a:cubicBezTo>
                      <a:pt x="23" y="165"/>
                      <a:pt x="38" y="180"/>
                      <a:pt x="61" y="188"/>
                    </a:cubicBezTo>
                    <a:lnTo>
                      <a:pt x="107" y="203"/>
                    </a:lnTo>
                    <a:cubicBezTo>
                      <a:pt x="184" y="249"/>
                      <a:pt x="260" y="295"/>
                      <a:pt x="322" y="356"/>
                    </a:cubicBezTo>
                    <a:cubicBezTo>
                      <a:pt x="345" y="364"/>
                      <a:pt x="368" y="372"/>
                      <a:pt x="390" y="372"/>
                    </a:cubicBezTo>
                    <a:cubicBezTo>
                      <a:pt x="421" y="364"/>
                      <a:pt x="436" y="349"/>
                      <a:pt x="452" y="326"/>
                    </a:cubicBezTo>
                    <a:cubicBezTo>
                      <a:pt x="467" y="310"/>
                      <a:pt x="475" y="280"/>
                      <a:pt x="467" y="257"/>
                    </a:cubicBezTo>
                    <a:cubicBezTo>
                      <a:pt x="459" y="234"/>
                      <a:pt x="444" y="211"/>
                      <a:pt x="429" y="196"/>
                    </a:cubicBezTo>
                    <a:cubicBezTo>
                      <a:pt x="337" y="119"/>
                      <a:pt x="237" y="50"/>
                      <a:pt x="123" y="4"/>
                    </a:cubicBezTo>
                    <a:cubicBezTo>
                      <a:pt x="117" y="4"/>
                      <a:pt x="112" y="1"/>
                      <a:pt x="105" y="1"/>
                    </a:cubicBezTo>
                    <a:close/>
                  </a:path>
                </a:pathLst>
              </a:custGeom>
              <a:solidFill>
                <a:srgbClr val="313A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44" name="Google Shape;2053;p76">
                <a:extLst>
                  <a:ext uri="{FF2B5EF4-FFF2-40B4-BE49-F238E27FC236}">
                    <a16:creationId xmlns:a16="http://schemas.microsoft.com/office/drawing/2014/main" xmlns="" id="{F5F55E08-6AAF-4DD7-945D-2FA8DAF0AC5C}"/>
                  </a:ext>
                </a:extLst>
              </p:cNvPr>
              <p:cNvSpPr/>
              <p:nvPr/>
            </p:nvSpPr>
            <p:spPr>
              <a:xfrm>
                <a:off x="-1566927" y="4515627"/>
                <a:ext cx="26085" cy="19351"/>
              </a:xfrm>
              <a:custGeom>
                <a:avLst/>
                <a:gdLst/>
                <a:ahLst/>
                <a:cxnLst/>
                <a:rect l="l" t="t" r="r" b="b"/>
                <a:pathLst>
                  <a:path w="430" h="319" extrusionOk="0">
                    <a:moveTo>
                      <a:pt x="108" y="0"/>
                    </a:moveTo>
                    <a:cubicBezTo>
                      <a:pt x="70" y="0"/>
                      <a:pt x="31" y="31"/>
                      <a:pt x="16" y="69"/>
                    </a:cubicBezTo>
                    <a:cubicBezTo>
                      <a:pt x="1" y="115"/>
                      <a:pt x="31" y="169"/>
                      <a:pt x="77" y="192"/>
                    </a:cubicBezTo>
                    <a:lnTo>
                      <a:pt x="116" y="207"/>
                    </a:lnTo>
                    <a:cubicBezTo>
                      <a:pt x="169" y="238"/>
                      <a:pt x="223" y="268"/>
                      <a:pt x="269" y="306"/>
                    </a:cubicBezTo>
                    <a:cubicBezTo>
                      <a:pt x="285" y="315"/>
                      <a:pt x="303" y="319"/>
                      <a:pt x="320" y="319"/>
                    </a:cubicBezTo>
                    <a:cubicBezTo>
                      <a:pt x="350" y="319"/>
                      <a:pt x="379" y="305"/>
                      <a:pt x="399" y="276"/>
                    </a:cubicBezTo>
                    <a:cubicBezTo>
                      <a:pt x="429" y="238"/>
                      <a:pt x="414" y="176"/>
                      <a:pt x="376" y="146"/>
                    </a:cubicBezTo>
                    <a:cubicBezTo>
                      <a:pt x="299" y="92"/>
                      <a:pt x="223" y="46"/>
                      <a:pt x="139" y="8"/>
                    </a:cubicBezTo>
                    <a:cubicBezTo>
                      <a:pt x="131" y="8"/>
                      <a:pt x="116" y="0"/>
                      <a:pt x="108" y="0"/>
                    </a:cubicBezTo>
                    <a:close/>
                  </a:path>
                </a:pathLst>
              </a:custGeom>
              <a:solidFill>
                <a:srgbClr val="313A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45" name="Google Shape;2054;p76">
                <a:extLst>
                  <a:ext uri="{FF2B5EF4-FFF2-40B4-BE49-F238E27FC236}">
                    <a16:creationId xmlns:a16="http://schemas.microsoft.com/office/drawing/2014/main" xmlns="" id="{B9586DF5-AFB3-41C3-973F-8B25C0A49DEC}"/>
                  </a:ext>
                </a:extLst>
              </p:cNvPr>
              <p:cNvSpPr/>
              <p:nvPr/>
            </p:nvSpPr>
            <p:spPr>
              <a:xfrm>
                <a:off x="-1566927" y="4515627"/>
                <a:ext cx="44648" cy="42464"/>
              </a:xfrm>
              <a:custGeom>
                <a:avLst/>
                <a:gdLst/>
                <a:ahLst/>
                <a:cxnLst/>
                <a:rect l="l" t="t" r="r" b="b"/>
                <a:pathLst>
                  <a:path w="736" h="700" extrusionOk="0">
                    <a:moveTo>
                      <a:pt x="108" y="0"/>
                    </a:moveTo>
                    <a:cubicBezTo>
                      <a:pt x="70" y="0"/>
                      <a:pt x="31" y="31"/>
                      <a:pt x="24" y="69"/>
                    </a:cubicBezTo>
                    <a:lnTo>
                      <a:pt x="16" y="69"/>
                    </a:lnTo>
                    <a:cubicBezTo>
                      <a:pt x="1" y="115"/>
                      <a:pt x="24" y="169"/>
                      <a:pt x="70" y="184"/>
                    </a:cubicBezTo>
                    <a:cubicBezTo>
                      <a:pt x="100" y="199"/>
                      <a:pt x="131" y="207"/>
                      <a:pt x="162" y="222"/>
                    </a:cubicBezTo>
                    <a:cubicBezTo>
                      <a:pt x="230" y="260"/>
                      <a:pt x="292" y="299"/>
                      <a:pt x="345" y="345"/>
                    </a:cubicBezTo>
                    <a:cubicBezTo>
                      <a:pt x="399" y="398"/>
                      <a:pt x="445" y="444"/>
                      <a:pt x="483" y="505"/>
                    </a:cubicBezTo>
                    <a:cubicBezTo>
                      <a:pt x="514" y="551"/>
                      <a:pt x="537" y="597"/>
                      <a:pt x="560" y="651"/>
                    </a:cubicBezTo>
                    <a:cubicBezTo>
                      <a:pt x="575" y="683"/>
                      <a:pt x="606" y="700"/>
                      <a:pt x="638" y="700"/>
                    </a:cubicBezTo>
                    <a:cubicBezTo>
                      <a:pt x="653" y="700"/>
                      <a:pt x="668" y="696"/>
                      <a:pt x="682" y="689"/>
                    </a:cubicBezTo>
                    <a:cubicBezTo>
                      <a:pt x="705" y="682"/>
                      <a:pt x="720" y="659"/>
                      <a:pt x="728" y="636"/>
                    </a:cubicBezTo>
                    <a:cubicBezTo>
                      <a:pt x="736" y="613"/>
                      <a:pt x="736" y="590"/>
                      <a:pt x="728" y="567"/>
                    </a:cubicBezTo>
                    <a:cubicBezTo>
                      <a:pt x="621" y="306"/>
                      <a:pt x="407" y="100"/>
                      <a:pt x="139" y="8"/>
                    </a:cubicBezTo>
                    <a:cubicBezTo>
                      <a:pt x="131" y="8"/>
                      <a:pt x="123" y="0"/>
                      <a:pt x="108" y="0"/>
                    </a:cubicBezTo>
                    <a:close/>
                  </a:path>
                </a:pathLst>
              </a:custGeom>
              <a:solidFill>
                <a:srgbClr val="313A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46" name="Google Shape;2055;p76">
                <a:extLst>
                  <a:ext uri="{FF2B5EF4-FFF2-40B4-BE49-F238E27FC236}">
                    <a16:creationId xmlns:a16="http://schemas.microsoft.com/office/drawing/2014/main" xmlns="" id="{DB940106-60CF-43B7-B53B-75BE026314CD}"/>
                  </a:ext>
                </a:extLst>
              </p:cNvPr>
              <p:cNvSpPr/>
              <p:nvPr/>
            </p:nvSpPr>
            <p:spPr>
              <a:xfrm>
                <a:off x="-1501411" y="4523938"/>
                <a:ext cx="17713" cy="23780"/>
              </a:xfrm>
              <a:custGeom>
                <a:avLst/>
                <a:gdLst/>
                <a:ahLst/>
                <a:cxnLst/>
                <a:rect l="l" t="t" r="r" b="b"/>
                <a:pathLst>
                  <a:path w="292" h="392" extrusionOk="0">
                    <a:moveTo>
                      <a:pt x="107" y="1"/>
                    </a:moveTo>
                    <a:cubicBezTo>
                      <a:pt x="84" y="1"/>
                      <a:pt x="69" y="9"/>
                      <a:pt x="54" y="16"/>
                    </a:cubicBezTo>
                    <a:cubicBezTo>
                      <a:pt x="16" y="47"/>
                      <a:pt x="0" y="108"/>
                      <a:pt x="31" y="154"/>
                    </a:cubicBezTo>
                    <a:cubicBezTo>
                      <a:pt x="46" y="169"/>
                      <a:pt x="62" y="192"/>
                      <a:pt x="77" y="208"/>
                    </a:cubicBezTo>
                    <a:cubicBezTo>
                      <a:pt x="84" y="238"/>
                      <a:pt x="92" y="261"/>
                      <a:pt x="100" y="292"/>
                    </a:cubicBezTo>
                    <a:lnTo>
                      <a:pt x="100" y="300"/>
                    </a:lnTo>
                    <a:cubicBezTo>
                      <a:pt x="107" y="330"/>
                      <a:pt x="115" y="353"/>
                      <a:pt x="138" y="368"/>
                    </a:cubicBezTo>
                    <a:cubicBezTo>
                      <a:pt x="153" y="384"/>
                      <a:pt x="176" y="391"/>
                      <a:pt x="207" y="391"/>
                    </a:cubicBezTo>
                    <a:cubicBezTo>
                      <a:pt x="253" y="384"/>
                      <a:pt x="291" y="338"/>
                      <a:pt x="291" y="284"/>
                    </a:cubicBezTo>
                    <a:cubicBezTo>
                      <a:pt x="284" y="246"/>
                      <a:pt x="276" y="200"/>
                      <a:pt x="253" y="162"/>
                    </a:cubicBezTo>
                    <a:cubicBezTo>
                      <a:pt x="238" y="123"/>
                      <a:pt x="215" y="78"/>
                      <a:pt x="184" y="39"/>
                    </a:cubicBezTo>
                    <a:cubicBezTo>
                      <a:pt x="161" y="16"/>
                      <a:pt x="138" y="1"/>
                      <a:pt x="107" y="1"/>
                    </a:cubicBezTo>
                    <a:close/>
                  </a:path>
                </a:pathLst>
              </a:custGeom>
              <a:solidFill>
                <a:srgbClr val="313A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47" name="Google Shape;2056;p76">
                <a:extLst>
                  <a:ext uri="{FF2B5EF4-FFF2-40B4-BE49-F238E27FC236}">
                    <a16:creationId xmlns:a16="http://schemas.microsoft.com/office/drawing/2014/main" xmlns="" id="{9578F442-AAB6-493A-A03A-CB3D4390E849}"/>
                  </a:ext>
                </a:extLst>
              </p:cNvPr>
              <p:cNvSpPr/>
              <p:nvPr/>
            </p:nvSpPr>
            <p:spPr>
              <a:xfrm>
                <a:off x="-1485154" y="4511441"/>
                <a:ext cx="17713" cy="23840"/>
              </a:xfrm>
              <a:custGeom>
                <a:avLst/>
                <a:gdLst/>
                <a:ahLst/>
                <a:cxnLst/>
                <a:rect l="l" t="t" r="r" b="b"/>
                <a:pathLst>
                  <a:path w="292" h="393" extrusionOk="0">
                    <a:moveTo>
                      <a:pt x="107" y="0"/>
                    </a:moveTo>
                    <a:cubicBezTo>
                      <a:pt x="84" y="0"/>
                      <a:pt x="69" y="8"/>
                      <a:pt x="54" y="23"/>
                    </a:cubicBezTo>
                    <a:cubicBezTo>
                      <a:pt x="8" y="54"/>
                      <a:pt x="0" y="107"/>
                      <a:pt x="31" y="153"/>
                    </a:cubicBezTo>
                    <a:cubicBezTo>
                      <a:pt x="46" y="169"/>
                      <a:pt x="54" y="192"/>
                      <a:pt x="69" y="215"/>
                    </a:cubicBezTo>
                    <a:cubicBezTo>
                      <a:pt x="84" y="245"/>
                      <a:pt x="92" y="276"/>
                      <a:pt x="100" y="307"/>
                    </a:cubicBezTo>
                    <a:cubicBezTo>
                      <a:pt x="107" y="329"/>
                      <a:pt x="115" y="352"/>
                      <a:pt x="138" y="368"/>
                    </a:cubicBezTo>
                    <a:cubicBezTo>
                      <a:pt x="151" y="380"/>
                      <a:pt x="173" y="393"/>
                      <a:pt x="194" y="393"/>
                    </a:cubicBezTo>
                    <a:cubicBezTo>
                      <a:pt x="198" y="393"/>
                      <a:pt x="203" y="392"/>
                      <a:pt x="207" y="391"/>
                    </a:cubicBezTo>
                    <a:cubicBezTo>
                      <a:pt x="230" y="391"/>
                      <a:pt x="253" y="375"/>
                      <a:pt x="268" y="360"/>
                    </a:cubicBezTo>
                    <a:cubicBezTo>
                      <a:pt x="284" y="337"/>
                      <a:pt x="291" y="314"/>
                      <a:pt x="291" y="291"/>
                    </a:cubicBezTo>
                    <a:cubicBezTo>
                      <a:pt x="284" y="245"/>
                      <a:pt x="276" y="207"/>
                      <a:pt x="253" y="169"/>
                    </a:cubicBezTo>
                    <a:cubicBezTo>
                      <a:pt x="238" y="123"/>
                      <a:pt x="215" y="85"/>
                      <a:pt x="184" y="39"/>
                    </a:cubicBezTo>
                    <a:cubicBezTo>
                      <a:pt x="169" y="16"/>
                      <a:pt x="138" y="0"/>
                      <a:pt x="107" y="0"/>
                    </a:cubicBezTo>
                    <a:close/>
                  </a:path>
                </a:pathLst>
              </a:custGeom>
              <a:solidFill>
                <a:srgbClr val="313A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48" name="Google Shape;2057;p76">
                <a:extLst>
                  <a:ext uri="{FF2B5EF4-FFF2-40B4-BE49-F238E27FC236}">
                    <a16:creationId xmlns:a16="http://schemas.microsoft.com/office/drawing/2014/main" xmlns="" id="{AC21A691-846B-4E58-8516-0B9825BEB7AE}"/>
                  </a:ext>
                </a:extLst>
              </p:cNvPr>
              <p:cNvSpPr/>
              <p:nvPr/>
            </p:nvSpPr>
            <p:spPr>
              <a:xfrm>
                <a:off x="-1467501" y="4499794"/>
                <a:ext cx="17471" cy="24629"/>
              </a:xfrm>
              <a:custGeom>
                <a:avLst/>
                <a:gdLst/>
                <a:ahLst/>
                <a:cxnLst/>
                <a:rect l="l" t="t" r="r" b="b"/>
                <a:pathLst>
                  <a:path w="288" h="406" extrusionOk="0">
                    <a:moveTo>
                      <a:pt x="107" y="1"/>
                    </a:moveTo>
                    <a:cubicBezTo>
                      <a:pt x="92" y="1"/>
                      <a:pt x="69" y="9"/>
                      <a:pt x="54" y="24"/>
                    </a:cubicBezTo>
                    <a:cubicBezTo>
                      <a:pt x="15" y="54"/>
                      <a:pt x="0" y="108"/>
                      <a:pt x="31" y="154"/>
                    </a:cubicBezTo>
                    <a:cubicBezTo>
                      <a:pt x="46" y="169"/>
                      <a:pt x="54" y="177"/>
                      <a:pt x="61" y="192"/>
                    </a:cubicBezTo>
                    <a:cubicBezTo>
                      <a:pt x="69" y="215"/>
                      <a:pt x="77" y="231"/>
                      <a:pt x="84" y="254"/>
                    </a:cubicBezTo>
                    <a:cubicBezTo>
                      <a:pt x="84" y="277"/>
                      <a:pt x="92" y="292"/>
                      <a:pt x="92" y="315"/>
                    </a:cubicBezTo>
                    <a:cubicBezTo>
                      <a:pt x="96" y="376"/>
                      <a:pt x="140" y="405"/>
                      <a:pt x="185" y="405"/>
                    </a:cubicBezTo>
                    <a:cubicBezTo>
                      <a:pt x="236" y="405"/>
                      <a:pt x="287" y="368"/>
                      <a:pt x="283" y="299"/>
                    </a:cubicBezTo>
                    <a:cubicBezTo>
                      <a:pt x="276" y="208"/>
                      <a:pt x="245" y="116"/>
                      <a:pt x="184" y="47"/>
                    </a:cubicBezTo>
                    <a:cubicBezTo>
                      <a:pt x="169" y="16"/>
                      <a:pt x="138" y="1"/>
                      <a:pt x="107" y="1"/>
                    </a:cubicBezTo>
                    <a:close/>
                  </a:path>
                </a:pathLst>
              </a:custGeom>
              <a:solidFill>
                <a:srgbClr val="313A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49" name="Google Shape;2058;p76">
                <a:extLst>
                  <a:ext uri="{FF2B5EF4-FFF2-40B4-BE49-F238E27FC236}">
                    <a16:creationId xmlns:a16="http://schemas.microsoft.com/office/drawing/2014/main" xmlns="" id="{B912FDF8-7BAF-4FC1-84A2-0EAEA05C639E}"/>
                  </a:ext>
                </a:extLst>
              </p:cNvPr>
              <p:cNvSpPr/>
              <p:nvPr/>
            </p:nvSpPr>
            <p:spPr>
              <a:xfrm>
                <a:off x="-1214418" y="3549092"/>
                <a:ext cx="222571" cy="208618"/>
              </a:xfrm>
              <a:custGeom>
                <a:avLst/>
                <a:gdLst/>
                <a:ahLst/>
                <a:cxnLst/>
                <a:rect l="l" t="t" r="r" b="b"/>
                <a:pathLst>
                  <a:path w="3669" h="3439" extrusionOk="0">
                    <a:moveTo>
                      <a:pt x="2099" y="1"/>
                    </a:moveTo>
                    <a:cubicBezTo>
                      <a:pt x="1708" y="8"/>
                      <a:pt x="1318" y="54"/>
                      <a:pt x="935" y="131"/>
                    </a:cubicBezTo>
                    <a:lnTo>
                      <a:pt x="782" y="154"/>
                    </a:lnTo>
                    <a:cubicBezTo>
                      <a:pt x="766" y="146"/>
                      <a:pt x="751" y="146"/>
                      <a:pt x="736" y="146"/>
                    </a:cubicBezTo>
                    <a:lnTo>
                      <a:pt x="720" y="146"/>
                    </a:lnTo>
                    <a:cubicBezTo>
                      <a:pt x="667" y="154"/>
                      <a:pt x="629" y="200"/>
                      <a:pt x="644" y="253"/>
                    </a:cubicBezTo>
                    <a:cubicBezTo>
                      <a:pt x="682" y="391"/>
                      <a:pt x="705" y="537"/>
                      <a:pt x="713" y="682"/>
                    </a:cubicBezTo>
                    <a:cubicBezTo>
                      <a:pt x="713" y="874"/>
                      <a:pt x="697" y="1065"/>
                      <a:pt x="652" y="1249"/>
                    </a:cubicBezTo>
                    <a:cubicBezTo>
                      <a:pt x="613" y="1402"/>
                      <a:pt x="560" y="1555"/>
                      <a:pt x="483" y="1700"/>
                    </a:cubicBezTo>
                    <a:cubicBezTo>
                      <a:pt x="429" y="1800"/>
                      <a:pt x="361" y="1892"/>
                      <a:pt x="284" y="1976"/>
                    </a:cubicBezTo>
                    <a:cubicBezTo>
                      <a:pt x="230" y="2030"/>
                      <a:pt x="169" y="2083"/>
                      <a:pt x="100" y="2129"/>
                    </a:cubicBezTo>
                    <a:cubicBezTo>
                      <a:pt x="85" y="2137"/>
                      <a:pt x="77" y="2152"/>
                      <a:pt x="70" y="2175"/>
                    </a:cubicBezTo>
                    <a:cubicBezTo>
                      <a:pt x="24" y="2190"/>
                      <a:pt x="1" y="2252"/>
                      <a:pt x="24" y="2298"/>
                    </a:cubicBezTo>
                    <a:cubicBezTo>
                      <a:pt x="108" y="2520"/>
                      <a:pt x="246" y="2726"/>
                      <a:pt x="414" y="2895"/>
                    </a:cubicBezTo>
                    <a:cubicBezTo>
                      <a:pt x="583" y="3056"/>
                      <a:pt x="774" y="3186"/>
                      <a:pt x="988" y="3278"/>
                    </a:cubicBezTo>
                    <a:cubicBezTo>
                      <a:pt x="1195" y="3362"/>
                      <a:pt x="1425" y="3415"/>
                      <a:pt x="1654" y="3431"/>
                    </a:cubicBezTo>
                    <a:cubicBezTo>
                      <a:pt x="1708" y="3438"/>
                      <a:pt x="1769" y="3438"/>
                      <a:pt x="1823" y="3438"/>
                    </a:cubicBezTo>
                    <a:cubicBezTo>
                      <a:pt x="1999" y="3438"/>
                      <a:pt x="2175" y="3423"/>
                      <a:pt x="2344" y="3385"/>
                    </a:cubicBezTo>
                    <a:cubicBezTo>
                      <a:pt x="2856" y="3278"/>
                      <a:pt x="3308" y="2971"/>
                      <a:pt x="3607" y="2535"/>
                    </a:cubicBezTo>
                    <a:cubicBezTo>
                      <a:pt x="3614" y="2535"/>
                      <a:pt x="3622" y="2527"/>
                      <a:pt x="3630" y="2527"/>
                    </a:cubicBezTo>
                    <a:cubicBezTo>
                      <a:pt x="3653" y="2504"/>
                      <a:pt x="3660" y="2481"/>
                      <a:pt x="3660" y="2458"/>
                    </a:cubicBezTo>
                    <a:cubicBezTo>
                      <a:pt x="3668" y="2428"/>
                      <a:pt x="3660" y="2405"/>
                      <a:pt x="3645" y="2390"/>
                    </a:cubicBezTo>
                    <a:cubicBezTo>
                      <a:pt x="3591" y="2328"/>
                      <a:pt x="3538" y="2267"/>
                      <a:pt x="3492" y="2198"/>
                    </a:cubicBezTo>
                    <a:cubicBezTo>
                      <a:pt x="3431" y="2091"/>
                      <a:pt x="3377" y="1976"/>
                      <a:pt x="3346" y="1861"/>
                    </a:cubicBezTo>
                    <a:cubicBezTo>
                      <a:pt x="3301" y="1708"/>
                      <a:pt x="3278" y="1555"/>
                      <a:pt x="3278" y="1402"/>
                    </a:cubicBezTo>
                    <a:lnTo>
                      <a:pt x="3278" y="1387"/>
                    </a:lnTo>
                    <a:cubicBezTo>
                      <a:pt x="3270" y="1142"/>
                      <a:pt x="3301" y="897"/>
                      <a:pt x="3362" y="652"/>
                    </a:cubicBezTo>
                    <a:cubicBezTo>
                      <a:pt x="3369" y="629"/>
                      <a:pt x="3369" y="598"/>
                      <a:pt x="3362" y="575"/>
                    </a:cubicBezTo>
                    <a:cubicBezTo>
                      <a:pt x="3362" y="567"/>
                      <a:pt x="3354" y="560"/>
                      <a:pt x="3346" y="560"/>
                    </a:cubicBezTo>
                    <a:cubicBezTo>
                      <a:pt x="3346" y="552"/>
                      <a:pt x="3346" y="544"/>
                      <a:pt x="3346" y="537"/>
                    </a:cubicBezTo>
                    <a:cubicBezTo>
                      <a:pt x="3316" y="491"/>
                      <a:pt x="3285" y="445"/>
                      <a:pt x="3247" y="399"/>
                    </a:cubicBezTo>
                    <a:cubicBezTo>
                      <a:pt x="3209" y="361"/>
                      <a:pt x="3170" y="322"/>
                      <a:pt x="3132" y="284"/>
                    </a:cubicBezTo>
                    <a:cubicBezTo>
                      <a:pt x="3040" y="215"/>
                      <a:pt x="2948" y="162"/>
                      <a:pt x="2841" y="123"/>
                    </a:cubicBezTo>
                    <a:cubicBezTo>
                      <a:pt x="2734" y="85"/>
                      <a:pt x="2619" y="54"/>
                      <a:pt x="2504" y="39"/>
                    </a:cubicBezTo>
                    <a:cubicBezTo>
                      <a:pt x="2389" y="16"/>
                      <a:pt x="2267" y="8"/>
                      <a:pt x="2144" y="8"/>
                    </a:cubicBezTo>
                    <a:lnTo>
                      <a:pt x="2099" y="8"/>
                    </a:lnTo>
                    <a:lnTo>
                      <a:pt x="2099" y="1"/>
                    </a:lnTo>
                    <a:close/>
                  </a:path>
                </a:pathLst>
              </a:custGeom>
              <a:solidFill>
                <a:srgbClr val="DB63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50" name="Google Shape;2059;p76">
                <a:extLst>
                  <a:ext uri="{FF2B5EF4-FFF2-40B4-BE49-F238E27FC236}">
                    <a16:creationId xmlns:a16="http://schemas.microsoft.com/office/drawing/2014/main" xmlns="" id="{4324C746-509F-490E-A470-5ECAD6C1B4BC}"/>
                  </a:ext>
                </a:extLst>
              </p:cNvPr>
              <p:cNvSpPr/>
              <p:nvPr/>
            </p:nvSpPr>
            <p:spPr>
              <a:xfrm>
                <a:off x="-1175837" y="3549092"/>
                <a:ext cx="166761" cy="109253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1801" extrusionOk="0">
                    <a:moveTo>
                      <a:pt x="1463" y="1"/>
                    </a:moveTo>
                    <a:cubicBezTo>
                      <a:pt x="1072" y="16"/>
                      <a:pt x="689" y="54"/>
                      <a:pt x="314" y="131"/>
                    </a:cubicBezTo>
                    <a:lnTo>
                      <a:pt x="314" y="123"/>
                    </a:lnTo>
                    <a:lnTo>
                      <a:pt x="146" y="154"/>
                    </a:lnTo>
                    <a:cubicBezTo>
                      <a:pt x="130" y="146"/>
                      <a:pt x="115" y="139"/>
                      <a:pt x="100" y="139"/>
                    </a:cubicBezTo>
                    <a:lnTo>
                      <a:pt x="84" y="139"/>
                    </a:lnTo>
                    <a:cubicBezTo>
                      <a:pt x="61" y="146"/>
                      <a:pt x="38" y="162"/>
                      <a:pt x="23" y="185"/>
                    </a:cubicBezTo>
                    <a:cubicBezTo>
                      <a:pt x="8" y="200"/>
                      <a:pt x="0" y="231"/>
                      <a:pt x="8" y="253"/>
                    </a:cubicBezTo>
                    <a:cubicBezTo>
                      <a:pt x="46" y="391"/>
                      <a:pt x="69" y="537"/>
                      <a:pt x="77" y="682"/>
                    </a:cubicBezTo>
                    <a:lnTo>
                      <a:pt x="77" y="782"/>
                    </a:lnTo>
                    <a:cubicBezTo>
                      <a:pt x="276" y="981"/>
                      <a:pt x="506" y="1157"/>
                      <a:pt x="743" y="1310"/>
                    </a:cubicBezTo>
                    <a:cubicBezTo>
                      <a:pt x="873" y="1387"/>
                      <a:pt x="1011" y="1463"/>
                      <a:pt x="1149" y="1524"/>
                    </a:cubicBezTo>
                    <a:cubicBezTo>
                      <a:pt x="1286" y="1593"/>
                      <a:pt x="1424" y="1647"/>
                      <a:pt x="1570" y="1685"/>
                    </a:cubicBezTo>
                    <a:lnTo>
                      <a:pt x="1554" y="1685"/>
                    </a:lnTo>
                    <a:cubicBezTo>
                      <a:pt x="1669" y="1723"/>
                      <a:pt x="1776" y="1746"/>
                      <a:pt x="1884" y="1769"/>
                    </a:cubicBezTo>
                    <a:cubicBezTo>
                      <a:pt x="1991" y="1785"/>
                      <a:pt x="2106" y="1792"/>
                      <a:pt x="2213" y="1800"/>
                    </a:cubicBezTo>
                    <a:cubicBezTo>
                      <a:pt x="2297" y="1800"/>
                      <a:pt x="2381" y="1800"/>
                      <a:pt x="2465" y="1792"/>
                    </a:cubicBezTo>
                    <a:cubicBezTo>
                      <a:pt x="2542" y="1785"/>
                      <a:pt x="2619" y="1777"/>
                      <a:pt x="2695" y="1762"/>
                    </a:cubicBezTo>
                    <a:cubicBezTo>
                      <a:pt x="2672" y="1639"/>
                      <a:pt x="2657" y="1517"/>
                      <a:pt x="2649" y="1402"/>
                    </a:cubicBezTo>
                    <a:lnTo>
                      <a:pt x="2649" y="1387"/>
                    </a:lnTo>
                    <a:cubicBezTo>
                      <a:pt x="2649" y="1134"/>
                      <a:pt x="2680" y="889"/>
                      <a:pt x="2733" y="652"/>
                    </a:cubicBezTo>
                    <a:cubicBezTo>
                      <a:pt x="2749" y="629"/>
                      <a:pt x="2749" y="598"/>
                      <a:pt x="2733" y="567"/>
                    </a:cubicBezTo>
                    <a:lnTo>
                      <a:pt x="2726" y="552"/>
                    </a:lnTo>
                    <a:cubicBezTo>
                      <a:pt x="2726" y="544"/>
                      <a:pt x="2726" y="544"/>
                      <a:pt x="2718" y="537"/>
                    </a:cubicBezTo>
                    <a:cubicBezTo>
                      <a:pt x="2688" y="491"/>
                      <a:pt x="2657" y="437"/>
                      <a:pt x="2626" y="399"/>
                    </a:cubicBezTo>
                    <a:cubicBezTo>
                      <a:pt x="2588" y="353"/>
                      <a:pt x="2550" y="315"/>
                      <a:pt x="2504" y="284"/>
                    </a:cubicBezTo>
                    <a:cubicBezTo>
                      <a:pt x="2420" y="215"/>
                      <a:pt x="2320" y="162"/>
                      <a:pt x="2213" y="116"/>
                    </a:cubicBezTo>
                    <a:cubicBezTo>
                      <a:pt x="2106" y="77"/>
                      <a:pt x="1991" y="47"/>
                      <a:pt x="1876" y="31"/>
                    </a:cubicBezTo>
                    <a:cubicBezTo>
                      <a:pt x="1761" y="8"/>
                      <a:pt x="1639" y="1"/>
                      <a:pt x="1516" y="1"/>
                    </a:cubicBezTo>
                    <a:close/>
                  </a:path>
                </a:pathLst>
              </a:custGeom>
              <a:solidFill>
                <a:srgbClr val="C94E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51" name="Google Shape;2060;p76">
                <a:extLst>
                  <a:ext uri="{FF2B5EF4-FFF2-40B4-BE49-F238E27FC236}">
                    <a16:creationId xmlns:a16="http://schemas.microsoft.com/office/drawing/2014/main" xmlns="" id="{A697C3C2-5142-4F46-B09F-796320AED2EF}"/>
                  </a:ext>
                </a:extLst>
              </p:cNvPr>
              <p:cNvSpPr/>
              <p:nvPr/>
            </p:nvSpPr>
            <p:spPr>
              <a:xfrm>
                <a:off x="-1404837" y="3000036"/>
                <a:ext cx="621973" cy="614693"/>
              </a:xfrm>
              <a:custGeom>
                <a:avLst/>
                <a:gdLst/>
                <a:ahLst/>
                <a:cxnLst/>
                <a:rect l="l" t="t" r="r" b="b"/>
                <a:pathLst>
                  <a:path w="10253" h="10133" extrusionOk="0">
                    <a:moveTo>
                      <a:pt x="6238" y="1"/>
                    </a:moveTo>
                    <a:cubicBezTo>
                      <a:pt x="6208" y="1"/>
                      <a:pt x="6178" y="1"/>
                      <a:pt x="6149" y="2"/>
                    </a:cubicBezTo>
                    <a:lnTo>
                      <a:pt x="6156" y="2"/>
                    </a:lnTo>
                    <a:cubicBezTo>
                      <a:pt x="6026" y="2"/>
                      <a:pt x="5888" y="10"/>
                      <a:pt x="5743" y="25"/>
                    </a:cubicBezTo>
                    <a:cubicBezTo>
                      <a:pt x="5146" y="94"/>
                      <a:pt x="4556" y="240"/>
                      <a:pt x="3990" y="462"/>
                    </a:cubicBezTo>
                    <a:cubicBezTo>
                      <a:pt x="3484" y="661"/>
                      <a:pt x="3002" y="898"/>
                      <a:pt x="2535" y="1174"/>
                    </a:cubicBezTo>
                    <a:cubicBezTo>
                      <a:pt x="2282" y="1327"/>
                      <a:pt x="2037" y="1488"/>
                      <a:pt x="1808" y="1671"/>
                    </a:cubicBezTo>
                    <a:cubicBezTo>
                      <a:pt x="1578" y="1847"/>
                      <a:pt x="1371" y="2054"/>
                      <a:pt x="1180" y="2276"/>
                    </a:cubicBezTo>
                    <a:cubicBezTo>
                      <a:pt x="996" y="2491"/>
                      <a:pt x="851" y="2736"/>
                      <a:pt x="736" y="2996"/>
                    </a:cubicBezTo>
                    <a:cubicBezTo>
                      <a:pt x="613" y="3271"/>
                      <a:pt x="552" y="3570"/>
                      <a:pt x="537" y="3869"/>
                    </a:cubicBezTo>
                    <a:cubicBezTo>
                      <a:pt x="521" y="4206"/>
                      <a:pt x="575" y="4550"/>
                      <a:pt x="690" y="4872"/>
                    </a:cubicBezTo>
                    <a:cubicBezTo>
                      <a:pt x="805" y="5193"/>
                      <a:pt x="950" y="5492"/>
                      <a:pt x="1119" y="5783"/>
                    </a:cubicBezTo>
                    <a:lnTo>
                      <a:pt x="1210" y="5966"/>
                    </a:lnTo>
                    <a:lnTo>
                      <a:pt x="1310" y="6143"/>
                    </a:lnTo>
                    <a:cubicBezTo>
                      <a:pt x="1341" y="6204"/>
                      <a:pt x="1371" y="6265"/>
                      <a:pt x="1402" y="6319"/>
                    </a:cubicBezTo>
                    <a:cubicBezTo>
                      <a:pt x="1440" y="6380"/>
                      <a:pt x="1463" y="6426"/>
                      <a:pt x="1486" y="6479"/>
                    </a:cubicBezTo>
                    <a:lnTo>
                      <a:pt x="1509" y="6541"/>
                    </a:lnTo>
                    <a:cubicBezTo>
                      <a:pt x="1379" y="6487"/>
                      <a:pt x="1241" y="6456"/>
                      <a:pt x="1103" y="6449"/>
                    </a:cubicBezTo>
                    <a:lnTo>
                      <a:pt x="1073" y="6449"/>
                    </a:lnTo>
                    <a:cubicBezTo>
                      <a:pt x="942" y="6449"/>
                      <a:pt x="812" y="6472"/>
                      <a:pt x="690" y="6518"/>
                    </a:cubicBezTo>
                    <a:cubicBezTo>
                      <a:pt x="560" y="6564"/>
                      <a:pt x="437" y="6640"/>
                      <a:pt x="330" y="6732"/>
                    </a:cubicBezTo>
                    <a:cubicBezTo>
                      <a:pt x="123" y="6923"/>
                      <a:pt x="1" y="7199"/>
                      <a:pt x="8" y="7482"/>
                    </a:cubicBezTo>
                    <a:cubicBezTo>
                      <a:pt x="16" y="7612"/>
                      <a:pt x="31" y="7735"/>
                      <a:pt x="70" y="7857"/>
                    </a:cubicBezTo>
                    <a:cubicBezTo>
                      <a:pt x="146" y="8087"/>
                      <a:pt x="284" y="8294"/>
                      <a:pt x="468" y="8455"/>
                    </a:cubicBezTo>
                    <a:cubicBezTo>
                      <a:pt x="835" y="8792"/>
                      <a:pt x="1318" y="8975"/>
                      <a:pt x="1815" y="8975"/>
                    </a:cubicBezTo>
                    <a:cubicBezTo>
                      <a:pt x="1984" y="8975"/>
                      <a:pt x="2152" y="8952"/>
                      <a:pt x="2313" y="8906"/>
                    </a:cubicBezTo>
                    <a:cubicBezTo>
                      <a:pt x="2351" y="8952"/>
                      <a:pt x="2397" y="8998"/>
                      <a:pt x="2435" y="9044"/>
                    </a:cubicBezTo>
                    <a:cubicBezTo>
                      <a:pt x="2604" y="9213"/>
                      <a:pt x="2788" y="9366"/>
                      <a:pt x="2994" y="9496"/>
                    </a:cubicBezTo>
                    <a:cubicBezTo>
                      <a:pt x="3400" y="9756"/>
                      <a:pt x="3859" y="9932"/>
                      <a:pt x="4342" y="10024"/>
                    </a:cubicBezTo>
                    <a:cubicBezTo>
                      <a:pt x="4671" y="10094"/>
                      <a:pt x="5014" y="10132"/>
                      <a:pt x="5352" y="10132"/>
                    </a:cubicBezTo>
                    <a:cubicBezTo>
                      <a:pt x="5383" y="10132"/>
                      <a:pt x="5413" y="10132"/>
                      <a:pt x="5444" y="10131"/>
                    </a:cubicBezTo>
                    <a:cubicBezTo>
                      <a:pt x="5582" y="10131"/>
                      <a:pt x="5720" y="10131"/>
                      <a:pt x="5858" y="10124"/>
                    </a:cubicBezTo>
                    <a:cubicBezTo>
                      <a:pt x="6363" y="10085"/>
                      <a:pt x="6868" y="9994"/>
                      <a:pt x="7351" y="9848"/>
                    </a:cubicBezTo>
                    <a:cubicBezTo>
                      <a:pt x="7802" y="9710"/>
                      <a:pt x="8231" y="9519"/>
                      <a:pt x="8629" y="9274"/>
                    </a:cubicBezTo>
                    <a:cubicBezTo>
                      <a:pt x="9142" y="8952"/>
                      <a:pt x="9579" y="8516"/>
                      <a:pt x="9892" y="8003"/>
                    </a:cubicBezTo>
                    <a:cubicBezTo>
                      <a:pt x="10046" y="7735"/>
                      <a:pt x="10153" y="7444"/>
                      <a:pt x="10199" y="7138"/>
                    </a:cubicBezTo>
                    <a:cubicBezTo>
                      <a:pt x="10252" y="6824"/>
                      <a:pt x="10237" y="6495"/>
                      <a:pt x="10160" y="6181"/>
                    </a:cubicBezTo>
                    <a:cubicBezTo>
                      <a:pt x="10053" y="5790"/>
                      <a:pt x="9831" y="5446"/>
                      <a:pt x="9625" y="5117"/>
                    </a:cubicBezTo>
                    <a:cubicBezTo>
                      <a:pt x="9502" y="4933"/>
                      <a:pt x="9380" y="4741"/>
                      <a:pt x="9280" y="4550"/>
                    </a:cubicBezTo>
                    <a:cubicBezTo>
                      <a:pt x="9234" y="4458"/>
                      <a:pt x="9196" y="4366"/>
                      <a:pt x="9157" y="4274"/>
                    </a:cubicBezTo>
                    <a:cubicBezTo>
                      <a:pt x="9081" y="4068"/>
                      <a:pt x="9020" y="3846"/>
                      <a:pt x="8966" y="3624"/>
                    </a:cubicBezTo>
                    <a:cubicBezTo>
                      <a:pt x="8920" y="3425"/>
                      <a:pt x="8882" y="3218"/>
                      <a:pt x="8844" y="3026"/>
                    </a:cubicBezTo>
                    <a:lnTo>
                      <a:pt x="8821" y="2881"/>
                    </a:lnTo>
                    <a:cubicBezTo>
                      <a:pt x="8736" y="2368"/>
                      <a:pt x="8599" y="1863"/>
                      <a:pt x="8415" y="1380"/>
                    </a:cubicBezTo>
                    <a:cubicBezTo>
                      <a:pt x="8315" y="1128"/>
                      <a:pt x="8185" y="898"/>
                      <a:pt x="8017" y="691"/>
                    </a:cubicBezTo>
                    <a:cubicBezTo>
                      <a:pt x="7848" y="485"/>
                      <a:pt x="7642" y="316"/>
                      <a:pt x="7404" y="201"/>
                    </a:cubicBezTo>
                    <a:cubicBezTo>
                      <a:pt x="7381" y="194"/>
                      <a:pt x="7366" y="186"/>
                      <a:pt x="7351" y="186"/>
                    </a:cubicBezTo>
                    <a:lnTo>
                      <a:pt x="7328" y="186"/>
                    </a:lnTo>
                    <a:cubicBezTo>
                      <a:pt x="7305" y="194"/>
                      <a:pt x="7282" y="209"/>
                      <a:pt x="7266" y="232"/>
                    </a:cubicBezTo>
                    <a:cubicBezTo>
                      <a:pt x="6942" y="84"/>
                      <a:pt x="6591" y="1"/>
                      <a:pt x="6238" y="1"/>
                    </a:cubicBezTo>
                    <a:close/>
                  </a:path>
                </a:pathLst>
              </a:custGeom>
              <a:solidFill>
                <a:srgbClr val="DB63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52" name="Google Shape;2061;p76">
                <a:extLst>
                  <a:ext uri="{FF2B5EF4-FFF2-40B4-BE49-F238E27FC236}">
                    <a16:creationId xmlns:a16="http://schemas.microsoft.com/office/drawing/2014/main" xmlns="" id="{FDDA428B-8E5B-464E-A399-A983EBD4B4A5}"/>
                  </a:ext>
                </a:extLst>
              </p:cNvPr>
              <p:cNvSpPr/>
              <p:nvPr/>
            </p:nvSpPr>
            <p:spPr>
              <a:xfrm>
                <a:off x="-1373232" y="2999672"/>
                <a:ext cx="477960" cy="306164"/>
              </a:xfrm>
              <a:custGeom>
                <a:avLst/>
                <a:gdLst/>
                <a:ahLst/>
                <a:cxnLst/>
                <a:rect l="l" t="t" r="r" b="b"/>
                <a:pathLst>
                  <a:path w="7879" h="5047" extrusionOk="0">
                    <a:moveTo>
                      <a:pt x="5703" y="0"/>
                    </a:moveTo>
                    <a:cubicBezTo>
                      <a:pt x="5685" y="0"/>
                      <a:pt x="5668" y="0"/>
                      <a:pt x="5651" y="1"/>
                    </a:cubicBezTo>
                    <a:lnTo>
                      <a:pt x="5635" y="1"/>
                    </a:lnTo>
                    <a:cubicBezTo>
                      <a:pt x="5513" y="1"/>
                      <a:pt x="5375" y="8"/>
                      <a:pt x="5222" y="24"/>
                    </a:cubicBezTo>
                    <a:cubicBezTo>
                      <a:pt x="4625" y="93"/>
                      <a:pt x="4035" y="246"/>
                      <a:pt x="3469" y="468"/>
                    </a:cubicBezTo>
                    <a:cubicBezTo>
                      <a:pt x="2963" y="659"/>
                      <a:pt x="2481" y="896"/>
                      <a:pt x="2014" y="1172"/>
                    </a:cubicBezTo>
                    <a:cubicBezTo>
                      <a:pt x="1761" y="1325"/>
                      <a:pt x="1516" y="1494"/>
                      <a:pt x="1279" y="1677"/>
                    </a:cubicBezTo>
                    <a:cubicBezTo>
                      <a:pt x="1057" y="1853"/>
                      <a:pt x="843" y="2052"/>
                      <a:pt x="659" y="2275"/>
                    </a:cubicBezTo>
                    <a:cubicBezTo>
                      <a:pt x="475" y="2497"/>
                      <a:pt x="322" y="2742"/>
                      <a:pt x="215" y="3002"/>
                    </a:cubicBezTo>
                    <a:cubicBezTo>
                      <a:pt x="153" y="3140"/>
                      <a:pt x="108" y="3277"/>
                      <a:pt x="77" y="3415"/>
                    </a:cubicBezTo>
                    <a:cubicBezTo>
                      <a:pt x="39" y="3568"/>
                      <a:pt x="23" y="3722"/>
                      <a:pt x="8" y="3867"/>
                    </a:cubicBezTo>
                    <a:cubicBezTo>
                      <a:pt x="0" y="4212"/>
                      <a:pt x="54" y="4556"/>
                      <a:pt x="169" y="4885"/>
                    </a:cubicBezTo>
                    <a:cubicBezTo>
                      <a:pt x="184" y="4939"/>
                      <a:pt x="207" y="4992"/>
                      <a:pt x="230" y="5046"/>
                    </a:cubicBezTo>
                    <a:cubicBezTo>
                      <a:pt x="291" y="5038"/>
                      <a:pt x="353" y="5023"/>
                      <a:pt x="414" y="5008"/>
                    </a:cubicBezTo>
                    <a:cubicBezTo>
                      <a:pt x="643" y="4962"/>
                      <a:pt x="873" y="4901"/>
                      <a:pt x="1095" y="4816"/>
                    </a:cubicBezTo>
                    <a:cubicBezTo>
                      <a:pt x="1310" y="4732"/>
                      <a:pt x="1524" y="4625"/>
                      <a:pt x="1708" y="4487"/>
                    </a:cubicBezTo>
                    <a:cubicBezTo>
                      <a:pt x="1815" y="4411"/>
                      <a:pt x="1914" y="4319"/>
                      <a:pt x="1999" y="4219"/>
                    </a:cubicBezTo>
                    <a:cubicBezTo>
                      <a:pt x="2060" y="4143"/>
                      <a:pt x="2113" y="4058"/>
                      <a:pt x="2152" y="3967"/>
                    </a:cubicBezTo>
                    <a:cubicBezTo>
                      <a:pt x="2190" y="3882"/>
                      <a:pt x="2221" y="3790"/>
                      <a:pt x="2236" y="3699"/>
                    </a:cubicBezTo>
                    <a:cubicBezTo>
                      <a:pt x="2244" y="3645"/>
                      <a:pt x="2244" y="3591"/>
                      <a:pt x="2244" y="3538"/>
                    </a:cubicBezTo>
                    <a:cubicBezTo>
                      <a:pt x="2251" y="3484"/>
                      <a:pt x="2244" y="3423"/>
                      <a:pt x="2236" y="3369"/>
                    </a:cubicBezTo>
                    <a:cubicBezTo>
                      <a:pt x="2244" y="3354"/>
                      <a:pt x="2244" y="3346"/>
                      <a:pt x="2251" y="3346"/>
                    </a:cubicBezTo>
                    <a:lnTo>
                      <a:pt x="2267" y="3346"/>
                    </a:lnTo>
                    <a:cubicBezTo>
                      <a:pt x="2366" y="3377"/>
                      <a:pt x="2443" y="3408"/>
                      <a:pt x="2519" y="3423"/>
                    </a:cubicBezTo>
                    <a:cubicBezTo>
                      <a:pt x="2588" y="3446"/>
                      <a:pt x="2665" y="3461"/>
                      <a:pt x="2749" y="3477"/>
                    </a:cubicBezTo>
                    <a:cubicBezTo>
                      <a:pt x="2841" y="3492"/>
                      <a:pt x="2940" y="3492"/>
                      <a:pt x="3032" y="3492"/>
                    </a:cubicBezTo>
                    <a:cubicBezTo>
                      <a:pt x="3109" y="3492"/>
                      <a:pt x="3185" y="3492"/>
                      <a:pt x="3270" y="3484"/>
                    </a:cubicBezTo>
                    <a:cubicBezTo>
                      <a:pt x="3492" y="3461"/>
                      <a:pt x="3706" y="3408"/>
                      <a:pt x="3913" y="3331"/>
                    </a:cubicBezTo>
                    <a:cubicBezTo>
                      <a:pt x="4058" y="3270"/>
                      <a:pt x="4196" y="3201"/>
                      <a:pt x="4326" y="3109"/>
                    </a:cubicBezTo>
                    <a:cubicBezTo>
                      <a:pt x="4403" y="3055"/>
                      <a:pt x="4472" y="2987"/>
                      <a:pt x="4533" y="2918"/>
                    </a:cubicBezTo>
                    <a:cubicBezTo>
                      <a:pt x="4579" y="2856"/>
                      <a:pt x="4617" y="2795"/>
                      <a:pt x="4648" y="2726"/>
                    </a:cubicBezTo>
                    <a:cubicBezTo>
                      <a:pt x="4678" y="2665"/>
                      <a:pt x="4694" y="2604"/>
                      <a:pt x="4709" y="2535"/>
                    </a:cubicBezTo>
                    <a:cubicBezTo>
                      <a:pt x="4717" y="2474"/>
                      <a:pt x="4717" y="2412"/>
                      <a:pt x="4709" y="2343"/>
                    </a:cubicBezTo>
                    <a:cubicBezTo>
                      <a:pt x="4709" y="2305"/>
                      <a:pt x="4701" y="2259"/>
                      <a:pt x="4686" y="2213"/>
                    </a:cubicBezTo>
                    <a:cubicBezTo>
                      <a:pt x="4678" y="2175"/>
                      <a:pt x="4663" y="2137"/>
                      <a:pt x="4648" y="2098"/>
                    </a:cubicBezTo>
                    <a:lnTo>
                      <a:pt x="4648" y="2083"/>
                    </a:lnTo>
                    <a:cubicBezTo>
                      <a:pt x="4640" y="2075"/>
                      <a:pt x="4640" y="2068"/>
                      <a:pt x="4648" y="2060"/>
                    </a:cubicBezTo>
                    <a:cubicBezTo>
                      <a:pt x="4648" y="2052"/>
                      <a:pt x="4663" y="2045"/>
                      <a:pt x="4671" y="2037"/>
                    </a:cubicBezTo>
                    <a:cubicBezTo>
                      <a:pt x="4847" y="2098"/>
                      <a:pt x="5030" y="2144"/>
                      <a:pt x="5214" y="2175"/>
                    </a:cubicBezTo>
                    <a:cubicBezTo>
                      <a:pt x="5421" y="2213"/>
                      <a:pt x="5628" y="2229"/>
                      <a:pt x="5834" y="2229"/>
                    </a:cubicBezTo>
                    <a:cubicBezTo>
                      <a:pt x="5964" y="2229"/>
                      <a:pt x="6087" y="2221"/>
                      <a:pt x="6209" y="2206"/>
                    </a:cubicBezTo>
                    <a:cubicBezTo>
                      <a:pt x="6477" y="2183"/>
                      <a:pt x="6738" y="2121"/>
                      <a:pt x="6983" y="2030"/>
                    </a:cubicBezTo>
                    <a:cubicBezTo>
                      <a:pt x="7067" y="1999"/>
                      <a:pt x="7151" y="1961"/>
                      <a:pt x="7228" y="1915"/>
                    </a:cubicBezTo>
                    <a:cubicBezTo>
                      <a:pt x="7304" y="1876"/>
                      <a:pt x="7373" y="1830"/>
                      <a:pt x="7450" y="1777"/>
                    </a:cubicBezTo>
                    <a:cubicBezTo>
                      <a:pt x="7511" y="1731"/>
                      <a:pt x="7565" y="1685"/>
                      <a:pt x="7618" y="1631"/>
                    </a:cubicBezTo>
                    <a:cubicBezTo>
                      <a:pt x="7672" y="1585"/>
                      <a:pt x="7718" y="1532"/>
                      <a:pt x="7764" y="1478"/>
                    </a:cubicBezTo>
                    <a:cubicBezTo>
                      <a:pt x="7802" y="1432"/>
                      <a:pt x="7840" y="1379"/>
                      <a:pt x="7871" y="1325"/>
                    </a:cubicBezTo>
                    <a:lnTo>
                      <a:pt x="7879" y="1310"/>
                    </a:lnTo>
                    <a:cubicBezTo>
                      <a:pt x="7787" y="1088"/>
                      <a:pt x="7664" y="881"/>
                      <a:pt x="7519" y="697"/>
                    </a:cubicBezTo>
                    <a:cubicBezTo>
                      <a:pt x="7350" y="491"/>
                      <a:pt x="7136" y="322"/>
                      <a:pt x="6899" y="207"/>
                    </a:cubicBezTo>
                    <a:cubicBezTo>
                      <a:pt x="6883" y="200"/>
                      <a:pt x="6868" y="192"/>
                      <a:pt x="6845" y="192"/>
                    </a:cubicBezTo>
                    <a:lnTo>
                      <a:pt x="6822" y="192"/>
                    </a:lnTo>
                    <a:cubicBezTo>
                      <a:pt x="6799" y="200"/>
                      <a:pt x="6776" y="215"/>
                      <a:pt x="6761" y="238"/>
                    </a:cubicBezTo>
                    <a:cubicBezTo>
                      <a:pt x="6432" y="77"/>
                      <a:pt x="6068" y="0"/>
                      <a:pt x="5703" y="0"/>
                    </a:cubicBezTo>
                    <a:close/>
                  </a:path>
                </a:pathLst>
              </a:custGeom>
              <a:solidFill>
                <a:srgbClr val="D359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53" name="Google Shape;2062;p76">
                <a:extLst>
                  <a:ext uri="{FF2B5EF4-FFF2-40B4-BE49-F238E27FC236}">
                    <a16:creationId xmlns:a16="http://schemas.microsoft.com/office/drawing/2014/main" xmlns="" id="{07004D68-A95B-4260-B3D4-6F247710AE8C}"/>
                  </a:ext>
                </a:extLst>
              </p:cNvPr>
              <p:cNvSpPr/>
              <p:nvPr/>
            </p:nvSpPr>
            <p:spPr>
              <a:xfrm>
                <a:off x="-1337016" y="3425098"/>
                <a:ext cx="50714" cy="88931"/>
              </a:xfrm>
              <a:custGeom>
                <a:avLst/>
                <a:gdLst/>
                <a:ahLst/>
                <a:cxnLst/>
                <a:rect l="l" t="t" r="r" b="b"/>
                <a:pathLst>
                  <a:path w="836" h="1466" extrusionOk="0">
                    <a:moveTo>
                      <a:pt x="146" y="1"/>
                    </a:moveTo>
                    <a:cubicBezTo>
                      <a:pt x="115" y="1"/>
                      <a:pt x="85" y="16"/>
                      <a:pt x="77" y="47"/>
                    </a:cubicBezTo>
                    <a:cubicBezTo>
                      <a:pt x="46" y="108"/>
                      <a:pt x="24" y="177"/>
                      <a:pt x="16" y="246"/>
                    </a:cubicBezTo>
                    <a:cubicBezTo>
                      <a:pt x="1" y="315"/>
                      <a:pt x="1" y="383"/>
                      <a:pt x="16" y="452"/>
                    </a:cubicBezTo>
                    <a:cubicBezTo>
                      <a:pt x="24" y="521"/>
                      <a:pt x="39" y="598"/>
                      <a:pt x="62" y="667"/>
                    </a:cubicBezTo>
                    <a:cubicBezTo>
                      <a:pt x="85" y="736"/>
                      <a:pt x="115" y="812"/>
                      <a:pt x="154" y="881"/>
                    </a:cubicBezTo>
                    <a:cubicBezTo>
                      <a:pt x="192" y="950"/>
                      <a:pt x="230" y="1011"/>
                      <a:pt x="276" y="1072"/>
                    </a:cubicBezTo>
                    <a:cubicBezTo>
                      <a:pt x="322" y="1126"/>
                      <a:pt x="368" y="1187"/>
                      <a:pt x="422" y="1233"/>
                    </a:cubicBezTo>
                    <a:cubicBezTo>
                      <a:pt x="521" y="1333"/>
                      <a:pt x="644" y="1409"/>
                      <a:pt x="774" y="1463"/>
                    </a:cubicBezTo>
                    <a:cubicBezTo>
                      <a:pt x="778" y="1465"/>
                      <a:pt x="783" y="1466"/>
                      <a:pt x="787" y="1466"/>
                    </a:cubicBezTo>
                    <a:cubicBezTo>
                      <a:pt x="801" y="1466"/>
                      <a:pt x="816" y="1459"/>
                      <a:pt x="827" y="1448"/>
                    </a:cubicBezTo>
                    <a:cubicBezTo>
                      <a:pt x="835" y="1425"/>
                      <a:pt x="827" y="1402"/>
                      <a:pt x="804" y="1394"/>
                    </a:cubicBezTo>
                    <a:cubicBezTo>
                      <a:pt x="766" y="1379"/>
                      <a:pt x="728" y="1356"/>
                      <a:pt x="690" y="1333"/>
                    </a:cubicBezTo>
                    <a:cubicBezTo>
                      <a:pt x="621" y="1287"/>
                      <a:pt x="552" y="1233"/>
                      <a:pt x="498" y="1172"/>
                    </a:cubicBezTo>
                    <a:cubicBezTo>
                      <a:pt x="414" y="1080"/>
                      <a:pt x="345" y="981"/>
                      <a:pt x="284" y="873"/>
                    </a:cubicBezTo>
                    <a:cubicBezTo>
                      <a:pt x="238" y="782"/>
                      <a:pt x="200" y="690"/>
                      <a:pt x="177" y="590"/>
                    </a:cubicBezTo>
                    <a:cubicBezTo>
                      <a:pt x="161" y="514"/>
                      <a:pt x="154" y="437"/>
                      <a:pt x="154" y="360"/>
                    </a:cubicBezTo>
                    <a:cubicBezTo>
                      <a:pt x="154" y="299"/>
                      <a:pt x="169" y="230"/>
                      <a:pt x="184" y="169"/>
                    </a:cubicBezTo>
                    <a:cubicBezTo>
                      <a:pt x="192" y="146"/>
                      <a:pt x="200" y="123"/>
                      <a:pt x="207" y="108"/>
                    </a:cubicBezTo>
                    <a:cubicBezTo>
                      <a:pt x="223" y="70"/>
                      <a:pt x="207" y="24"/>
                      <a:pt x="177" y="8"/>
                    </a:cubicBezTo>
                    <a:cubicBezTo>
                      <a:pt x="161" y="1"/>
                      <a:pt x="154" y="1"/>
                      <a:pt x="146" y="1"/>
                    </a:cubicBezTo>
                    <a:close/>
                  </a:path>
                </a:pathLst>
              </a:custGeom>
              <a:solidFill>
                <a:srgbClr val="AB41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54" name="Google Shape;2063;p76">
                <a:extLst>
                  <a:ext uri="{FF2B5EF4-FFF2-40B4-BE49-F238E27FC236}">
                    <a16:creationId xmlns:a16="http://schemas.microsoft.com/office/drawing/2014/main" xmlns="" id="{D8314D6F-A79B-4D0B-8670-C7F7252C5F6F}"/>
                  </a:ext>
                </a:extLst>
              </p:cNvPr>
              <p:cNvSpPr/>
              <p:nvPr/>
            </p:nvSpPr>
            <p:spPr>
              <a:xfrm>
                <a:off x="-1389004" y="3419517"/>
                <a:ext cx="65030" cy="32151"/>
              </a:xfrm>
              <a:custGeom>
                <a:avLst/>
                <a:gdLst/>
                <a:ahLst/>
                <a:cxnLst/>
                <a:rect l="l" t="t" r="r" b="b"/>
                <a:pathLst>
                  <a:path w="1072" h="530" extrusionOk="0">
                    <a:moveTo>
                      <a:pt x="643" y="1"/>
                    </a:moveTo>
                    <a:cubicBezTo>
                      <a:pt x="559" y="1"/>
                      <a:pt x="475" y="16"/>
                      <a:pt x="391" y="47"/>
                    </a:cubicBezTo>
                    <a:lnTo>
                      <a:pt x="391" y="39"/>
                    </a:lnTo>
                    <a:cubicBezTo>
                      <a:pt x="299" y="77"/>
                      <a:pt x="214" y="131"/>
                      <a:pt x="153" y="200"/>
                    </a:cubicBezTo>
                    <a:cubicBezTo>
                      <a:pt x="77" y="284"/>
                      <a:pt x="23" y="384"/>
                      <a:pt x="0" y="498"/>
                    </a:cubicBezTo>
                    <a:cubicBezTo>
                      <a:pt x="0" y="514"/>
                      <a:pt x="8" y="529"/>
                      <a:pt x="31" y="529"/>
                    </a:cubicBezTo>
                    <a:cubicBezTo>
                      <a:pt x="46" y="529"/>
                      <a:pt x="61" y="521"/>
                      <a:pt x="61" y="506"/>
                    </a:cubicBezTo>
                    <a:cubicBezTo>
                      <a:pt x="61" y="491"/>
                      <a:pt x="69" y="483"/>
                      <a:pt x="69" y="468"/>
                    </a:cubicBezTo>
                    <a:cubicBezTo>
                      <a:pt x="84" y="422"/>
                      <a:pt x="107" y="384"/>
                      <a:pt x="130" y="345"/>
                    </a:cubicBezTo>
                    <a:cubicBezTo>
                      <a:pt x="153" y="307"/>
                      <a:pt x="176" y="269"/>
                      <a:pt x="207" y="246"/>
                    </a:cubicBezTo>
                    <a:cubicBezTo>
                      <a:pt x="237" y="215"/>
                      <a:pt x="276" y="192"/>
                      <a:pt x="306" y="169"/>
                    </a:cubicBezTo>
                    <a:cubicBezTo>
                      <a:pt x="345" y="154"/>
                      <a:pt x="383" y="139"/>
                      <a:pt x="421" y="123"/>
                    </a:cubicBezTo>
                    <a:cubicBezTo>
                      <a:pt x="475" y="116"/>
                      <a:pt x="528" y="108"/>
                      <a:pt x="582" y="108"/>
                    </a:cubicBezTo>
                    <a:cubicBezTo>
                      <a:pt x="651" y="108"/>
                      <a:pt x="712" y="116"/>
                      <a:pt x="773" y="131"/>
                    </a:cubicBezTo>
                    <a:cubicBezTo>
                      <a:pt x="842" y="154"/>
                      <a:pt x="903" y="177"/>
                      <a:pt x="957" y="215"/>
                    </a:cubicBezTo>
                    <a:cubicBezTo>
                      <a:pt x="967" y="219"/>
                      <a:pt x="977" y="221"/>
                      <a:pt x="988" y="221"/>
                    </a:cubicBezTo>
                    <a:cubicBezTo>
                      <a:pt x="1017" y="221"/>
                      <a:pt x="1045" y="205"/>
                      <a:pt x="1057" y="177"/>
                    </a:cubicBezTo>
                    <a:cubicBezTo>
                      <a:pt x="1072" y="139"/>
                      <a:pt x="1057" y="93"/>
                      <a:pt x="1018" y="77"/>
                    </a:cubicBezTo>
                    <a:cubicBezTo>
                      <a:pt x="972" y="62"/>
                      <a:pt x="919" y="39"/>
                      <a:pt x="865" y="31"/>
                    </a:cubicBezTo>
                    <a:cubicBezTo>
                      <a:pt x="812" y="16"/>
                      <a:pt x="758" y="8"/>
                      <a:pt x="704" y="1"/>
                    </a:cubicBezTo>
                    <a:close/>
                  </a:path>
                </a:pathLst>
              </a:custGeom>
              <a:solidFill>
                <a:srgbClr val="AB41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55" name="Google Shape;2064;p76">
                <a:extLst>
                  <a:ext uri="{FF2B5EF4-FFF2-40B4-BE49-F238E27FC236}">
                    <a16:creationId xmlns:a16="http://schemas.microsoft.com/office/drawing/2014/main" xmlns="" id="{56546705-FA5E-4602-ABBC-BD2A78798D83}"/>
                  </a:ext>
                </a:extLst>
              </p:cNvPr>
              <p:cNvSpPr/>
              <p:nvPr/>
            </p:nvSpPr>
            <p:spPr>
              <a:xfrm>
                <a:off x="-814956" y="4174340"/>
                <a:ext cx="205343" cy="167368"/>
              </a:xfrm>
              <a:custGeom>
                <a:avLst/>
                <a:gdLst/>
                <a:ahLst/>
                <a:cxnLst/>
                <a:rect l="l" t="t" r="r" b="b"/>
                <a:pathLst>
                  <a:path w="3385" h="2759" extrusionOk="0">
                    <a:moveTo>
                      <a:pt x="1734" y="1"/>
                    </a:moveTo>
                    <a:cubicBezTo>
                      <a:pt x="1709" y="1"/>
                      <a:pt x="1684" y="3"/>
                      <a:pt x="1661" y="7"/>
                    </a:cubicBezTo>
                    <a:lnTo>
                      <a:pt x="1669" y="7"/>
                    </a:lnTo>
                    <a:cubicBezTo>
                      <a:pt x="1638" y="7"/>
                      <a:pt x="1615" y="7"/>
                      <a:pt x="1593" y="14"/>
                    </a:cubicBezTo>
                    <a:cubicBezTo>
                      <a:pt x="1432" y="37"/>
                      <a:pt x="1279" y="91"/>
                      <a:pt x="1133" y="167"/>
                    </a:cubicBezTo>
                    <a:cubicBezTo>
                      <a:pt x="988" y="244"/>
                      <a:pt x="850" y="343"/>
                      <a:pt x="735" y="466"/>
                    </a:cubicBezTo>
                    <a:cubicBezTo>
                      <a:pt x="674" y="520"/>
                      <a:pt x="628" y="581"/>
                      <a:pt x="582" y="642"/>
                    </a:cubicBezTo>
                    <a:cubicBezTo>
                      <a:pt x="536" y="703"/>
                      <a:pt x="498" y="765"/>
                      <a:pt x="467" y="826"/>
                    </a:cubicBezTo>
                    <a:cubicBezTo>
                      <a:pt x="398" y="948"/>
                      <a:pt x="337" y="1078"/>
                      <a:pt x="291" y="1216"/>
                    </a:cubicBezTo>
                    <a:cubicBezTo>
                      <a:pt x="237" y="1285"/>
                      <a:pt x="191" y="1354"/>
                      <a:pt x="153" y="1431"/>
                    </a:cubicBezTo>
                    <a:cubicBezTo>
                      <a:pt x="92" y="1538"/>
                      <a:pt x="46" y="1660"/>
                      <a:pt x="23" y="1783"/>
                    </a:cubicBezTo>
                    <a:cubicBezTo>
                      <a:pt x="0" y="1913"/>
                      <a:pt x="15" y="2035"/>
                      <a:pt x="61" y="2158"/>
                    </a:cubicBezTo>
                    <a:cubicBezTo>
                      <a:pt x="84" y="2219"/>
                      <a:pt x="115" y="2273"/>
                      <a:pt x="153" y="2319"/>
                    </a:cubicBezTo>
                    <a:cubicBezTo>
                      <a:pt x="191" y="2365"/>
                      <a:pt x="230" y="2403"/>
                      <a:pt x="276" y="2434"/>
                    </a:cubicBezTo>
                    <a:cubicBezTo>
                      <a:pt x="337" y="2475"/>
                      <a:pt x="412" y="2504"/>
                      <a:pt x="487" y="2504"/>
                    </a:cubicBezTo>
                    <a:cubicBezTo>
                      <a:pt x="496" y="2504"/>
                      <a:pt x="504" y="2503"/>
                      <a:pt x="513" y="2502"/>
                    </a:cubicBezTo>
                    <a:lnTo>
                      <a:pt x="544" y="2502"/>
                    </a:lnTo>
                    <a:cubicBezTo>
                      <a:pt x="635" y="2480"/>
                      <a:pt x="727" y="2434"/>
                      <a:pt x="789" y="2365"/>
                    </a:cubicBezTo>
                    <a:cubicBezTo>
                      <a:pt x="865" y="2288"/>
                      <a:pt x="919" y="2196"/>
                      <a:pt x="957" y="2097"/>
                    </a:cubicBezTo>
                    <a:cubicBezTo>
                      <a:pt x="965" y="2074"/>
                      <a:pt x="972" y="2058"/>
                      <a:pt x="972" y="2035"/>
                    </a:cubicBezTo>
                    <a:cubicBezTo>
                      <a:pt x="995" y="2058"/>
                      <a:pt x="1011" y="2081"/>
                      <a:pt x="1026" y="2104"/>
                    </a:cubicBezTo>
                    <a:cubicBezTo>
                      <a:pt x="1095" y="2212"/>
                      <a:pt x="1179" y="2303"/>
                      <a:pt x="1263" y="2395"/>
                    </a:cubicBezTo>
                    <a:cubicBezTo>
                      <a:pt x="1355" y="2487"/>
                      <a:pt x="1455" y="2564"/>
                      <a:pt x="1562" y="2633"/>
                    </a:cubicBezTo>
                    <a:cubicBezTo>
                      <a:pt x="1608" y="2671"/>
                      <a:pt x="1669" y="2694"/>
                      <a:pt x="1723" y="2717"/>
                    </a:cubicBezTo>
                    <a:cubicBezTo>
                      <a:pt x="1776" y="2740"/>
                      <a:pt x="1822" y="2747"/>
                      <a:pt x="1876" y="2755"/>
                    </a:cubicBezTo>
                    <a:cubicBezTo>
                      <a:pt x="1890" y="2757"/>
                      <a:pt x="1905" y="2758"/>
                      <a:pt x="1920" y="2758"/>
                    </a:cubicBezTo>
                    <a:cubicBezTo>
                      <a:pt x="1962" y="2758"/>
                      <a:pt x="2005" y="2751"/>
                      <a:pt x="2044" y="2740"/>
                    </a:cubicBezTo>
                    <a:cubicBezTo>
                      <a:pt x="2090" y="2725"/>
                      <a:pt x="2136" y="2702"/>
                      <a:pt x="2174" y="2671"/>
                    </a:cubicBezTo>
                    <a:cubicBezTo>
                      <a:pt x="2213" y="2633"/>
                      <a:pt x="2243" y="2587"/>
                      <a:pt x="2259" y="2533"/>
                    </a:cubicBezTo>
                    <a:cubicBezTo>
                      <a:pt x="2274" y="2487"/>
                      <a:pt x="2282" y="2434"/>
                      <a:pt x="2274" y="2388"/>
                    </a:cubicBezTo>
                    <a:cubicBezTo>
                      <a:pt x="2274" y="2319"/>
                      <a:pt x="2251" y="2250"/>
                      <a:pt x="2228" y="2181"/>
                    </a:cubicBezTo>
                    <a:lnTo>
                      <a:pt x="2228" y="2181"/>
                    </a:lnTo>
                    <a:cubicBezTo>
                      <a:pt x="2305" y="2242"/>
                      <a:pt x="2396" y="2296"/>
                      <a:pt x="2488" y="2334"/>
                    </a:cubicBezTo>
                    <a:cubicBezTo>
                      <a:pt x="2534" y="2349"/>
                      <a:pt x="2588" y="2365"/>
                      <a:pt x="2641" y="2372"/>
                    </a:cubicBezTo>
                    <a:cubicBezTo>
                      <a:pt x="2672" y="2380"/>
                      <a:pt x="2703" y="2380"/>
                      <a:pt x="2741" y="2380"/>
                    </a:cubicBezTo>
                    <a:lnTo>
                      <a:pt x="2772" y="2372"/>
                    </a:lnTo>
                    <a:cubicBezTo>
                      <a:pt x="2817" y="2365"/>
                      <a:pt x="2871" y="2349"/>
                      <a:pt x="2909" y="2319"/>
                    </a:cubicBezTo>
                    <a:cubicBezTo>
                      <a:pt x="2932" y="2303"/>
                      <a:pt x="2948" y="2288"/>
                      <a:pt x="2963" y="2273"/>
                    </a:cubicBezTo>
                    <a:cubicBezTo>
                      <a:pt x="2986" y="2257"/>
                      <a:pt x="2994" y="2235"/>
                      <a:pt x="3009" y="2219"/>
                    </a:cubicBezTo>
                    <a:cubicBezTo>
                      <a:pt x="3024" y="2196"/>
                      <a:pt x="3032" y="2166"/>
                      <a:pt x="3040" y="2143"/>
                    </a:cubicBezTo>
                    <a:cubicBezTo>
                      <a:pt x="3047" y="2120"/>
                      <a:pt x="3055" y="2097"/>
                      <a:pt x="3055" y="2074"/>
                    </a:cubicBezTo>
                    <a:cubicBezTo>
                      <a:pt x="3055" y="2020"/>
                      <a:pt x="3047" y="1967"/>
                      <a:pt x="3024" y="1921"/>
                    </a:cubicBezTo>
                    <a:cubicBezTo>
                      <a:pt x="2978" y="1813"/>
                      <a:pt x="2917" y="1722"/>
                      <a:pt x="2840" y="1637"/>
                    </a:cubicBezTo>
                    <a:lnTo>
                      <a:pt x="2802" y="1607"/>
                    </a:lnTo>
                    <a:lnTo>
                      <a:pt x="2825" y="1607"/>
                    </a:lnTo>
                    <a:lnTo>
                      <a:pt x="2848" y="1614"/>
                    </a:lnTo>
                    <a:cubicBezTo>
                      <a:pt x="2925" y="1637"/>
                      <a:pt x="3001" y="1653"/>
                      <a:pt x="3078" y="1660"/>
                    </a:cubicBezTo>
                    <a:lnTo>
                      <a:pt x="3147" y="1660"/>
                    </a:lnTo>
                    <a:cubicBezTo>
                      <a:pt x="3193" y="1653"/>
                      <a:pt x="3231" y="1645"/>
                      <a:pt x="3269" y="1622"/>
                    </a:cubicBezTo>
                    <a:cubicBezTo>
                      <a:pt x="3330" y="1591"/>
                      <a:pt x="3376" y="1530"/>
                      <a:pt x="3384" y="1461"/>
                    </a:cubicBezTo>
                    <a:cubicBezTo>
                      <a:pt x="3384" y="1377"/>
                      <a:pt x="3369" y="1300"/>
                      <a:pt x="3338" y="1224"/>
                    </a:cubicBezTo>
                    <a:cubicBezTo>
                      <a:pt x="3285" y="1117"/>
                      <a:pt x="3223" y="1017"/>
                      <a:pt x="3147" y="925"/>
                    </a:cubicBezTo>
                    <a:cubicBezTo>
                      <a:pt x="2940" y="688"/>
                      <a:pt x="2710" y="474"/>
                      <a:pt x="2465" y="282"/>
                    </a:cubicBezTo>
                    <a:cubicBezTo>
                      <a:pt x="2396" y="221"/>
                      <a:pt x="2327" y="175"/>
                      <a:pt x="2259" y="137"/>
                    </a:cubicBezTo>
                    <a:cubicBezTo>
                      <a:pt x="2190" y="98"/>
                      <a:pt x="2121" y="68"/>
                      <a:pt x="2044" y="45"/>
                    </a:cubicBezTo>
                    <a:cubicBezTo>
                      <a:pt x="1968" y="22"/>
                      <a:pt x="1891" y="7"/>
                      <a:pt x="1807" y="7"/>
                    </a:cubicBezTo>
                    <a:cubicBezTo>
                      <a:pt x="1784" y="3"/>
                      <a:pt x="1759" y="1"/>
                      <a:pt x="1734" y="1"/>
                    </a:cubicBezTo>
                    <a:close/>
                  </a:path>
                </a:pathLst>
              </a:custGeom>
              <a:solidFill>
                <a:srgbClr val="DB63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56" name="Google Shape;2065;p76">
                <a:extLst>
                  <a:ext uri="{FF2B5EF4-FFF2-40B4-BE49-F238E27FC236}">
                    <a16:creationId xmlns:a16="http://schemas.microsoft.com/office/drawing/2014/main" xmlns="" id="{19A1E950-D1C5-479D-AAD1-90AEDCCD2FFA}"/>
                  </a:ext>
                </a:extLst>
              </p:cNvPr>
              <p:cNvSpPr/>
              <p:nvPr/>
            </p:nvSpPr>
            <p:spPr>
              <a:xfrm>
                <a:off x="-711891" y="4273159"/>
                <a:ext cx="30695" cy="31908"/>
              </a:xfrm>
              <a:custGeom>
                <a:avLst/>
                <a:gdLst/>
                <a:ahLst/>
                <a:cxnLst/>
                <a:rect l="l" t="t" r="r" b="b"/>
                <a:pathLst>
                  <a:path w="506" h="526" extrusionOk="0">
                    <a:moveTo>
                      <a:pt x="47" y="1"/>
                    </a:moveTo>
                    <a:cubicBezTo>
                      <a:pt x="39" y="8"/>
                      <a:pt x="31" y="8"/>
                      <a:pt x="31" y="8"/>
                    </a:cubicBezTo>
                    <a:cubicBezTo>
                      <a:pt x="16" y="16"/>
                      <a:pt x="8" y="24"/>
                      <a:pt x="8" y="39"/>
                    </a:cubicBezTo>
                    <a:cubicBezTo>
                      <a:pt x="1" y="47"/>
                      <a:pt x="1" y="62"/>
                      <a:pt x="8" y="70"/>
                    </a:cubicBezTo>
                    <a:cubicBezTo>
                      <a:pt x="31" y="116"/>
                      <a:pt x="70" y="154"/>
                      <a:pt x="100" y="192"/>
                    </a:cubicBezTo>
                    <a:cubicBezTo>
                      <a:pt x="139" y="238"/>
                      <a:pt x="177" y="276"/>
                      <a:pt x="215" y="315"/>
                    </a:cubicBezTo>
                    <a:cubicBezTo>
                      <a:pt x="299" y="384"/>
                      <a:pt x="376" y="445"/>
                      <a:pt x="452" y="514"/>
                    </a:cubicBezTo>
                    <a:cubicBezTo>
                      <a:pt x="460" y="521"/>
                      <a:pt x="468" y="525"/>
                      <a:pt x="475" y="525"/>
                    </a:cubicBezTo>
                    <a:cubicBezTo>
                      <a:pt x="483" y="525"/>
                      <a:pt x="491" y="521"/>
                      <a:pt x="498" y="514"/>
                    </a:cubicBezTo>
                    <a:cubicBezTo>
                      <a:pt x="506" y="498"/>
                      <a:pt x="506" y="483"/>
                      <a:pt x="498" y="468"/>
                    </a:cubicBezTo>
                    <a:cubicBezTo>
                      <a:pt x="429" y="414"/>
                      <a:pt x="361" y="353"/>
                      <a:pt x="299" y="292"/>
                    </a:cubicBezTo>
                    <a:cubicBezTo>
                      <a:pt x="246" y="230"/>
                      <a:pt x="192" y="177"/>
                      <a:pt x="139" y="108"/>
                    </a:cubicBezTo>
                    <a:cubicBezTo>
                      <a:pt x="123" y="85"/>
                      <a:pt x="100" y="54"/>
                      <a:pt x="85" y="24"/>
                    </a:cubicBezTo>
                    <a:lnTo>
                      <a:pt x="85" y="24"/>
                    </a:lnTo>
                    <a:lnTo>
                      <a:pt x="93" y="31"/>
                    </a:lnTo>
                    <a:cubicBezTo>
                      <a:pt x="85" y="16"/>
                      <a:pt x="62" y="1"/>
                      <a:pt x="47" y="1"/>
                    </a:cubicBezTo>
                    <a:close/>
                  </a:path>
                </a:pathLst>
              </a:custGeom>
              <a:solidFill>
                <a:srgbClr val="C94E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57" name="Google Shape;2066;p76">
                <a:extLst>
                  <a:ext uri="{FF2B5EF4-FFF2-40B4-BE49-F238E27FC236}">
                    <a16:creationId xmlns:a16="http://schemas.microsoft.com/office/drawing/2014/main" xmlns="" id="{808F2329-CFBA-49F3-99EB-F0B04DA832B5}"/>
                  </a:ext>
                </a:extLst>
              </p:cNvPr>
              <p:cNvSpPr/>
              <p:nvPr/>
            </p:nvSpPr>
            <p:spPr>
              <a:xfrm>
                <a:off x="-676585" y="4241615"/>
                <a:ext cx="29967" cy="27723"/>
              </a:xfrm>
              <a:custGeom>
                <a:avLst/>
                <a:gdLst/>
                <a:ahLst/>
                <a:cxnLst/>
                <a:rect l="l" t="t" r="r" b="b"/>
                <a:pathLst>
                  <a:path w="494" h="457" extrusionOk="0">
                    <a:moveTo>
                      <a:pt x="62" y="0"/>
                    </a:moveTo>
                    <a:cubicBezTo>
                      <a:pt x="46" y="0"/>
                      <a:pt x="31" y="8"/>
                      <a:pt x="24" y="15"/>
                    </a:cubicBezTo>
                    <a:cubicBezTo>
                      <a:pt x="1" y="38"/>
                      <a:pt x="1" y="77"/>
                      <a:pt x="24" y="100"/>
                    </a:cubicBezTo>
                    <a:cubicBezTo>
                      <a:pt x="62" y="130"/>
                      <a:pt x="92" y="176"/>
                      <a:pt x="131" y="199"/>
                    </a:cubicBezTo>
                    <a:cubicBezTo>
                      <a:pt x="161" y="230"/>
                      <a:pt x="192" y="260"/>
                      <a:pt x="223" y="291"/>
                    </a:cubicBezTo>
                    <a:cubicBezTo>
                      <a:pt x="261" y="322"/>
                      <a:pt x="291" y="352"/>
                      <a:pt x="330" y="375"/>
                    </a:cubicBezTo>
                    <a:cubicBezTo>
                      <a:pt x="360" y="406"/>
                      <a:pt x="399" y="429"/>
                      <a:pt x="429" y="452"/>
                    </a:cubicBezTo>
                    <a:cubicBezTo>
                      <a:pt x="434" y="455"/>
                      <a:pt x="439" y="457"/>
                      <a:pt x="444" y="457"/>
                    </a:cubicBezTo>
                    <a:cubicBezTo>
                      <a:pt x="470" y="457"/>
                      <a:pt x="493" y="411"/>
                      <a:pt x="468" y="398"/>
                    </a:cubicBezTo>
                    <a:cubicBezTo>
                      <a:pt x="445" y="383"/>
                      <a:pt x="429" y="375"/>
                      <a:pt x="399" y="352"/>
                    </a:cubicBezTo>
                    <a:cubicBezTo>
                      <a:pt x="368" y="322"/>
                      <a:pt x="337" y="291"/>
                      <a:pt x="314" y="268"/>
                    </a:cubicBezTo>
                    <a:cubicBezTo>
                      <a:pt x="291" y="245"/>
                      <a:pt x="269" y="214"/>
                      <a:pt x="238" y="191"/>
                    </a:cubicBezTo>
                    <a:cubicBezTo>
                      <a:pt x="200" y="130"/>
                      <a:pt x="154" y="77"/>
                      <a:pt x="115" y="23"/>
                    </a:cubicBezTo>
                    <a:cubicBezTo>
                      <a:pt x="100" y="8"/>
                      <a:pt x="85" y="0"/>
                      <a:pt x="69" y="0"/>
                    </a:cubicBezTo>
                    <a:close/>
                  </a:path>
                </a:pathLst>
              </a:custGeom>
              <a:solidFill>
                <a:srgbClr val="C94E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58" name="Google Shape;2067;p76">
                <a:extLst>
                  <a:ext uri="{FF2B5EF4-FFF2-40B4-BE49-F238E27FC236}">
                    <a16:creationId xmlns:a16="http://schemas.microsoft.com/office/drawing/2014/main" xmlns="" id="{4F530924-1041-4034-A00E-CBF41120E583}"/>
                  </a:ext>
                </a:extLst>
              </p:cNvPr>
              <p:cNvSpPr/>
              <p:nvPr/>
            </p:nvSpPr>
            <p:spPr>
              <a:xfrm>
                <a:off x="-1004041" y="3679152"/>
                <a:ext cx="317750" cy="590853"/>
              </a:xfrm>
              <a:custGeom>
                <a:avLst/>
                <a:gdLst/>
                <a:ahLst/>
                <a:cxnLst/>
                <a:rect l="l" t="t" r="r" b="b"/>
                <a:pathLst>
                  <a:path w="5238" h="9740" extrusionOk="0">
                    <a:moveTo>
                      <a:pt x="116" y="1"/>
                    </a:moveTo>
                    <a:cubicBezTo>
                      <a:pt x="78" y="1"/>
                      <a:pt x="39" y="24"/>
                      <a:pt x="24" y="62"/>
                    </a:cubicBezTo>
                    <a:lnTo>
                      <a:pt x="16" y="62"/>
                    </a:lnTo>
                    <a:cubicBezTo>
                      <a:pt x="1" y="100"/>
                      <a:pt x="16" y="146"/>
                      <a:pt x="47" y="177"/>
                    </a:cubicBezTo>
                    <a:cubicBezTo>
                      <a:pt x="682" y="1570"/>
                      <a:pt x="1103" y="3025"/>
                      <a:pt x="1509" y="4510"/>
                    </a:cubicBezTo>
                    <a:lnTo>
                      <a:pt x="1616" y="4893"/>
                    </a:lnTo>
                    <a:cubicBezTo>
                      <a:pt x="1976" y="6210"/>
                      <a:pt x="2351" y="7572"/>
                      <a:pt x="2864" y="8866"/>
                    </a:cubicBezTo>
                    <a:cubicBezTo>
                      <a:pt x="2956" y="9088"/>
                      <a:pt x="3048" y="9318"/>
                      <a:pt x="3148" y="9540"/>
                    </a:cubicBezTo>
                    <a:lnTo>
                      <a:pt x="3102" y="9548"/>
                    </a:lnTo>
                    <a:cubicBezTo>
                      <a:pt x="2972" y="9548"/>
                      <a:pt x="2972" y="9739"/>
                      <a:pt x="3102" y="9739"/>
                    </a:cubicBezTo>
                    <a:cubicBezTo>
                      <a:pt x="3308" y="9701"/>
                      <a:pt x="3507" y="9601"/>
                      <a:pt x="3661" y="9456"/>
                    </a:cubicBezTo>
                    <a:cubicBezTo>
                      <a:pt x="3837" y="9234"/>
                      <a:pt x="4036" y="9027"/>
                      <a:pt x="4242" y="8828"/>
                    </a:cubicBezTo>
                    <a:cubicBezTo>
                      <a:pt x="4541" y="8552"/>
                      <a:pt x="4878" y="8307"/>
                      <a:pt x="5230" y="8108"/>
                    </a:cubicBezTo>
                    <a:lnTo>
                      <a:pt x="5230" y="8101"/>
                    </a:lnTo>
                    <a:cubicBezTo>
                      <a:pt x="5238" y="8085"/>
                      <a:pt x="5238" y="8070"/>
                      <a:pt x="5238" y="8055"/>
                    </a:cubicBezTo>
                    <a:cubicBezTo>
                      <a:pt x="5222" y="7994"/>
                      <a:pt x="5207" y="7925"/>
                      <a:pt x="5192" y="7863"/>
                    </a:cubicBezTo>
                    <a:cubicBezTo>
                      <a:pt x="5161" y="7733"/>
                      <a:pt x="5131" y="7603"/>
                      <a:pt x="5092" y="7481"/>
                    </a:cubicBezTo>
                    <a:cubicBezTo>
                      <a:pt x="5039" y="7304"/>
                      <a:pt x="4985" y="7121"/>
                      <a:pt x="4924" y="6929"/>
                    </a:cubicBezTo>
                    <a:cubicBezTo>
                      <a:pt x="4801" y="6577"/>
                      <a:pt x="4664" y="6210"/>
                      <a:pt x="4503" y="5842"/>
                    </a:cubicBezTo>
                    <a:cubicBezTo>
                      <a:pt x="4365" y="5498"/>
                      <a:pt x="4197" y="5145"/>
                      <a:pt x="4013" y="4786"/>
                    </a:cubicBezTo>
                    <a:cubicBezTo>
                      <a:pt x="3875" y="4510"/>
                      <a:pt x="3714" y="4211"/>
                      <a:pt x="3507" y="3859"/>
                    </a:cubicBezTo>
                    <a:cubicBezTo>
                      <a:pt x="3148" y="3231"/>
                      <a:pt x="2834" y="2734"/>
                      <a:pt x="2520" y="2282"/>
                    </a:cubicBezTo>
                    <a:cubicBezTo>
                      <a:pt x="2152" y="1754"/>
                      <a:pt x="1739" y="1256"/>
                      <a:pt x="1272" y="812"/>
                    </a:cubicBezTo>
                    <a:cubicBezTo>
                      <a:pt x="943" y="491"/>
                      <a:pt x="560" y="223"/>
                      <a:pt x="146" y="16"/>
                    </a:cubicBezTo>
                    <a:cubicBezTo>
                      <a:pt x="139" y="8"/>
                      <a:pt x="123" y="1"/>
                      <a:pt x="11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59" name="Google Shape;2068;p76">
                <a:extLst>
                  <a:ext uri="{FF2B5EF4-FFF2-40B4-BE49-F238E27FC236}">
                    <a16:creationId xmlns:a16="http://schemas.microsoft.com/office/drawing/2014/main" xmlns="" id="{936CBD3B-D386-4731-A86F-F0B68A624782}"/>
                  </a:ext>
                </a:extLst>
              </p:cNvPr>
              <p:cNvSpPr/>
              <p:nvPr/>
            </p:nvSpPr>
            <p:spPr>
              <a:xfrm>
                <a:off x="-997974" y="4201213"/>
                <a:ext cx="363247" cy="350690"/>
              </a:xfrm>
              <a:custGeom>
                <a:avLst/>
                <a:gdLst/>
                <a:ahLst/>
                <a:cxnLst/>
                <a:rect l="l" t="t" r="r" b="b"/>
                <a:pathLst>
                  <a:path w="5988" h="5781" extrusionOk="0">
                    <a:moveTo>
                      <a:pt x="2596" y="459"/>
                    </a:moveTo>
                    <a:lnTo>
                      <a:pt x="2650" y="498"/>
                    </a:lnTo>
                    <a:lnTo>
                      <a:pt x="2650" y="505"/>
                    </a:lnTo>
                    <a:cubicBezTo>
                      <a:pt x="2634" y="490"/>
                      <a:pt x="2611" y="475"/>
                      <a:pt x="2596" y="459"/>
                    </a:cubicBezTo>
                    <a:close/>
                    <a:moveTo>
                      <a:pt x="1777" y="0"/>
                    </a:moveTo>
                    <a:cubicBezTo>
                      <a:pt x="1647" y="8"/>
                      <a:pt x="1524" y="38"/>
                      <a:pt x="1409" y="84"/>
                    </a:cubicBezTo>
                    <a:cubicBezTo>
                      <a:pt x="1157" y="199"/>
                      <a:pt x="942" y="367"/>
                      <a:pt x="774" y="582"/>
                    </a:cubicBezTo>
                    <a:cubicBezTo>
                      <a:pt x="674" y="704"/>
                      <a:pt x="590" y="827"/>
                      <a:pt x="521" y="965"/>
                    </a:cubicBezTo>
                    <a:cubicBezTo>
                      <a:pt x="445" y="1095"/>
                      <a:pt x="376" y="1240"/>
                      <a:pt x="322" y="1386"/>
                    </a:cubicBezTo>
                    <a:cubicBezTo>
                      <a:pt x="77" y="2029"/>
                      <a:pt x="1" y="2733"/>
                      <a:pt x="108" y="3415"/>
                    </a:cubicBezTo>
                    <a:cubicBezTo>
                      <a:pt x="161" y="3759"/>
                      <a:pt x="268" y="4088"/>
                      <a:pt x="429" y="4395"/>
                    </a:cubicBezTo>
                    <a:cubicBezTo>
                      <a:pt x="506" y="4540"/>
                      <a:pt x="605" y="4686"/>
                      <a:pt x="713" y="4823"/>
                    </a:cubicBezTo>
                    <a:cubicBezTo>
                      <a:pt x="827" y="4954"/>
                      <a:pt x="958" y="5076"/>
                      <a:pt x="1095" y="5183"/>
                    </a:cubicBezTo>
                    <a:cubicBezTo>
                      <a:pt x="1225" y="5283"/>
                      <a:pt x="1371" y="5367"/>
                      <a:pt x="1516" y="5436"/>
                    </a:cubicBezTo>
                    <a:cubicBezTo>
                      <a:pt x="1578" y="5466"/>
                      <a:pt x="1639" y="5489"/>
                      <a:pt x="1700" y="5512"/>
                    </a:cubicBezTo>
                    <a:lnTo>
                      <a:pt x="1685" y="5512"/>
                    </a:lnTo>
                    <a:lnTo>
                      <a:pt x="1478" y="5497"/>
                    </a:lnTo>
                    <a:cubicBezTo>
                      <a:pt x="1474" y="5496"/>
                      <a:pt x="1469" y="5496"/>
                      <a:pt x="1465" y="5496"/>
                    </a:cubicBezTo>
                    <a:cubicBezTo>
                      <a:pt x="1417" y="5496"/>
                      <a:pt x="1378" y="5532"/>
                      <a:pt x="1371" y="5581"/>
                    </a:cubicBezTo>
                    <a:cubicBezTo>
                      <a:pt x="1371" y="5604"/>
                      <a:pt x="1379" y="5627"/>
                      <a:pt x="1394" y="5650"/>
                    </a:cubicBezTo>
                    <a:cubicBezTo>
                      <a:pt x="1409" y="5673"/>
                      <a:pt x="1432" y="5681"/>
                      <a:pt x="1455" y="5688"/>
                    </a:cubicBezTo>
                    <a:cubicBezTo>
                      <a:pt x="1830" y="5719"/>
                      <a:pt x="2236" y="5757"/>
                      <a:pt x="2642" y="5773"/>
                    </a:cubicBezTo>
                    <a:cubicBezTo>
                      <a:pt x="2780" y="5773"/>
                      <a:pt x="2918" y="5780"/>
                      <a:pt x="3055" y="5780"/>
                    </a:cubicBezTo>
                    <a:cubicBezTo>
                      <a:pt x="3407" y="5780"/>
                      <a:pt x="3767" y="5757"/>
                      <a:pt x="4112" y="5711"/>
                    </a:cubicBezTo>
                    <a:cubicBezTo>
                      <a:pt x="4349" y="5673"/>
                      <a:pt x="4587" y="5620"/>
                      <a:pt x="4809" y="5543"/>
                    </a:cubicBezTo>
                    <a:cubicBezTo>
                      <a:pt x="5015" y="5482"/>
                      <a:pt x="5214" y="5382"/>
                      <a:pt x="5398" y="5260"/>
                    </a:cubicBezTo>
                    <a:cubicBezTo>
                      <a:pt x="5567" y="5145"/>
                      <a:pt x="5704" y="4992"/>
                      <a:pt x="5812" y="4816"/>
                    </a:cubicBezTo>
                    <a:cubicBezTo>
                      <a:pt x="5857" y="4731"/>
                      <a:pt x="5896" y="4640"/>
                      <a:pt x="5926" y="4548"/>
                    </a:cubicBezTo>
                    <a:cubicBezTo>
                      <a:pt x="5957" y="4448"/>
                      <a:pt x="5972" y="4356"/>
                      <a:pt x="5980" y="4257"/>
                    </a:cubicBezTo>
                    <a:cubicBezTo>
                      <a:pt x="5988" y="4050"/>
                      <a:pt x="5957" y="3843"/>
                      <a:pt x="5896" y="3644"/>
                    </a:cubicBezTo>
                    <a:cubicBezTo>
                      <a:pt x="5834" y="3430"/>
                      <a:pt x="5750" y="3223"/>
                      <a:pt x="5635" y="3032"/>
                    </a:cubicBezTo>
                    <a:cubicBezTo>
                      <a:pt x="5390" y="2588"/>
                      <a:pt x="5077" y="2182"/>
                      <a:pt x="4724" y="1822"/>
                    </a:cubicBezTo>
                    <a:cubicBezTo>
                      <a:pt x="4410" y="1501"/>
                      <a:pt x="4074" y="1210"/>
                      <a:pt x="3706" y="949"/>
                    </a:cubicBezTo>
                    <a:cubicBezTo>
                      <a:pt x="3545" y="835"/>
                      <a:pt x="3385" y="735"/>
                      <a:pt x="3208" y="635"/>
                    </a:cubicBezTo>
                    <a:cubicBezTo>
                      <a:pt x="3124" y="590"/>
                      <a:pt x="3048" y="559"/>
                      <a:pt x="2971" y="528"/>
                    </a:cubicBezTo>
                    <a:cubicBezTo>
                      <a:pt x="2749" y="299"/>
                      <a:pt x="2473" y="130"/>
                      <a:pt x="2167" y="38"/>
                    </a:cubicBezTo>
                    <a:cubicBezTo>
                      <a:pt x="2068" y="15"/>
                      <a:pt x="1960" y="0"/>
                      <a:pt x="1853" y="0"/>
                    </a:cubicBezTo>
                    <a:close/>
                  </a:path>
                </a:pathLst>
              </a:custGeom>
              <a:solidFill>
                <a:srgbClr val="242C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60" name="Google Shape;2069;p76">
                <a:extLst>
                  <a:ext uri="{FF2B5EF4-FFF2-40B4-BE49-F238E27FC236}">
                    <a16:creationId xmlns:a16="http://schemas.microsoft.com/office/drawing/2014/main" xmlns="" id="{F0181CDF-60D2-48E4-8680-90D8E475D43F}"/>
                  </a:ext>
                </a:extLst>
              </p:cNvPr>
              <p:cNvSpPr/>
              <p:nvPr/>
            </p:nvSpPr>
            <p:spPr>
              <a:xfrm>
                <a:off x="-1441052" y="4233183"/>
                <a:ext cx="595038" cy="390727"/>
              </a:xfrm>
              <a:custGeom>
                <a:avLst/>
                <a:gdLst/>
                <a:ahLst/>
                <a:cxnLst/>
                <a:rect l="l" t="t" r="r" b="b"/>
                <a:pathLst>
                  <a:path w="9809" h="6441" extrusionOk="0">
                    <a:moveTo>
                      <a:pt x="3407" y="1"/>
                    </a:moveTo>
                    <a:cubicBezTo>
                      <a:pt x="2948" y="1"/>
                      <a:pt x="2490" y="53"/>
                      <a:pt x="2045" y="147"/>
                    </a:cubicBezTo>
                    <a:lnTo>
                      <a:pt x="2037" y="147"/>
                    </a:lnTo>
                    <a:cubicBezTo>
                      <a:pt x="1601" y="231"/>
                      <a:pt x="1180" y="392"/>
                      <a:pt x="797" y="621"/>
                    </a:cubicBezTo>
                    <a:cubicBezTo>
                      <a:pt x="797" y="614"/>
                      <a:pt x="789" y="598"/>
                      <a:pt x="781" y="591"/>
                    </a:cubicBezTo>
                    <a:cubicBezTo>
                      <a:pt x="761" y="570"/>
                      <a:pt x="735" y="561"/>
                      <a:pt x="709" y="561"/>
                    </a:cubicBezTo>
                    <a:cubicBezTo>
                      <a:pt x="660" y="561"/>
                      <a:pt x="613" y="596"/>
                      <a:pt x="613" y="652"/>
                    </a:cubicBezTo>
                    <a:cubicBezTo>
                      <a:pt x="628" y="943"/>
                      <a:pt x="674" y="1226"/>
                      <a:pt x="751" y="1502"/>
                    </a:cubicBezTo>
                    <a:cubicBezTo>
                      <a:pt x="889" y="1984"/>
                      <a:pt x="1103" y="2428"/>
                      <a:pt x="1402" y="2826"/>
                    </a:cubicBezTo>
                    <a:cubicBezTo>
                      <a:pt x="1095" y="2773"/>
                      <a:pt x="789" y="2750"/>
                      <a:pt x="475" y="2742"/>
                    </a:cubicBezTo>
                    <a:lnTo>
                      <a:pt x="399" y="2742"/>
                    </a:lnTo>
                    <a:cubicBezTo>
                      <a:pt x="353" y="2811"/>
                      <a:pt x="314" y="2880"/>
                      <a:pt x="276" y="2957"/>
                    </a:cubicBezTo>
                    <a:cubicBezTo>
                      <a:pt x="230" y="3033"/>
                      <a:pt x="192" y="3125"/>
                      <a:pt x="161" y="3209"/>
                    </a:cubicBezTo>
                    <a:cubicBezTo>
                      <a:pt x="123" y="3316"/>
                      <a:pt x="85" y="3424"/>
                      <a:pt x="62" y="3538"/>
                    </a:cubicBezTo>
                    <a:cubicBezTo>
                      <a:pt x="39" y="3638"/>
                      <a:pt x="24" y="3745"/>
                      <a:pt x="16" y="3852"/>
                    </a:cubicBezTo>
                    <a:cubicBezTo>
                      <a:pt x="16" y="3852"/>
                      <a:pt x="16" y="3845"/>
                      <a:pt x="16" y="3845"/>
                    </a:cubicBezTo>
                    <a:cubicBezTo>
                      <a:pt x="8" y="3967"/>
                      <a:pt x="1" y="4090"/>
                      <a:pt x="8" y="4212"/>
                    </a:cubicBezTo>
                    <a:cubicBezTo>
                      <a:pt x="16" y="4312"/>
                      <a:pt x="24" y="4411"/>
                      <a:pt x="39" y="4511"/>
                    </a:cubicBezTo>
                    <a:cubicBezTo>
                      <a:pt x="422" y="4809"/>
                      <a:pt x="835" y="5070"/>
                      <a:pt x="1264" y="5292"/>
                    </a:cubicBezTo>
                    <a:cubicBezTo>
                      <a:pt x="1792" y="5560"/>
                      <a:pt x="2343" y="5782"/>
                      <a:pt x="2910" y="5958"/>
                    </a:cubicBezTo>
                    <a:cubicBezTo>
                      <a:pt x="3492" y="6141"/>
                      <a:pt x="4089" y="6279"/>
                      <a:pt x="4694" y="6364"/>
                    </a:cubicBezTo>
                    <a:cubicBezTo>
                      <a:pt x="5084" y="6417"/>
                      <a:pt x="5482" y="6440"/>
                      <a:pt x="5880" y="6440"/>
                    </a:cubicBezTo>
                    <a:cubicBezTo>
                      <a:pt x="6080" y="6440"/>
                      <a:pt x="6279" y="6432"/>
                      <a:pt x="6478" y="6417"/>
                    </a:cubicBezTo>
                    <a:cubicBezTo>
                      <a:pt x="7037" y="6379"/>
                      <a:pt x="7588" y="6264"/>
                      <a:pt x="8108" y="6065"/>
                    </a:cubicBezTo>
                    <a:cubicBezTo>
                      <a:pt x="8384" y="5965"/>
                      <a:pt x="8644" y="5835"/>
                      <a:pt x="8882" y="5682"/>
                    </a:cubicBezTo>
                    <a:cubicBezTo>
                      <a:pt x="9119" y="5537"/>
                      <a:pt x="9318" y="5345"/>
                      <a:pt x="9487" y="5131"/>
                    </a:cubicBezTo>
                    <a:cubicBezTo>
                      <a:pt x="9624" y="4947"/>
                      <a:pt x="9716" y="4733"/>
                      <a:pt x="9770" y="4511"/>
                    </a:cubicBezTo>
                    <a:cubicBezTo>
                      <a:pt x="9808" y="4296"/>
                      <a:pt x="9808" y="4074"/>
                      <a:pt x="9770" y="3860"/>
                    </a:cubicBezTo>
                    <a:cubicBezTo>
                      <a:pt x="9701" y="3447"/>
                      <a:pt x="9502" y="3018"/>
                      <a:pt x="9165" y="2566"/>
                    </a:cubicBezTo>
                    <a:cubicBezTo>
                      <a:pt x="8851" y="2153"/>
                      <a:pt x="8491" y="1777"/>
                      <a:pt x="8093" y="1448"/>
                    </a:cubicBezTo>
                    <a:cubicBezTo>
                      <a:pt x="7902" y="1295"/>
                      <a:pt x="7710" y="1150"/>
                      <a:pt x="7504" y="1012"/>
                    </a:cubicBezTo>
                    <a:cubicBezTo>
                      <a:pt x="7312" y="882"/>
                      <a:pt x="7105" y="775"/>
                      <a:pt x="6891" y="683"/>
                    </a:cubicBezTo>
                    <a:cubicBezTo>
                      <a:pt x="6401" y="461"/>
                      <a:pt x="5880" y="292"/>
                      <a:pt x="5352" y="193"/>
                    </a:cubicBezTo>
                    <a:cubicBezTo>
                      <a:pt x="4778" y="70"/>
                      <a:pt x="4196" y="9"/>
                      <a:pt x="3614" y="1"/>
                    </a:cubicBezTo>
                    <a:lnTo>
                      <a:pt x="3499" y="1"/>
                    </a:lnTo>
                    <a:cubicBezTo>
                      <a:pt x="3469" y="1"/>
                      <a:pt x="3438" y="1"/>
                      <a:pt x="3407" y="1"/>
                    </a:cubicBezTo>
                    <a:close/>
                  </a:path>
                </a:pathLst>
              </a:custGeom>
              <a:solidFill>
                <a:srgbClr val="313A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61" name="Google Shape;2070;p76">
                <a:extLst>
                  <a:ext uri="{FF2B5EF4-FFF2-40B4-BE49-F238E27FC236}">
                    <a16:creationId xmlns:a16="http://schemas.microsoft.com/office/drawing/2014/main" xmlns="" id="{26E90949-9772-45FF-94C2-9E5205A84B2D}"/>
                  </a:ext>
                </a:extLst>
              </p:cNvPr>
              <p:cNvSpPr/>
              <p:nvPr/>
            </p:nvSpPr>
            <p:spPr>
              <a:xfrm>
                <a:off x="-1403866" y="4267578"/>
                <a:ext cx="398067" cy="279229"/>
              </a:xfrm>
              <a:custGeom>
                <a:avLst/>
                <a:gdLst/>
                <a:ahLst/>
                <a:cxnLst/>
                <a:rect l="l" t="t" r="r" b="b"/>
                <a:pathLst>
                  <a:path w="6562" h="4603" extrusionOk="0">
                    <a:moveTo>
                      <a:pt x="153" y="1"/>
                    </a:moveTo>
                    <a:cubicBezTo>
                      <a:pt x="92" y="1"/>
                      <a:pt x="46" y="47"/>
                      <a:pt x="38" y="108"/>
                    </a:cubicBezTo>
                    <a:lnTo>
                      <a:pt x="31" y="100"/>
                    </a:lnTo>
                    <a:cubicBezTo>
                      <a:pt x="31" y="146"/>
                      <a:pt x="15" y="185"/>
                      <a:pt x="15" y="223"/>
                    </a:cubicBezTo>
                    <a:cubicBezTo>
                      <a:pt x="8" y="261"/>
                      <a:pt x="8" y="299"/>
                      <a:pt x="8" y="345"/>
                    </a:cubicBezTo>
                    <a:cubicBezTo>
                      <a:pt x="0" y="437"/>
                      <a:pt x="0" y="537"/>
                      <a:pt x="8" y="629"/>
                    </a:cubicBezTo>
                    <a:cubicBezTo>
                      <a:pt x="31" y="805"/>
                      <a:pt x="61" y="981"/>
                      <a:pt x="115" y="1149"/>
                    </a:cubicBezTo>
                    <a:cubicBezTo>
                      <a:pt x="207" y="1486"/>
                      <a:pt x="360" y="1800"/>
                      <a:pt x="567" y="2083"/>
                    </a:cubicBezTo>
                    <a:cubicBezTo>
                      <a:pt x="651" y="2206"/>
                      <a:pt x="743" y="2321"/>
                      <a:pt x="850" y="2435"/>
                    </a:cubicBezTo>
                    <a:cubicBezTo>
                      <a:pt x="957" y="2543"/>
                      <a:pt x="1064" y="2650"/>
                      <a:pt x="1179" y="2749"/>
                    </a:cubicBezTo>
                    <a:cubicBezTo>
                      <a:pt x="1401" y="2948"/>
                      <a:pt x="1638" y="3125"/>
                      <a:pt x="1883" y="3285"/>
                    </a:cubicBezTo>
                    <a:cubicBezTo>
                      <a:pt x="2412" y="3615"/>
                      <a:pt x="2986" y="3882"/>
                      <a:pt x="3575" y="4074"/>
                    </a:cubicBezTo>
                    <a:cubicBezTo>
                      <a:pt x="3874" y="4166"/>
                      <a:pt x="4173" y="4250"/>
                      <a:pt x="4479" y="4319"/>
                    </a:cubicBezTo>
                    <a:cubicBezTo>
                      <a:pt x="4624" y="4357"/>
                      <a:pt x="4777" y="4388"/>
                      <a:pt x="4923" y="4418"/>
                    </a:cubicBezTo>
                    <a:cubicBezTo>
                      <a:pt x="5076" y="4449"/>
                      <a:pt x="5222" y="4472"/>
                      <a:pt x="5367" y="4495"/>
                    </a:cubicBezTo>
                    <a:cubicBezTo>
                      <a:pt x="5750" y="4549"/>
                      <a:pt x="6133" y="4587"/>
                      <a:pt x="6515" y="4602"/>
                    </a:cubicBezTo>
                    <a:cubicBezTo>
                      <a:pt x="6554" y="4602"/>
                      <a:pt x="6561" y="4549"/>
                      <a:pt x="6523" y="4533"/>
                    </a:cubicBezTo>
                    <a:cubicBezTo>
                      <a:pt x="6209" y="4526"/>
                      <a:pt x="5903" y="4487"/>
                      <a:pt x="5589" y="4441"/>
                    </a:cubicBezTo>
                    <a:cubicBezTo>
                      <a:pt x="5428" y="4418"/>
                      <a:pt x="5260" y="4388"/>
                      <a:pt x="5099" y="4342"/>
                    </a:cubicBezTo>
                    <a:cubicBezTo>
                      <a:pt x="4938" y="4304"/>
                      <a:pt x="4762" y="4265"/>
                      <a:pt x="4601" y="4219"/>
                    </a:cubicBezTo>
                    <a:lnTo>
                      <a:pt x="4617" y="4219"/>
                    </a:lnTo>
                    <a:cubicBezTo>
                      <a:pt x="4234" y="4112"/>
                      <a:pt x="3859" y="3982"/>
                      <a:pt x="3499" y="3829"/>
                    </a:cubicBezTo>
                    <a:cubicBezTo>
                      <a:pt x="3139" y="3676"/>
                      <a:pt x="2795" y="3500"/>
                      <a:pt x="2465" y="3308"/>
                    </a:cubicBezTo>
                    <a:cubicBezTo>
                      <a:pt x="1975" y="3017"/>
                      <a:pt x="1524" y="2673"/>
                      <a:pt x="1126" y="2267"/>
                    </a:cubicBezTo>
                    <a:cubicBezTo>
                      <a:pt x="1049" y="2183"/>
                      <a:pt x="972" y="2099"/>
                      <a:pt x="896" y="2014"/>
                    </a:cubicBezTo>
                    <a:cubicBezTo>
                      <a:pt x="812" y="1900"/>
                      <a:pt x="727" y="1785"/>
                      <a:pt x="658" y="1662"/>
                    </a:cubicBezTo>
                    <a:cubicBezTo>
                      <a:pt x="544" y="1440"/>
                      <a:pt x="459" y="1210"/>
                      <a:pt x="398" y="973"/>
                    </a:cubicBezTo>
                    <a:cubicBezTo>
                      <a:pt x="368" y="835"/>
                      <a:pt x="337" y="690"/>
                      <a:pt x="322" y="552"/>
                    </a:cubicBezTo>
                    <a:cubicBezTo>
                      <a:pt x="306" y="476"/>
                      <a:pt x="299" y="399"/>
                      <a:pt x="291" y="330"/>
                    </a:cubicBezTo>
                    <a:lnTo>
                      <a:pt x="283" y="223"/>
                    </a:lnTo>
                    <a:cubicBezTo>
                      <a:pt x="283" y="185"/>
                      <a:pt x="268" y="146"/>
                      <a:pt x="268" y="108"/>
                    </a:cubicBezTo>
                    <a:cubicBezTo>
                      <a:pt x="268" y="85"/>
                      <a:pt x="260" y="70"/>
                      <a:pt x="245" y="54"/>
                    </a:cubicBezTo>
                    <a:cubicBezTo>
                      <a:pt x="230" y="24"/>
                      <a:pt x="199" y="8"/>
                      <a:pt x="168" y="1"/>
                    </a:cubicBezTo>
                    <a:close/>
                  </a:path>
                </a:pathLst>
              </a:custGeom>
              <a:solidFill>
                <a:srgbClr val="242C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62" name="Google Shape;2071;p76">
                <a:extLst>
                  <a:ext uri="{FF2B5EF4-FFF2-40B4-BE49-F238E27FC236}">
                    <a16:creationId xmlns:a16="http://schemas.microsoft.com/office/drawing/2014/main" xmlns="" id="{1CDA67DE-E823-4544-B5AF-964B53F30CF8}"/>
                  </a:ext>
                </a:extLst>
              </p:cNvPr>
              <p:cNvSpPr/>
              <p:nvPr/>
            </p:nvSpPr>
            <p:spPr>
              <a:xfrm>
                <a:off x="-1408052" y="3665200"/>
                <a:ext cx="608930" cy="723886"/>
              </a:xfrm>
              <a:custGeom>
                <a:avLst/>
                <a:gdLst/>
                <a:ahLst/>
                <a:cxnLst/>
                <a:rect l="l" t="t" r="r" b="b"/>
                <a:pathLst>
                  <a:path w="10038" h="11933" extrusionOk="0">
                    <a:moveTo>
                      <a:pt x="3422" y="1"/>
                    </a:moveTo>
                    <a:cubicBezTo>
                      <a:pt x="3407" y="1"/>
                      <a:pt x="3399" y="9"/>
                      <a:pt x="3392" y="9"/>
                    </a:cubicBezTo>
                    <a:lnTo>
                      <a:pt x="3392" y="16"/>
                    </a:lnTo>
                    <a:cubicBezTo>
                      <a:pt x="3376" y="16"/>
                      <a:pt x="3361" y="24"/>
                      <a:pt x="3346" y="39"/>
                    </a:cubicBezTo>
                    <a:cubicBezTo>
                      <a:pt x="2871" y="483"/>
                      <a:pt x="2442" y="988"/>
                      <a:pt x="2083" y="1532"/>
                    </a:cubicBezTo>
                    <a:cubicBezTo>
                      <a:pt x="1730" y="2083"/>
                      <a:pt x="1424" y="2658"/>
                      <a:pt x="1179" y="3262"/>
                    </a:cubicBezTo>
                    <a:cubicBezTo>
                      <a:pt x="927" y="3875"/>
                      <a:pt x="727" y="4503"/>
                      <a:pt x="567" y="5146"/>
                    </a:cubicBezTo>
                    <a:cubicBezTo>
                      <a:pt x="406" y="5781"/>
                      <a:pt x="276" y="6424"/>
                      <a:pt x="184" y="7075"/>
                    </a:cubicBezTo>
                    <a:cubicBezTo>
                      <a:pt x="153" y="7289"/>
                      <a:pt x="123" y="7519"/>
                      <a:pt x="92" y="7749"/>
                    </a:cubicBezTo>
                    <a:cubicBezTo>
                      <a:pt x="61" y="8032"/>
                      <a:pt x="38" y="8315"/>
                      <a:pt x="23" y="8637"/>
                    </a:cubicBezTo>
                    <a:cubicBezTo>
                      <a:pt x="0" y="9104"/>
                      <a:pt x="0" y="9602"/>
                      <a:pt x="23" y="10191"/>
                    </a:cubicBezTo>
                    <a:lnTo>
                      <a:pt x="38" y="10214"/>
                    </a:lnTo>
                    <a:lnTo>
                      <a:pt x="38" y="10214"/>
                    </a:lnTo>
                    <a:lnTo>
                      <a:pt x="31" y="10206"/>
                    </a:lnTo>
                    <a:lnTo>
                      <a:pt x="31" y="10206"/>
                    </a:lnTo>
                    <a:cubicBezTo>
                      <a:pt x="146" y="10329"/>
                      <a:pt x="268" y="10451"/>
                      <a:pt x="391" y="10559"/>
                    </a:cubicBezTo>
                    <a:cubicBezTo>
                      <a:pt x="513" y="10666"/>
                      <a:pt x="643" y="10758"/>
                      <a:pt x="781" y="10850"/>
                    </a:cubicBezTo>
                    <a:cubicBezTo>
                      <a:pt x="1202" y="11125"/>
                      <a:pt x="1646" y="11340"/>
                      <a:pt x="2121" y="11493"/>
                    </a:cubicBezTo>
                    <a:cubicBezTo>
                      <a:pt x="2488" y="11615"/>
                      <a:pt x="2864" y="11715"/>
                      <a:pt x="3246" y="11784"/>
                    </a:cubicBezTo>
                    <a:cubicBezTo>
                      <a:pt x="3629" y="11853"/>
                      <a:pt x="4004" y="11898"/>
                      <a:pt x="4387" y="11921"/>
                    </a:cubicBezTo>
                    <a:lnTo>
                      <a:pt x="4395" y="11921"/>
                    </a:lnTo>
                    <a:cubicBezTo>
                      <a:pt x="4546" y="11928"/>
                      <a:pt x="4699" y="11932"/>
                      <a:pt x="4852" y="11932"/>
                    </a:cubicBezTo>
                    <a:cubicBezTo>
                      <a:pt x="5040" y="11932"/>
                      <a:pt x="5228" y="11926"/>
                      <a:pt x="5413" y="11914"/>
                    </a:cubicBezTo>
                    <a:cubicBezTo>
                      <a:pt x="5750" y="11883"/>
                      <a:pt x="6094" y="11837"/>
                      <a:pt x="6424" y="11768"/>
                    </a:cubicBezTo>
                    <a:lnTo>
                      <a:pt x="6416" y="11768"/>
                    </a:lnTo>
                    <a:cubicBezTo>
                      <a:pt x="6699" y="11707"/>
                      <a:pt x="6975" y="11630"/>
                      <a:pt x="7251" y="11539"/>
                    </a:cubicBezTo>
                    <a:cubicBezTo>
                      <a:pt x="7373" y="11500"/>
                      <a:pt x="7496" y="11454"/>
                      <a:pt x="7610" y="11401"/>
                    </a:cubicBezTo>
                    <a:cubicBezTo>
                      <a:pt x="7733" y="11355"/>
                      <a:pt x="7825" y="11309"/>
                      <a:pt x="7924" y="11263"/>
                    </a:cubicBezTo>
                    <a:cubicBezTo>
                      <a:pt x="8376" y="11033"/>
                      <a:pt x="8789" y="10750"/>
                      <a:pt x="9172" y="10421"/>
                    </a:cubicBezTo>
                    <a:lnTo>
                      <a:pt x="9165" y="10421"/>
                    </a:lnTo>
                    <a:cubicBezTo>
                      <a:pt x="9494" y="10138"/>
                      <a:pt x="9792" y="9801"/>
                      <a:pt x="10037" y="9441"/>
                    </a:cubicBezTo>
                    <a:cubicBezTo>
                      <a:pt x="9999" y="8683"/>
                      <a:pt x="9900" y="7933"/>
                      <a:pt x="9731" y="7190"/>
                    </a:cubicBezTo>
                    <a:cubicBezTo>
                      <a:pt x="9655" y="6853"/>
                      <a:pt x="9570" y="6501"/>
                      <a:pt x="9448" y="6034"/>
                    </a:cubicBezTo>
                    <a:cubicBezTo>
                      <a:pt x="9348" y="5620"/>
                      <a:pt x="9241" y="5245"/>
                      <a:pt x="9134" y="4885"/>
                    </a:cubicBezTo>
                    <a:cubicBezTo>
                      <a:pt x="9011" y="4487"/>
                      <a:pt x="8881" y="4120"/>
                      <a:pt x="8751" y="3768"/>
                    </a:cubicBezTo>
                    <a:cubicBezTo>
                      <a:pt x="8636" y="3469"/>
                      <a:pt x="8506" y="3170"/>
                      <a:pt x="8384" y="2880"/>
                    </a:cubicBezTo>
                    <a:lnTo>
                      <a:pt x="8361" y="2826"/>
                    </a:lnTo>
                    <a:cubicBezTo>
                      <a:pt x="8116" y="2213"/>
                      <a:pt x="7817" y="1624"/>
                      <a:pt x="7465" y="1065"/>
                    </a:cubicBezTo>
                    <a:cubicBezTo>
                      <a:pt x="7281" y="759"/>
                      <a:pt x="7051" y="483"/>
                      <a:pt x="6799" y="238"/>
                    </a:cubicBezTo>
                    <a:cubicBezTo>
                      <a:pt x="6776" y="215"/>
                      <a:pt x="6753" y="208"/>
                      <a:pt x="6730" y="208"/>
                    </a:cubicBezTo>
                    <a:cubicBezTo>
                      <a:pt x="6715" y="208"/>
                      <a:pt x="6707" y="208"/>
                      <a:pt x="6699" y="215"/>
                    </a:cubicBezTo>
                    <a:cubicBezTo>
                      <a:pt x="6676" y="215"/>
                      <a:pt x="6653" y="231"/>
                      <a:pt x="6638" y="254"/>
                    </a:cubicBezTo>
                    <a:cubicBezTo>
                      <a:pt x="6615" y="299"/>
                      <a:pt x="6584" y="345"/>
                      <a:pt x="6554" y="384"/>
                    </a:cubicBezTo>
                    <a:cubicBezTo>
                      <a:pt x="6477" y="483"/>
                      <a:pt x="6393" y="567"/>
                      <a:pt x="6293" y="644"/>
                    </a:cubicBezTo>
                    <a:cubicBezTo>
                      <a:pt x="6186" y="721"/>
                      <a:pt x="6071" y="789"/>
                      <a:pt x="5957" y="835"/>
                    </a:cubicBezTo>
                    <a:cubicBezTo>
                      <a:pt x="5819" y="889"/>
                      <a:pt x="5673" y="927"/>
                      <a:pt x="5528" y="950"/>
                    </a:cubicBezTo>
                    <a:lnTo>
                      <a:pt x="5520" y="950"/>
                    </a:lnTo>
                    <a:cubicBezTo>
                      <a:pt x="5436" y="958"/>
                      <a:pt x="5344" y="966"/>
                      <a:pt x="5260" y="966"/>
                    </a:cubicBezTo>
                    <a:cubicBezTo>
                      <a:pt x="5168" y="966"/>
                      <a:pt x="5076" y="958"/>
                      <a:pt x="4984" y="950"/>
                    </a:cubicBezTo>
                    <a:cubicBezTo>
                      <a:pt x="4785" y="920"/>
                      <a:pt x="4594" y="866"/>
                      <a:pt x="4410" y="789"/>
                    </a:cubicBezTo>
                    <a:cubicBezTo>
                      <a:pt x="4234" y="721"/>
                      <a:pt x="4073" y="629"/>
                      <a:pt x="3928" y="514"/>
                    </a:cubicBezTo>
                    <a:cubicBezTo>
                      <a:pt x="3805" y="414"/>
                      <a:pt x="3698" y="307"/>
                      <a:pt x="3599" y="185"/>
                    </a:cubicBezTo>
                    <a:cubicBezTo>
                      <a:pt x="3568" y="146"/>
                      <a:pt x="3530" y="100"/>
                      <a:pt x="3507" y="54"/>
                    </a:cubicBezTo>
                    <a:cubicBezTo>
                      <a:pt x="3484" y="24"/>
                      <a:pt x="3453" y="1"/>
                      <a:pt x="342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63" name="Google Shape;2072;p76">
                <a:extLst>
                  <a:ext uri="{FF2B5EF4-FFF2-40B4-BE49-F238E27FC236}">
                    <a16:creationId xmlns:a16="http://schemas.microsoft.com/office/drawing/2014/main" xmlns="" id="{B6DA6BFE-D961-4F3F-83DA-73592E454A27}"/>
                  </a:ext>
                </a:extLst>
              </p:cNvPr>
              <p:cNvSpPr/>
              <p:nvPr/>
            </p:nvSpPr>
            <p:spPr>
              <a:xfrm>
                <a:off x="-799669" y="4237854"/>
                <a:ext cx="61" cy="546"/>
              </a:xfrm>
              <a:custGeom>
                <a:avLst/>
                <a:gdLst/>
                <a:ahLst/>
                <a:cxnLst/>
                <a:rect l="l" t="t" r="r" b="b"/>
                <a:pathLst>
                  <a:path w="1" h="9" extrusionOk="0">
                    <a:moveTo>
                      <a:pt x="1" y="8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8"/>
                    </a:lnTo>
                    <a:close/>
                  </a:path>
                </a:pathLst>
              </a:custGeom>
              <a:solidFill>
                <a:srgbClr val="FEA50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64" name="Google Shape;2073;p76">
                <a:extLst>
                  <a:ext uri="{FF2B5EF4-FFF2-40B4-BE49-F238E27FC236}">
                    <a16:creationId xmlns:a16="http://schemas.microsoft.com/office/drawing/2014/main" xmlns="" id="{0474C181-F99E-4F50-BBCF-4AECBE07720D}"/>
                  </a:ext>
                </a:extLst>
              </p:cNvPr>
              <p:cNvSpPr/>
              <p:nvPr/>
            </p:nvSpPr>
            <p:spPr>
              <a:xfrm>
                <a:off x="-1279448" y="4362333"/>
                <a:ext cx="61" cy="61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EA50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65" name="Google Shape;2074;p76">
                <a:extLst>
                  <a:ext uri="{FF2B5EF4-FFF2-40B4-BE49-F238E27FC236}">
                    <a16:creationId xmlns:a16="http://schemas.microsoft.com/office/drawing/2014/main" xmlns="" id="{058BB2E8-FC2B-4B89-B3DB-3992BEE91DF1}"/>
                  </a:ext>
                </a:extLst>
              </p:cNvPr>
              <p:cNvSpPr/>
              <p:nvPr/>
            </p:nvSpPr>
            <p:spPr>
              <a:xfrm>
                <a:off x="-1141926" y="4388357"/>
                <a:ext cx="61" cy="61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lose/>
                  </a:path>
                </a:pathLst>
              </a:custGeom>
              <a:solidFill>
                <a:srgbClr val="FEA50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66" name="Google Shape;2075;p76">
                <a:extLst>
                  <a:ext uri="{FF2B5EF4-FFF2-40B4-BE49-F238E27FC236}">
                    <a16:creationId xmlns:a16="http://schemas.microsoft.com/office/drawing/2014/main" xmlns="" id="{18DCE62A-B0EE-4157-8FBE-E810674BE6A4}"/>
                  </a:ext>
                </a:extLst>
              </p:cNvPr>
              <p:cNvSpPr/>
              <p:nvPr/>
            </p:nvSpPr>
            <p:spPr>
              <a:xfrm>
                <a:off x="-1408537" y="3695895"/>
                <a:ext cx="176528" cy="677175"/>
              </a:xfrm>
              <a:custGeom>
                <a:avLst/>
                <a:gdLst/>
                <a:ahLst/>
                <a:cxnLst/>
                <a:rect l="l" t="t" r="r" b="b"/>
                <a:pathLst>
                  <a:path w="2910" h="11163" extrusionOk="0">
                    <a:moveTo>
                      <a:pt x="2887" y="0"/>
                    </a:moveTo>
                    <a:cubicBezTo>
                      <a:pt x="2596" y="322"/>
                      <a:pt x="2328" y="666"/>
                      <a:pt x="2091" y="1026"/>
                    </a:cubicBezTo>
                    <a:cubicBezTo>
                      <a:pt x="1731" y="1570"/>
                      <a:pt x="1432" y="2152"/>
                      <a:pt x="1180" y="2756"/>
                    </a:cubicBezTo>
                    <a:cubicBezTo>
                      <a:pt x="935" y="3369"/>
                      <a:pt x="728" y="3997"/>
                      <a:pt x="567" y="4640"/>
                    </a:cubicBezTo>
                    <a:cubicBezTo>
                      <a:pt x="406" y="5275"/>
                      <a:pt x="284" y="5918"/>
                      <a:pt x="184" y="6569"/>
                    </a:cubicBezTo>
                    <a:cubicBezTo>
                      <a:pt x="154" y="6791"/>
                      <a:pt x="123" y="7013"/>
                      <a:pt x="100" y="7250"/>
                    </a:cubicBezTo>
                    <a:cubicBezTo>
                      <a:pt x="62" y="7526"/>
                      <a:pt x="39" y="7817"/>
                      <a:pt x="23" y="8131"/>
                    </a:cubicBezTo>
                    <a:cubicBezTo>
                      <a:pt x="8" y="8606"/>
                      <a:pt x="0" y="9103"/>
                      <a:pt x="23" y="9685"/>
                    </a:cubicBezTo>
                    <a:lnTo>
                      <a:pt x="39" y="9708"/>
                    </a:lnTo>
                    <a:cubicBezTo>
                      <a:pt x="154" y="9831"/>
                      <a:pt x="268" y="9945"/>
                      <a:pt x="399" y="10060"/>
                    </a:cubicBezTo>
                    <a:cubicBezTo>
                      <a:pt x="521" y="10160"/>
                      <a:pt x="651" y="10259"/>
                      <a:pt x="789" y="10351"/>
                    </a:cubicBezTo>
                    <a:cubicBezTo>
                      <a:pt x="1203" y="10627"/>
                      <a:pt x="1654" y="10841"/>
                      <a:pt x="2129" y="10994"/>
                    </a:cubicBezTo>
                    <a:cubicBezTo>
                      <a:pt x="2313" y="11056"/>
                      <a:pt x="2504" y="11109"/>
                      <a:pt x="2703" y="11163"/>
                    </a:cubicBezTo>
                    <a:cubicBezTo>
                      <a:pt x="2573" y="10964"/>
                      <a:pt x="2458" y="10765"/>
                      <a:pt x="2351" y="10558"/>
                    </a:cubicBezTo>
                    <a:cubicBezTo>
                      <a:pt x="2228" y="10305"/>
                      <a:pt x="2129" y="10045"/>
                      <a:pt x="2052" y="9777"/>
                    </a:cubicBezTo>
                    <a:cubicBezTo>
                      <a:pt x="1884" y="9226"/>
                      <a:pt x="1792" y="8659"/>
                      <a:pt x="1777" y="8085"/>
                    </a:cubicBezTo>
                    <a:cubicBezTo>
                      <a:pt x="1761" y="7511"/>
                      <a:pt x="1792" y="6929"/>
                      <a:pt x="1892" y="6362"/>
                    </a:cubicBezTo>
                    <a:cubicBezTo>
                      <a:pt x="1915" y="6194"/>
                      <a:pt x="1945" y="6026"/>
                      <a:pt x="1983" y="5834"/>
                    </a:cubicBezTo>
                    <a:cubicBezTo>
                      <a:pt x="2022" y="5643"/>
                      <a:pt x="2060" y="5451"/>
                      <a:pt x="2106" y="5260"/>
                    </a:cubicBezTo>
                    <a:cubicBezTo>
                      <a:pt x="2167" y="4984"/>
                      <a:pt x="2228" y="4701"/>
                      <a:pt x="2297" y="4425"/>
                    </a:cubicBezTo>
                    <a:lnTo>
                      <a:pt x="2313" y="4349"/>
                    </a:lnTo>
                    <a:lnTo>
                      <a:pt x="2366" y="4134"/>
                    </a:lnTo>
                    <a:cubicBezTo>
                      <a:pt x="2535" y="3392"/>
                      <a:pt x="2703" y="2657"/>
                      <a:pt x="2803" y="1907"/>
                    </a:cubicBezTo>
                    <a:cubicBezTo>
                      <a:pt x="2856" y="1516"/>
                      <a:pt x="2895" y="1133"/>
                      <a:pt x="2902" y="743"/>
                    </a:cubicBezTo>
                    <a:cubicBezTo>
                      <a:pt x="2910" y="528"/>
                      <a:pt x="2902" y="337"/>
                      <a:pt x="2902" y="161"/>
                    </a:cubicBezTo>
                    <a:cubicBezTo>
                      <a:pt x="2902" y="107"/>
                      <a:pt x="2902" y="54"/>
                      <a:pt x="2895" y="8"/>
                    </a:cubicBezTo>
                    <a:lnTo>
                      <a:pt x="2887" y="0"/>
                    </a:lnTo>
                    <a:close/>
                  </a:path>
                </a:pathLst>
              </a:custGeom>
              <a:solidFill>
                <a:srgbClr val="191919">
                  <a:alpha val="17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67" name="Google Shape;2076;p76">
                <a:extLst>
                  <a:ext uri="{FF2B5EF4-FFF2-40B4-BE49-F238E27FC236}">
                    <a16:creationId xmlns:a16="http://schemas.microsoft.com/office/drawing/2014/main" xmlns="" id="{D8311001-AE24-4F71-AFFA-F5C31CBFB720}"/>
                  </a:ext>
                </a:extLst>
              </p:cNvPr>
              <p:cNvSpPr/>
              <p:nvPr/>
            </p:nvSpPr>
            <p:spPr>
              <a:xfrm>
                <a:off x="-922268" y="3793380"/>
                <a:ext cx="126845" cy="451511"/>
              </a:xfrm>
              <a:custGeom>
                <a:avLst/>
                <a:gdLst/>
                <a:ahLst/>
                <a:cxnLst/>
                <a:rect l="l" t="t" r="r" b="b"/>
                <a:pathLst>
                  <a:path w="2091" h="7443" extrusionOk="0">
                    <a:moveTo>
                      <a:pt x="16" y="1"/>
                    </a:moveTo>
                    <a:cubicBezTo>
                      <a:pt x="0" y="16"/>
                      <a:pt x="0" y="32"/>
                      <a:pt x="8" y="47"/>
                    </a:cubicBezTo>
                    <a:cubicBezTo>
                      <a:pt x="100" y="238"/>
                      <a:pt x="200" y="437"/>
                      <a:pt x="284" y="644"/>
                    </a:cubicBezTo>
                    <a:cubicBezTo>
                      <a:pt x="429" y="996"/>
                      <a:pt x="559" y="1348"/>
                      <a:pt x="682" y="1716"/>
                    </a:cubicBezTo>
                    <a:cubicBezTo>
                      <a:pt x="797" y="2076"/>
                      <a:pt x="904" y="2451"/>
                      <a:pt x="996" y="2818"/>
                    </a:cubicBezTo>
                    <a:cubicBezTo>
                      <a:pt x="1095" y="3194"/>
                      <a:pt x="1187" y="3569"/>
                      <a:pt x="1271" y="3944"/>
                    </a:cubicBezTo>
                    <a:cubicBezTo>
                      <a:pt x="1371" y="4334"/>
                      <a:pt x="1455" y="4732"/>
                      <a:pt x="1539" y="5123"/>
                    </a:cubicBezTo>
                    <a:cubicBezTo>
                      <a:pt x="1647" y="5651"/>
                      <a:pt x="1746" y="6179"/>
                      <a:pt x="1815" y="6708"/>
                    </a:cubicBezTo>
                    <a:lnTo>
                      <a:pt x="1815" y="6677"/>
                    </a:lnTo>
                    <a:cubicBezTo>
                      <a:pt x="1830" y="6792"/>
                      <a:pt x="1846" y="6899"/>
                      <a:pt x="1853" y="7014"/>
                    </a:cubicBezTo>
                    <a:cubicBezTo>
                      <a:pt x="1861" y="7068"/>
                      <a:pt x="1869" y="7129"/>
                      <a:pt x="1876" y="7182"/>
                    </a:cubicBezTo>
                    <a:lnTo>
                      <a:pt x="1884" y="7251"/>
                    </a:lnTo>
                    <a:cubicBezTo>
                      <a:pt x="1884" y="7282"/>
                      <a:pt x="1884" y="7313"/>
                      <a:pt x="1892" y="7343"/>
                    </a:cubicBezTo>
                    <a:lnTo>
                      <a:pt x="1892" y="7366"/>
                    </a:lnTo>
                    <a:cubicBezTo>
                      <a:pt x="1899" y="7389"/>
                      <a:pt x="1907" y="7404"/>
                      <a:pt x="1922" y="7412"/>
                    </a:cubicBezTo>
                    <a:cubicBezTo>
                      <a:pt x="1937" y="7435"/>
                      <a:pt x="1960" y="7443"/>
                      <a:pt x="1991" y="7443"/>
                    </a:cubicBezTo>
                    <a:cubicBezTo>
                      <a:pt x="2045" y="7443"/>
                      <a:pt x="2091" y="7397"/>
                      <a:pt x="2083" y="7343"/>
                    </a:cubicBezTo>
                    <a:cubicBezTo>
                      <a:pt x="2091" y="7297"/>
                      <a:pt x="2091" y="7251"/>
                      <a:pt x="2083" y="7205"/>
                    </a:cubicBezTo>
                    <a:cubicBezTo>
                      <a:pt x="2083" y="7159"/>
                      <a:pt x="2083" y="7106"/>
                      <a:pt x="2083" y="7060"/>
                    </a:cubicBezTo>
                    <a:cubicBezTo>
                      <a:pt x="2075" y="6960"/>
                      <a:pt x="2060" y="6853"/>
                      <a:pt x="2052" y="6746"/>
                    </a:cubicBezTo>
                    <a:cubicBezTo>
                      <a:pt x="2029" y="6547"/>
                      <a:pt x="1999" y="6340"/>
                      <a:pt x="1968" y="6141"/>
                    </a:cubicBezTo>
                    <a:cubicBezTo>
                      <a:pt x="1899" y="5743"/>
                      <a:pt x="1815" y="5345"/>
                      <a:pt x="1723" y="4947"/>
                    </a:cubicBezTo>
                    <a:cubicBezTo>
                      <a:pt x="1631" y="4556"/>
                      <a:pt x="1532" y="4166"/>
                      <a:pt x="1432" y="3768"/>
                    </a:cubicBezTo>
                    <a:cubicBezTo>
                      <a:pt x="1386" y="3584"/>
                      <a:pt x="1340" y="3400"/>
                      <a:pt x="1294" y="3217"/>
                    </a:cubicBezTo>
                    <a:cubicBezTo>
                      <a:pt x="1248" y="3033"/>
                      <a:pt x="1187" y="2849"/>
                      <a:pt x="1134" y="2665"/>
                    </a:cubicBezTo>
                    <a:cubicBezTo>
                      <a:pt x="996" y="2206"/>
                      <a:pt x="835" y="1754"/>
                      <a:pt x="659" y="1310"/>
                    </a:cubicBezTo>
                    <a:cubicBezTo>
                      <a:pt x="475" y="874"/>
                      <a:pt x="276" y="437"/>
                      <a:pt x="54" y="16"/>
                    </a:cubicBezTo>
                    <a:cubicBezTo>
                      <a:pt x="54" y="9"/>
                      <a:pt x="39" y="1"/>
                      <a:pt x="31" y="1"/>
                    </a:cubicBezTo>
                    <a:close/>
                  </a:path>
                </a:pathLst>
              </a:custGeom>
              <a:solidFill>
                <a:srgbClr val="191919">
                  <a:alpha val="17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68" name="Google Shape;2077;p76">
                <a:extLst>
                  <a:ext uri="{FF2B5EF4-FFF2-40B4-BE49-F238E27FC236}">
                    <a16:creationId xmlns:a16="http://schemas.microsoft.com/office/drawing/2014/main" xmlns="" id="{06E88943-E6D5-454B-BC75-DE09DBAD561F}"/>
                  </a:ext>
                </a:extLst>
              </p:cNvPr>
              <p:cNvSpPr/>
              <p:nvPr/>
            </p:nvSpPr>
            <p:spPr>
              <a:xfrm>
                <a:off x="-1578999" y="4243010"/>
                <a:ext cx="207648" cy="167671"/>
              </a:xfrm>
              <a:custGeom>
                <a:avLst/>
                <a:gdLst/>
                <a:ahLst/>
                <a:cxnLst/>
                <a:rect l="l" t="t" r="r" b="b"/>
                <a:pathLst>
                  <a:path w="3423" h="2764" extrusionOk="0">
                    <a:moveTo>
                      <a:pt x="1616" y="0"/>
                    </a:moveTo>
                    <a:cubicBezTo>
                      <a:pt x="1570" y="0"/>
                      <a:pt x="1517" y="8"/>
                      <a:pt x="1471" y="15"/>
                    </a:cubicBezTo>
                    <a:cubicBezTo>
                      <a:pt x="1394" y="23"/>
                      <a:pt x="1310" y="38"/>
                      <a:pt x="1233" y="69"/>
                    </a:cubicBezTo>
                    <a:cubicBezTo>
                      <a:pt x="1164" y="100"/>
                      <a:pt x="1096" y="130"/>
                      <a:pt x="1034" y="176"/>
                    </a:cubicBezTo>
                    <a:cubicBezTo>
                      <a:pt x="965" y="222"/>
                      <a:pt x="896" y="276"/>
                      <a:pt x="843" y="337"/>
                    </a:cubicBezTo>
                    <a:cubicBezTo>
                      <a:pt x="613" y="551"/>
                      <a:pt x="399" y="781"/>
                      <a:pt x="215" y="1034"/>
                    </a:cubicBezTo>
                    <a:cubicBezTo>
                      <a:pt x="146" y="1133"/>
                      <a:pt x="85" y="1240"/>
                      <a:pt x="47" y="1348"/>
                    </a:cubicBezTo>
                    <a:cubicBezTo>
                      <a:pt x="16" y="1424"/>
                      <a:pt x="1" y="1508"/>
                      <a:pt x="16" y="1585"/>
                    </a:cubicBezTo>
                    <a:cubicBezTo>
                      <a:pt x="31" y="1654"/>
                      <a:pt x="77" y="1715"/>
                      <a:pt x="146" y="1746"/>
                    </a:cubicBezTo>
                    <a:cubicBezTo>
                      <a:pt x="184" y="1761"/>
                      <a:pt x="223" y="1769"/>
                      <a:pt x="261" y="1769"/>
                    </a:cubicBezTo>
                    <a:cubicBezTo>
                      <a:pt x="284" y="1761"/>
                      <a:pt x="315" y="1761"/>
                      <a:pt x="338" y="1761"/>
                    </a:cubicBezTo>
                    <a:cubicBezTo>
                      <a:pt x="414" y="1753"/>
                      <a:pt x="483" y="1730"/>
                      <a:pt x="552" y="1700"/>
                    </a:cubicBezTo>
                    <a:lnTo>
                      <a:pt x="583" y="1692"/>
                    </a:lnTo>
                    <a:lnTo>
                      <a:pt x="598" y="1684"/>
                    </a:lnTo>
                    <a:lnTo>
                      <a:pt x="567" y="1723"/>
                    </a:lnTo>
                    <a:cubicBezTo>
                      <a:pt x="498" y="1815"/>
                      <a:pt x="445" y="1914"/>
                      <a:pt x="406" y="2021"/>
                    </a:cubicBezTo>
                    <a:cubicBezTo>
                      <a:pt x="391" y="2067"/>
                      <a:pt x="383" y="2121"/>
                      <a:pt x="391" y="2174"/>
                    </a:cubicBezTo>
                    <a:cubicBezTo>
                      <a:pt x="391" y="2197"/>
                      <a:pt x="399" y="2220"/>
                      <a:pt x="406" y="2243"/>
                    </a:cubicBezTo>
                    <a:cubicBezTo>
                      <a:pt x="422" y="2266"/>
                      <a:pt x="429" y="2289"/>
                      <a:pt x="452" y="2312"/>
                    </a:cubicBezTo>
                    <a:cubicBezTo>
                      <a:pt x="460" y="2335"/>
                      <a:pt x="475" y="2350"/>
                      <a:pt x="491" y="2366"/>
                    </a:cubicBezTo>
                    <a:cubicBezTo>
                      <a:pt x="514" y="2381"/>
                      <a:pt x="529" y="2396"/>
                      <a:pt x="552" y="2404"/>
                    </a:cubicBezTo>
                    <a:cubicBezTo>
                      <a:pt x="598" y="2435"/>
                      <a:pt x="644" y="2450"/>
                      <a:pt x="697" y="2450"/>
                    </a:cubicBezTo>
                    <a:lnTo>
                      <a:pt x="728" y="2450"/>
                    </a:lnTo>
                    <a:cubicBezTo>
                      <a:pt x="766" y="2450"/>
                      <a:pt x="797" y="2450"/>
                      <a:pt x="828" y="2442"/>
                    </a:cubicBezTo>
                    <a:cubicBezTo>
                      <a:pt x="881" y="2427"/>
                      <a:pt x="927" y="2412"/>
                      <a:pt x="973" y="2389"/>
                    </a:cubicBezTo>
                    <a:cubicBezTo>
                      <a:pt x="1065" y="2335"/>
                      <a:pt x="1149" y="2282"/>
                      <a:pt x="1226" y="2213"/>
                    </a:cubicBezTo>
                    <a:lnTo>
                      <a:pt x="1226" y="2213"/>
                    </a:lnTo>
                    <a:cubicBezTo>
                      <a:pt x="1203" y="2282"/>
                      <a:pt x="1187" y="2350"/>
                      <a:pt x="1187" y="2427"/>
                    </a:cubicBezTo>
                    <a:cubicBezTo>
                      <a:pt x="1187" y="2473"/>
                      <a:pt x="1203" y="2527"/>
                      <a:pt x="1218" y="2573"/>
                    </a:cubicBezTo>
                    <a:cubicBezTo>
                      <a:pt x="1241" y="2618"/>
                      <a:pt x="1272" y="2664"/>
                      <a:pt x="1310" y="2695"/>
                    </a:cubicBezTo>
                    <a:cubicBezTo>
                      <a:pt x="1356" y="2726"/>
                      <a:pt x="1402" y="2741"/>
                      <a:pt x="1448" y="2756"/>
                    </a:cubicBezTo>
                    <a:cubicBezTo>
                      <a:pt x="1478" y="2764"/>
                      <a:pt x="1509" y="2764"/>
                      <a:pt x="1540" y="2764"/>
                    </a:cubicBezTo>
                    <a:cubicBezTo>
                      <a:pt x="1570" y="2764"/>
                      <a:pt x="1593" y="2764"/>
                      <a:pt x="1616" y="2756"/>
                    </a:cubicBezTo>
                    <a:cubicBezTo>
                      <a:pt x="1670" y="2749"/>
                      <a:pt x="1723" y="2733"/>
                      <a:pt x="1769" y="2710"/>
                    </a:cubicBezTo>
                    <a:cubicBezTo>
                      <a:pt x="1823" y="2687"/>
                      <a:pt x="1876" y="2649"/>
                      <a:pt x="1922" y="2618"/>
                    </a:cubicBezTo>
                    <a:cubicBezTo>
                      <a:pt x="2030" y="2534"/>
                      <a:pt x="2121" y="2450"/>
                      <a:pt x="2198" y="2350"/>
                    </a:cubicBezTo>
                    <a:cubicBezTo>
                      <a:pt x="2282" y="2259"/>
                      <a:pt x="2351" y="2151"/>
                      <a:pt x="2412" y="2052"/>
                    </a:cubicBezTo>
                    <a:cubicBezTo>
                      <a:pt x="2428" y="2021"/>
                      <a:pt x="2443" y="1998"/>
                      <a:pt x="2458" y="1968"/>
                    </a:cubicBezTo>
                    <a:cubicBezTo>
                      <a:pt x="2466" y="1991"/>
                      <a:pt x="2474" y="2014"/>
                      <a:pt x="2481" y="2037"/>
                    </a:cubicBezTo>
                    <a:cubicBezTo>
                      <a:pt x="2527" y="2128"/>
                      <a:pt x="2596" y="2213"/>
                      <a:pt x="2673" y="2282"/>
                    </a:cubicBezTo>
                    <a:cubicBezTo>
                      <a:pt x="2749" y="2343"/>
                      <a:pt x="2833" y="2389"/>
                      <a:pt x="2933" y="2404"/>
                    </a:cubicBezTo>
                    <a:lnTo>
                      <a:pt x="2964" y="2404"/>
                    </a:lnTo>
                    <a:cubicBezTo>
                      <a:pt x="3048" y="2396"/>
                      <a:pt x="3132" y="2366"/>
                      <a:pt x="3193" y="2312"/>
                    </a:cubicBezTo>
                    <a:cubicBezTo>
                      <a:pt x="3239" y="2274"/>
                      <a:pt x="3270" y="2236"/>
                      <a:pt x="3300" y="2190"/>
                    </a:cubicBezTo>
                    <a:cubicBezTo>
                      <a:pt x="3339" y="2136"/>
                      <a:pt x="3362" y="2083"/>
                      <a:pt x="3385" y="2021"/>
                    </a:cubicBezTo>
                    <a:cubicBezTo>
                      <a:pt x="3423" y="1899"/>
                      <a:pt x="3423" y="1769"/>
                      <a:pt x="3392" y="1646"/>
                    </a:cubicBezTo>
                    <a:cubicBezTo>
                      <a:pt x="3362" y="1524"/>
                      <a:pt x="3308" y="1401"/>
                      <a:pt x="3239" y="1302"/>
                    </a:cubicBezTo>
                    <a:cubicBezTo>
                      <a:pt x="3186" y="1233"/>
                      <a:pt x="3140" y="1164"/>
                      <a:pt x="3086" y="1095"/>
                    </a:cubicBezTo>
                    <a:cubicBezTo>
                      <a:pt x="3025" y="972"/>
                      <a:pt x="2956" y="842"/>
                      <a:pt x="2879" y="727"/>
                    </a:cubicBezTo>
                    <a:cubicBezTo>
                      <a:pt x="2841" y="666"/>
                      <a:pt x="2803" y="605"/>
                      <a:pt x="2749" y="551"/>
                    </a:cubicBezTo>
                    <a:cubicBezTo>
                      <a:pt x="2703" y="490"/>
                      <a:pt x="2642" y="436"/>
                      <a:pt x="2581" y="383"/>
                    </a:cubicBezTo>
                    <a:cubicBezTo>
                      <a:pt x="2458" y="276"/>
                      <a:pt x="2313" y="191"/>
                      <a:pt x="2160" y="123"/>
                    </a:cubicBezTo>
                    <a:cubicBezTo>
                      <a:pt x="2014" y="54"/>
                      <a:pt x="1853" y="15"/>
                      <a:pt x="1693" y="0"/>
                    </a:cubicBezTo>
                    <a:close/>
                  </a:path>
                </a:pathLst>
              </a:custGeom>
              <a:solidFill>
                <a:srgbClr val="DB63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69" name="Google Shape;2078;p76">
                <a:extLst>
                  <a:ext uri="{FF2B5EF4-FFF2-40B4-BE49-F238E27FC236}">
                    <a16:creationId xmlns:a16="http://schemas.microsoft.com/office/drawing/2014/main" xmlns="" id="{609260F8-EAD2-4E1F-BEA9-F956530AB323}"/>
                  </a:ext>
                </a:extLst>
              </p:cNvPr>
              <p:cNvSpPr/>
              <p:nvPr/>
            </p:nvSpPr>
            <p:spPr>
              <a:xfrm>
                <a:off x="-1504263" y="4341890"/>
                <a:ext cx="29361" cy="33546"/>
              </a:xfrm>
              <a:custGeom>
                <a:avLst/>
                <a:gdLst/>
                <a:ahLst/>
                <a:cxnLst/>
                <a:rect l="l" t="t" r="r" b="b"/>
                <a:pathLst>
                  <a:path w="484" h="553" extrusionOk="0">
                    <a:moveTo>
                      <a:pt x="438" y="1"/>
                    </a:moveTo>
                    <a:cubicBezTo>
                      <a:pt x="415" y="1"/>
                      <a:pt x="399" y="16"/>
                      <a:pt x="392" y="31"/>
                    </a:cubicBezTo>
                    <a:cubicBezTo>
                      <a:pt x="376" y="62"/>
                      <a:pt x="361" y="93"/>
                      <a:pt x="346" y="116"/>
                    </a:cubicBezTo>
                    <a:cubicBezTo>
                      <a:pt x="300" y="185"/>
                      <a:pt x="254" y="246"/>
                      <a:pt x="200" y="307"/>
                    </a:cubicBezTo>
                    <a:cubicBezTo>
                      <a:pt x="147" y="376"/>
                      <a:pt x="78" y="437"/>
                      <a:pt x="17" y="498"/>
                    </a:cubicBezTo>
                    <a:cubicBezTo>
                      <a:pt x="0" y="526"/>
                      <a:pt x="19" y="553"/>
                      <a:pt x="41" y="553"/>
                    </a:cubicBezTo>
                    <a:cubicBezTo>
                      <a:pt x="51" y="553"/>
                      <a:pt x="61" y="548"/>
                      <a:pt x="70" y="537"/>
                    </a:cubicBezTo>
                    <a:cubicBezTo>
                      <a:pt x="139" y="468"/>
                      <a:pt x="216" y="391"/>
                      <a:pt x="285" y="322"/>
                    </a:cubicBezTo>
                    <a:cubicBezTo>
                      <a:pt x="323" y="276"/>
                      <a:pt x="361" y="238"/>
                      <a:pt x="392" y="192"/>
                    </a:cubicBezTo>
                    <a:cubicBezTo>
                      <a:pt x="422" y="154"/>
                      <a:pt x="453" y="108"/>
                      <a:pt x="476" y="62"/>
                    </a:cubicBezTo>
                    <a:cubicBezTo>
                      <a:pt x="484" y="54"/>
                      <a:pt x="484" y="39"/>
                      <a:pt x="476" y="31"/>
                    </a:cubicBezTo>
                    <a:cubicBezTo>
                      <a:pt x="476" y="16"/>
                      <a:pt x="468" y="8"/>
                      <a:pt x="453" y="1"/>
                    </a:cubicBezTo>
                    <a:close/>
                  </a:path>
                </a:pathLst>
              </a:custGeom>
              <a:solidFill>
                <a:srgbClr val="C94E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0" name="Google Shape;2079;p76">
                <a:extLst>
                  <a:ext uri="{FF2B5EF4-FFF2-40B4-BE49-F238E27FC236}">
                    <a16:creationId xmlns:a16="http://schemas.microsoft.com/office/drawing/2014/main" xmlns="" id="{78D2646A-5A4E-4C6C-8889-E9045237314A}"/>
                  </a:ext>
                </a:extLst>
              </p:cNvPr>
              <p:cNvSpPr/>
              <p:nvPr/>
            </p:nvSpPr>
            <p:spPr>
              <a:xfrm>
                <a:off x="-1540417" y="4313560"/>
                <a:ext cx="26995" cy="29179"/>
              </a:xfrm>
              <a:custGeom>
                <a:avLst/>
                <a:gdLst/>
                <a:ahLst/>
                <a:cxnLst/>
                <a:rect l="l" t="t" r="r" b="b"/>
                <a:pathLst>
                  <a:path w="445" h="481" extrusionOk="0">
                    <a:moveTo>
                      <a:pt x="383" y="1"/>
                    </a:moveTo>
                    <a:cubicBezTo>
                      <a:pt x="368" y="1"/>
                      <a:pt x="352" y="8"/>
                      <a:pt x="345" y="24"/>
                    </a:cubicBezTo>
                    <a:cubicBezTo>
                      <a:pt x="299" y="77"/>
                      <a:pt x="268" y="139"/>
                      <a:pt x="222" y="200"/>
                    </a:cubicBezTo>
                    <a:cubicBezTo>
                      <a:pt x="207" y="223"/>
                      <a:pt x="184" y="253"/>
                      <a:pt x="161" y="284"/>
                    </a:cubicBezTo>
                    <a:cubicBezTo>
                      <a:pt x="138" y="315"/>
                      <a:pt x="107" y="345"/>
                      <a:pt x="84" y="368"/>
                    </a:cubicBezTo>
                    <a:cubicBezTo>
                      <a:pt x="61" y="391"/>
                      <a:pt x="38" y="407"/>
                      <a:pt x="15" y="422"/>
                    </a:cubicBezTo>
                    <a:cubicBezTo>
                      <a:pt x="8" y="437"/>
                      <a:pt x="0" y="452"/>
                      <a:pt x="15" y="468"/>
                    </a:cubicBezTo>
                    <a:cubicBezTo>
                      <a:pt x="20" y="477"/>
                      <a:pt x="30" y="480"/>
                      <a:pt x="39" y="480"/>
                    </a:cubicBezTo>
                    <a:cubicBezTo>
                      <a:pt x="45" y="480"/>
                      <a:pt x="51" y="479"/>
                      <a:pt x="54" y="475"/>
                    </a:cubicBezTo>
                    <a:cubicBezTo>
                      <a:pt x="92" y="452"/>
                      <a:pt x="123" y="422"/>
                      <a:pt x="153" y="391"/>
                    </a:cubicBezTo>
                    <a:cubicBezTo>
                      <a:pt x="184" y="368"/>
                      <a:pt x="222" y="330"/>
                      <a:pt x="245" y="299"/>
                    </a:cubicBezTo>
                    <a:cubicBezTo>
                      <a:pt x="276" y="269"/>
                      <a:pt x="306" y="238"/>
                      <a:pt x="329" y="200"/>
                    </a:cubicBezTo>
                    <a:cubicBezTo>
                      <a:pt x="360" y="169"/>
                      <a:pt x="398" y="131"/>
                      <a:pt x="429" y="93"/>
                    </a:cubicBezTo>
                    <a:cubicBezTo>
                      <a:pt x="444" y="62"/>
                      <a:pt x="444" y="31"/>
                      <a:pt x="421" y="8"/>
                    </a:cubicBezTo>
                    <a:cubicBezTo>
                      <a:pt x="406" y="1"/>
                      <a:pt x="398" y="1"/>
                      <a:pt x="383" y="1"/>
                    </a:cubicBezTo>
                    <a:close/>
                  </a:path>
                </a:pathLst>
              </a:custGeom>
              <a:solidFill>
                <a:srgbClr val="C94E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1" name="Google Shape;2080;p76">
                <a:extLst>
                  <a:ext uri="{FF2B5EF4-FFF2-40B4-BE49-F238E27FC236}">
                    <a16:creationId xmlns:a16="http://schemas.microsoft.com/office/drawing/2014/main" xmlns="" id="{0DC078FB-5B14-4126-B5B0-CA85AA4FDDC9}"/>
                  </a:ext>
                </a:extLst>
              </p:cNvPr>
              <p:cNvSpPr/>
              <p:nvPr/>
            </p:nvSpPr>
            <p:spPr>
              <a:xfrm>
                <a:off x="-1543693" y="3665685"/>
                <a:ext cx="349295" cy="654548"/>
              </a:xfrm>
              <a:custGeom>
                <a:avLst/>
                <a:gdLst/>
                <a:ahLst/>
                <a:cxnLst/>
                <a:rect l="l" t="t" r="r" b="b"/>
                <a:pathLst>
                  <a:path w="5758" h="10790" extrusionOk="0">
                    <a:moveTo>
                      <a:pt x="5612" y="1"/>
                    </a:moveTo>
                    <a:cubicBezTo>
                      <a:pt x="5291" y="108"/>
                      <a:pt x="4985" y="253"/>
                      <a:pt x="4701" y="437"/>
                    </a:cubicBezTo>
                    <a:cubicBezTo>
                      <a:pt x="4410" y="621"/>
                      <a:pt x="4127" y="835"/>
                      <a:pt x="3867" y="1065"/>
                    </a:cubicBezTo>
                    <a:cubicBezTo>
                      <a:pt x="3607" y="1302"/>
                      <a:pt x="3362" y="1539"/>
                      <a:pt x="3124" y="1800"/>
                    </a:cubicBezTo>
                    <a:cubicBezTo>
                      <a:pt x="2887" y="2060"/>
                      <a:pt x="2665" y="2320"/>
                      <a:pt x="2458" y="2588"/>
                    </a:cubicBezTo>
                    <a:cubicBezTo>
                      <a:pt x="1562" y="3737"/>
                      <a:pt x="889" y="5038"/>
                      <a:pt x="445" y="6424"/>
                    </a:cubicBezTo>
                    <a:cubicBezTo>
                      <a:pt x="353" y="6730"/>
                      <a:pt x="269" y="7006"/>
                      <a:pt x="207" y="7281"/>
                    </a:cubicBezTo>
                    <a:cubicBezTo>
                      <a:pt x="138" y="7595"/>
                      <a:pt x="92" y="7917"/>
                      <a:pt x="62" y="8231"/>
                    </a:cubicBezTo>
                    <a:cubicBezTo>
                      <a:pt x="1" y="8797"/>
                      <a:pt x="1" y="9372"/>
                      <a:pt x="62" y="9938"/>
                    </a:cubicBezTo>
                    <a:cubicBezTo>
                      <a:pt x="146" y="10030"/>
                      <a:pt x="246" y="10114"/>
                      <a:pt x="345" y="10191"/>
                    </a:cubicBezTo>
                    <a:cubicBezTo>
                      <a:pt x="559" y="10352"/>
                      <a:pt x="797" y="10482"/>
                      <a:pt x="1042" y="10574"/>
                    </a:cubicBezTo>
                    <a:cubicBezTo>
                      <a:pt x="1302" y="10673"/>
                      <a:pt x="1578" y="10742"/>
                      <a:pt x="1853" y="10773"/>
                    </a:cubicBezTo>
                    <a:cubicBezTo>
                      <a:pt x="1946" y="10783"/>
                      <a:pt x="2040" y="10789"/>
                      <a:pt x="2134" y="10789"/>
                    </a:cubicBezTo>
                    <a:cubicBezTo>
                      <a:pt x="2243" y="10789"/>
                      <a:pt x="2351" y="10781"/>
                      <a:pt x="2458" y="10765"/>
                    </a:cubicBezTo>
                    <a:lnTo>
                      <a:pt x="2451" y="10765"/>
                    </a:lnTo>
                    <a:cubicBezTo>
                      <a:pt x="2504" y="10757"/>
                      <a:pt x="2565" y="10742"/>
                      <a:pt x="2627" y="10727"/>
                    </a:cubicBezTo>
                    <a:lnTo>
                      <a:pt x="2688" y="10711"/>
                    </a:lnTo>
                    <a:cubicBezTo>
                      <a:pt x="2688" y="10704"/>
                      <a:pt x="2688" y="10704"/>
                      <a:pt x="2688" y="10696"/>
                    </a:cubicBezTo>
                    <a:cubicBezTo>
                      <a:pt x="2688" y="10665"/>
                      <a:pt x="2680" y="10642"/>
                      <a:pt x="2673" y="10612"/>
                    </a:cubicBezTo>
                    <a:lnTo>
                      <a:pt x="2673" y="10604"/>
                    </a:lnTo>
                    <a:cubicBezTo>
                      <a:pt x="2665" y="10329"/>
                      <a:pt x="2673" y="10053"/>
                      <a:pt x="2703" y="9777"/>
                    </a:cubicBezTo>
                    <a:cubicBezTo>
                      <a:pt x="2734" y="9517"/>
                      <a:pt x="2772" y="9257"/>
                      <a:pt x="2810" y="9004"/>
                    </a:cubicBezTo>
                    <a:cubicBezTo>
                      <a:pt x="3071" y="7565"/>
                      <a:pt x="3599" y="6187"/>
                      <a:pt x="4112" y="4893"/>
                    </a:cubicBezTo>
                    <a:lnTo>
                      <a:pt x="4334" y="4349"/>
                    </a:lnTo>
                    <a:cubicBezTo>
                      <a:pt x="4801" y="3208"/>
                      <a:pt x="5283" y="2022"/>
                      <a:pt x="5605" y="812"/>
                    </a:cubicBezTo>
                    <a:cubicBezTo>
                      <a:pt x="5658" y="613"/>
                      <a:pt x="5704" y="406"/>
                      <a:pt x="5750" y="207"/>
                    </a:cubicBezTo>
                    <a:cubicBezTo>
                      <a:pt x="5758" y="184"/>
                      <a:pt x="5758" y="154"/>
                      <a:pt x="5743" y="131"/>
                    </a:cubicBezTo>
                    <a:cubicBezTo>
                      <a:pt x="5743" y="123"/>
                      <a:pt x="5735" y="115"/>
                      <a:pt x="5727" y="115"/>
                    </a:cubicBezTo>
                    <a:cubicBezTo>
                      <a:pt x="5735" y="77"/>
                      <a:pt x="5720" y="39"/>
                      <a:pt x="5689" y="23"/>
                    </a:cubicBezTo>
                    <a:cubicBezTo>
                      <a:pt x="5674" y="16"/>
                      <a:pt x="5651" y="8"/>
                      <a:pt x="5635" y="8"/>
                    </a:cubicBezTo>
                    <a:lnTo>
                      <a:pt x="5612" y="8"/>
                    </a:lnTo>
                    <a:lnTo>
                      <a:pt x="5612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2" name="Google Shape;2081;p76">
                <a:extLst>
                  <a:ext uri="{FF2B5EF4-FFF2-40B4-BE49-F238E27FC236}">
                    <a16:creationId xmlns:a16="http://schemas.microsoft.com/office/drawing/2014/main" xmlns="" id="{B712B15D-0B5D-43F7-8AB0-D5651C5C0FE9}"/>
                  </a:ext>
                </a:extLst>
              </p:cNvPr>
              <p:cNvSpPr/>
              <p:nvPr/>
            </p:nvSpPr>
            <p:spPr>
              <a:xfrm>
                <a:off x="-1387609" y="3890015"/>
                <a:ext cx="125450" cy="426882"/>
              </a:xfrm>
              <a:custGeom>
                <a:avLst/>
                <a:gdLst/>
                <a:ahLst/>
                <a:cxnLst/>
                <a:rect l="l" t="t" r="r" b="b"/>
                <a:pathLst>
                  <a:path w="2068" h="7037" extrusionOk="0">
                    <a:moveTo>
                      <a:pt x="858" y="3469"/>
                    </a:moveTo>
                    <a:cubicBezTo>
                      <a:pt x="857" y="3470"/>
                      <a:pt x="857" y="3472"/>
                      <a:pt x="856" y="3473"/>
                    </a:cubicBezTo>
                    <a:lnTo>
                      <a:pt x="856" y="3473"/>
                    </a:lnTo>
                    <a:cubicBezTo>
                      <a:pt x="857" y="3472"/>
                      <a:pt x="858" y="3471"/>
                      <a:pt x="858" y="3469"/>
                    </a:cubicBezTo>
                    <a:close/>
                    <a:moveTo>
                      <a:pt x="2029" y="0"/>
                    </a:moveTo>
                    <a:cubicBezTo>
                      <a:pt x="2014" y="0"/>
                      <a:pt x="2006" y="8"/>
                      <a:pt x="1998" y="16"/>
                    </a:cubicBezTo>
                    <a:lnTo>
                      <a:pt x="2006" y="16"/>
                    </a:lnTo>
                    <a:cubicBezTo>
                      <a:pt x="1707" y="743"/>
                      <a:pt x="1416" y="1470"/>
                      <a:pt x="1141" y="2205"/>
                    </a:cubicBezTo>
                    <a:cubicBezTo>
                      <a:pt x="873" y="2948"/>
                      <a:pt x="628" y="3683"/>
                      <a:pt x="421" y="4441"/>
                    </a:cubicBezTo>
                    <a:cubicBezTo>
                      <a:pt x="314" y="4854"/>
                      <a:pt x="214" y="5268"/>
                      <a:pt x="138" y="5689"/>
                    </a:cubicBezTo>
                    <a:cubicBezTo>
                      <a:pt x="100" y="5903"/>
                      <a:pt x="61" y="6118"/>
                      <a:pt x="38" y="6340"/>
                    </a:cubicBezTo>
                    <a:cubicBezTo>
                      <a:pt x="31" y="6455"/>
                      <a:pt x="23" y="6569"/>
                      <a:pt x="15" y="6684"/>
                    </a:cubicBezTo>
                    <a:cubicBezTo>
                      <a:pt x="15" y="6738"/>
                      <a:pt x="8" y="6799"/>
                      <a:pt x="8" y="6853"/>
                    </a:cubicBezTo>
                    <a:cubicBezTo>
                      <a:pt x="0" y="6914"/>
                      <a:pt x="0" y="6967"/>
                      <a:pt x="8" y="7029"/>
                    </a:cubicBezTo>
                    <a:cubicBezTo>
                      <a:pt x="8" y="7029"/>
                      <a:pt x="8" y="7036"/>
                      <a:pt x="8" y="7036"/>
                    </a:cubicBezTo>
                    <a:lnTo>
                      <a:pt x="184" y="6998"/>
                    </a:lnTo>
                    <a:cubicBezTo>
                      <a:pt x="199" y="6937"/>
                      <a:pt x="199" y="6868"/>
                      <a:pt x="207" y="6807"/>
                    </a:cubicBezTo>
                    <a:cubicBezTo>
                      <a:pt x="214" y="6722"/>
                      <a:pt x="222" y="6646"/>
                      <a:pt x="230" y="6562"/>
                    </a:cubicBezTo>
                    <a:cubicBezTo>
                      <a:pt x="237" y="6409"/>
                      <a:pt x="260" y="6248"/>
                      <a:pt x="276" y="6095"/>
                    </a:cubicBezTo>
                    <a:cubicBezTo>
                      <a:pt x="299" y="5942"/>
                      <a:pt x="329" y="5796"/>
                      <a:pt x="352" y="5643"/>
                    </a:cubicBezTo>
                    <a:cubicBezTo>
                      <a:pt x="383" y="5490"/>
                      <a:pt x="413" y="5352"/>
                      <a:pt x="436" y="5207"/>
                    </a:cubicBezTo>
                    <a:cubicBezTo>
                      <a:pt x="559" y="4619"/>
                      <a:pt x="696" y="4046"/>
                      <a:pt x="856" y="3473"/>
                    </a:cubicBezTo>
                    <a:lnTo>
                      <a:pt x="856" y="3473"/>
                    </a:lnTo>
                    <a:cubicBezTo>
                      <a:pt x="855" y="3476"/>
                      <a:pt x="853" y="3477"/>
                      <a:pt x="851" y="3479"/>
                    </a:cubicBezTo>
                    <a:lnTo>
                      <a:pt x="851" y="3479"/>
                    </a:lnTo>
                    <a:cubicBezTo>
                      <a:pt x="1188" y="2309"/>
                      <a:pt x="1593" y="1163"/>
                      <a:pt x="2060" y="39"/>
                    </a:cubicBezTo>
                    <a:cubicBezTo>
                      <a:pt x="2067" y="23"/>
                      <a:pt x="2060" y="8"/>
                      <a:pt x="2044" y="0"/>
                    </a:cubicBezTo>
                    <a:close/>
                  </a:path>
                </a:pathLst>
              </a:custGeom>
              <a:solidFill>
                <a:srgbClr val="191919">
                  <a:alpha val="17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3" name="Google Shape;2082;p76">
                <a:extLst>
                  <a:ext uri="{FF2B5EF4-FFF2-40B4-BE49-F238E27FC236}">
                    <a16:creationId xmlns:a16="http://schemas.microsoft.com/office/drawing/2014/main" xmlns="" id="{99242451-4A3B-4952-8472-E24827AED8E1}"/>
                  </a:ext>
                </a:extLst>
              </p:cNvPr>
              <p:cNvSpPr/>
              <p:nvPr/>
            </p:nvSpPr>
            <p:spPr>
              <a:xfrm>
                <a:off x="-1204651" y="3661499"/>
                <a:ext cx="209286" cy="67457"/>
              </a:xfrm>
              <a:custGeom>
                <a:avLst/>
                <a:gdLst/>
                <a:ahLst/>
                <a:cxnLst/>
                <a:rect l="l" t="t" r="r" b="b"/>
                <a:pathLst>
                  <a:path w="3450" h="1112" extrusionOk="0">
                    <a:moveTo>
                      <a:pt x="115" y="1"/>
                    </a:moveTo>
                    <a:cubicBezTo>
                      <a:pt x="92" y="1"/>
                      <a:pt x="69" y="8"/>
                      <a:pt x="54" y="16"/>
                    </a:cubicBezTo>
                    <a:lnTo>
                      <a:pt x="46" y="16"/>
                    </a:lnTo>
                    <a:cubicBezTo>
                      <a:pt x="8" y="47"/>
                      <a:pt x="1" y="108"/>
                      <a:pt x="31" y="146"/>
                    </a:cubicBezTo>
                    <a:cubicBezTo>
                      <a:pt x="422" y="659"/>
                      <a:pt x="996" y="1004"/>
                      <a:pt x="1639" y="1095"/>
                    </a:cubicBezTo>
                    <a:cubicBezTo>
                      <a:pt x="1734" y="1105"/>
                      <a:pt x="1831" y="1111"/>
                      <a:pt x="1930" y="1111"/>
                    </a:cubicBezTo>
                    <a:cubicBezTo>
                      <a:pt x="1991" y="1111"/>
                      <a:pt x="2052" y="1109"/>
                      <a:pt x="2114" y="1103"/>
                    </a:cubicBezTo>
                    <a:cubicBezTo>
                      <a:pt x="2274" y="1088"/>
                      <a:pt x="2435" y="1049"/>
                      <a:pt x="2596" y="988"/>
                    </a:cubicBezTo>
                    <a:cubicBezTo>
                      <a:pt x="2741" y="927"/>
                      <a:pt x="2887" y="850"/>
                      <a:pt x="3017" y="751"/>
                    </a:cubicBezTo>
                    <a:cubicBezTo>
                      <a:pt x="3147" y="651"/>
                      <a:pt x="3262" y="529"/>
                      <a:pt x="3354" y="399"/>
                    </a:cubicBezTo>
                    <a:cubicBezTo>
                      <a:pt x="3377" y="376"/>
                      <a:pt x="3392" y="345"/>
                      <a:pt x="3415" y="315"/>
                    </a:cubicBezTo>
                    <a:cubicBezTo>
                      <a:pt x="3449" y="247"/>
                      <a:pt x="3391" y="179"/>
                      <a:pt x="3328" y="179"/>
                    </a:cubicBezTo>
                    <a:cubicBezTo>
                      <a:pt x="3305" y="179"/>
                      <a:pt x="3282" y="187"/>
                      <a:pt x="3262" y="207"/>
                    </a:cubicBezTo>
                    <a:cubicBezTo>
                      <a:pt x="3132" y="406"/>
                      <a:pt x="2956" y="582"/>
                      <a:pt x="2749" y="705"/>
                    </a:cubicBezTo>
                    <a:cubicBezTo>
                      <a:pt x="2642" y="766"/>
                      <a:pt x="2527" y="820"/>
                      <a:pt x="2412" y="858"/>
                    </a:cubicBezTo>
                    <a:cubicBezTo>
                      <a:pt x="2259" y="896"/>
                      <a:pt x="2106" y="919"/>
                      <a:pt x="1945" y="927"/>
                    </a:cubicBezTo>
                    <a:cubicBezTo>
                      <a:pt x="1761" y="927"/>
                      <a:pt x="1578" y="904"/>
                      <a:pt x="1402" y="858"/>
                    </a:cubicBezTo>
                    <a:lnTo>
                      <a:pt x="1402" y="858"/>
                    </a:lnTo>
                    <a:lnTo>
                      <a:pt x="1425" y="866"/>
                    </a:lnTo>
                    <a:cubicBezTo>
                      <a:pt x="1233" y="812"/>
                      <a:pt x="1057" y="743"/>
                      <a:pt x="881" y="644"/>
                    </a:cubicBezTo>
                    <a:cubicBezTo>
                      <a:pt x="713" y="544"/>
                      <a:pt x="552" y="422"/>
                      <a:pt x="406" y="284"/>
                    </a:cubicBezTo>
                    <a:lnTo>
                      <a:pt x="406" y="284"/>
                    </a:lnTo>
                    <a:lnTo>
                      <a:pt x="422" y="307"/>
                    </a:lnTo>
                    <a:cubicBezTo>
                      <a:pt x="337" y="215"/>
                      <a:pt x="253" y="131"/>
                      <a:pt x="184" y="31"/>
                    </a:cubicBezTo>
                    <a:cubicBezTo>
                      <a:pt x="169" y="8"/>
                      <a:pt x="138" y="1"/>
                      <a:pt x="115" y="1"/>
                    </a:cubicBezTo>
                    <a:close/>
                  </a:path>
                </a:pathLst>
              </a:custGeom>
              <a:solidFill>
                <a:srgbClr val="D885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4" name="Google Shape;2083;p76">
                <a:extLst>
                  <a:ext uri="{FF2B5EF4-FFF2-40B4-BE49-F238E27FC236}">
                    <a16:creationId xmlns:a16="http://schemas.microsoft.com/office/drawing/2014/main" xmlns="" id="{C8A0DF66-88A3-4541-82CE-E498833E24A8}"/>
                  </a:ext>
                </a:extLst>
              </p:cNvPr>
              <p:cNvSpPr/>
              <p:nvPr/>
            </p:nvSpPr>
            <p:spPr>
              <a:xfrm>
                <a:off x="-1440142" y="2956966"/>
                <a:ext cx="569500" cy="446233"/>
              </a:xfrm>
              <a:custGeom>
                <a:avLst/>
                <a:gdLst/>
                <a:ahLst/>
                <a:cxnLst/>
                <a:rect l="l" t="t" r="r" b="b"/>
                <a:pathLst>
                  <a:path w="9388" h="7356" extrusionOk="0">
                    <a:moveTo>
                      <a:pt x="8055" y="0"/>
                    </a:moveTo>
                    <a:cubicBezTo>
                      <a:pt x="7711" y="0"/>
                      <a:pt x="7358" y="16"/>
                      <a:pt x="6999" y="31"/>
                    </a:cubicBezTo>
                    <a:cubicBezTo>
                      <a:pt x="6294" y="69"/>
                      <a:pt x="5598" y="169"/>
                      <a:pt x="4908" y="307"/>
                    </a:cubicBezTo>
                    <a:cubicBezTo>
                      <a:pt x="4212" y="452"/>
                      <a:pt x="3538" y="666"/>
                      <a:pt x="2895" y="957"/>
                    </a:cubicBezTo>
                    <a:cubicBezTo>
                      <a:pt x="2581" y="1095"/>
                      <a:pt x="2275" y="1264"/>
                      <a:pt x="1984" y="1447"/>
                    </a:cubicBezTo>
                    <a:cubicBezTo>
                      <a:pt x="1662" y="1646"/>
                      <a:pt x="1433" y="1807"/>
                      <a:pt x="1218" y="1968"/>
                    </a:cubicBezTo>
                    <a:cubicBezTo>
                      <a:pt x="973" y="2144"/>
                      <a:pt x="759" y="2351"/>
                      <a:pt x="567" y="2580"/>
                    </a:cubicBezTo>
                    <a:cubicBezTo>
                      <a:pt x="376" y="2802"/>
                      <a:pt x="223" y="3063"/>
                      <a:pt x="131" y="3346"/>
                    </a:cubicBezTo>
                    <a:cubicBezTo>
                      <a:pt x="39" y="3660"/>
                      <a:pt x="1" y="3989"/>
                      <a:pt x="16" y="4326"/>
                    </a:cubicBezTo>
                    <a:cubicBezTo>
                      <a:pt x="24" y="4494"/>
                      <a:pt x="47" y="4655"/>
                      <a:pt x="77" y="4824"/>
                    </a:cubicBezTo>
                    <a:cubicBezTo>
                      <a:pt x="108" y="4992"/>
                      <a:pt x="146" y="5153"/>
                      <a:pt x="200" y="5314"/>
                    </a:cubicBezTo>
                    <a:cubicBezTo>
                      <a:pt x="361" y="5781"/>
                      <a:pt x="613" y="6209"/>
                      <a:pt x="958" y="6562"/>
                    </a:cubicBezTo>
                    <a:cubicBezTo>
                      <a:pt x="966" y="6577"/>
                      <a:pt x="989" y="6592"/>
                      <a:pt x="1011" y="6592"/>
                    </a:cubicBezTo>
                    <a:cubicBezTo>
                      <a:pt x="1011" y="6592"/>
                      <a:pt x="1011" y="6608"/>
                      <a:pt x="1019" y="6608"/>
                    </a:cubicBezTo>
                    <a:cubicBezTo>
                      <a:pt x="1180" y="6791"/>
                      <a:pt x="1364" y="6960"/>
                      <a:pt x="1563" y="7113"/>
                    </a:cubicBezTo>
                    <a:cubicBezTo>
                      <a:pt x="1662" y="7189"/>
                      <a:pt x="1777" y="7258"/>
                      <a:pt x="1900" y="7304"/>
                    </a:cubicBezTo>
                    <a:cubicBezTo>
                      <a:pt x="1980" y="7339"/>
                      <a:pt x="2069" y="7356"/>
                      <a:pt x="2157" y="7356"/>
                    </a:cubicBezTo>
                    <a:cubicBezTo>
                      <a:pt x="2186" y="7356"/>
                      <a:pt x="2215" y="7354"/>
                      <a:pt x="2244" y="7350"/>
                    </a:cubicBezTo>
                    <a:cubicBezTo>
                      <a:pt x="2367" y="7335"/>
                      <a:pt x="2481" y="7274"/>
                      <a:pt x="2566" y="7189"/>
                    </a:cubicBezTo>
                    <a:cubicBezTo>
                      <a:pt x="2665" y="7090"/>
                      <a:pt x="2734" y="6960"/>
                      <a:pt x="2772" y="6822"/>
                    </a:cubicBezTo>
                    <a:cubicBezTo>
                      <a:pt x="2834" y="6592"/>
                      <a:pt x="2803" y="6317"/>
                      <a:pt x="2673" y="6018"/>
                    </a:cubicBezTo>
                    <a:cubicBezTo>
                      <a:pt x="2604" y="5873"/>
                      <a:pt x="2535" y="5742"/>
                      <a:pt x="2443" y="5612"/>
                    </a:cubicBezTo>
                    <a:cubicBezTo>
                      <a:pt x="2367" y="5490"/>
                      <a:pt x="2282" y="5367"/>
                      <a:pt x="2183" y="5260"/>
                    </a:cubicBezTo>
                    <a:cubicBezTo>
                      <a:pt x="2099" y="5153"/>
                      <a:pt x="2007" y="5053"/>
                      <a:pt x="1915" y="4954"/>
                    </a:cubicBezTo>
                    <a:cubicBezTo>
                      <a:pt x="1838" y="4885"/>
                      <a:pt x="1769" y="4816"/>
                      <a:pt x="1693" y="4755"/>
                    </a:cubicBezTo>
                    <a:cubicBezTo>
                      <a:pt x="1701" y="4755"/>
                      <a:pt x="1708" y="4762"/>
                      <a:pt x="1724" y="4762"/>
                    </a:cubicBezTo>
                    <a:lnTo>
                      <a:pt x="1762" y="4762"/>
                    </a:lnTo>
                    <a:cubicBezTo>
                      <a:pt x="1884" y="4747"/>
                      <a:pt x="2007" y="4724"/>
                      <a:pt x="2122" y="4686"/>
                    </a:cubicBezTo>
                    <a:cubicBezTo>
                      <a:pt x="2328" y="4609"/>
                      <a:pt x="2512" y="4471"/>
                      <a:pt x="2627" y="4288"/>
                    </a:cubicBezTo>
                    <a:cubicBezTo>
                      <a:pt x="2688" y="4188"/>
                      <a:pt x="2726" y="4089"/>
                      <a:pt x="2749" y="3981"/>
                    </a:cubicBezTo>
                    <a:cubicBezTo>
                      <a:pt x="2772" y="3874"/>
                      <a:pt x="2780" y="3767"/>
                      <a:pt x="2765" y="3660"/>
                    </a:cubicBezTo>
                    <a:cubicBezTo>
                      <a:pt x="2749" y="3545"/>
                      <a:pt x="2719" y="3438"/>
                      <a:pt x="2673" y="3331"/>
                    </a:cubicBezTo>
                    <a:lnTo>
                      <a:pt x="2673" y="3331"/>
                    </a:lnTo>
                    <a:cubicBezTo>
                      <a:pt x="2811" y="3415"/>
                      <a:pt x="2948" y="3484"/>
                      <a:pt x="3102" y="3545"/>
                    </a:cubicBezTo>
                    <a:cubicBezTo>
                      <a:pt x="3247" y="3599"/>
                      <a:pt x="3400" y="3645"/>
                      <a:pt x="3553" y="3675"/>
                    </a:cubicBezTo>
                    <a:cubicBezTo>
                      <a:pt x="3676" y="3706"/>
                      <a:pt x="3798" y="3713"/>
                      <a:pt x="3928" y="3713"/>
                    </a:cubicBezTo>
                    <a:lnTo>
                      <a:pt x="4013" y="3713"/>
                    </a:lnTo>
                    <a:cubicBezTo>
                      <a:pt x="4158" y="3706"/>
                      <a:pt x="4311" y="3675"/>
                      <a:pt x="4449" y="3622"/>
                    </a:cubicBezTo>
                    <a:cubicBezTo>
                      <a:pt x="4587" y="3560"/>
                      <a:pt x="4717" y="3469"/>
                      <a:pt x="4832" y="3361"/>
                    </a:cubicBezTo>
                    <a:cubicBezTo>
                      <a:pt x="4931" y="3254"/>
                      <a:pt x="5016" y="3124"/>
                      <a:pt x="5077" y="2994"/>
                    </a:cubicBezTo>
                    <a:cubicBezTo>
                      <a:pt x="5123" y="2864"/>
                      <a:pt x="5153" y="2726"/>
                      <a:pt x="5161" y="2580"/>
                    </a:cubicBezTo>
                    <a:cubicBezTo>
                      <a:pt x="5161" y="2397"/>
                      <a:pt x="5130" y="2205"/>
                      <a:pt x="5062" y="2037"/>
                    </a:cubicBezTo>
                    <a:lnTo>
                      <a:pt x="5062" y="2037"/>
                    </a:lnTo>
                    <a:cubicBezTo>
                      <a:pt x="5146" y="2090"/>
                      <a:pt x="5230" y="2136"/>
                      <a:pt x="5314" y="2175"/>
                    </a:cubicBezTo>
                    <a:cubicBezTo>
                      <a:pt x="5713" y="2360"/>
                      <a:pt x="6146" y="2453"/>
                      <a:pt x="6580" y="2453"/>
                    </a:cubicBezTo>
                    <a:cubicBezTo>
                      <a:pt x="6862" y="2453"/>
                      <a:pt x="7145" y="2414"/>
                      <a:pt x="7420" y="2335"/>
                    </a:cubicBezTo>
                    <a:cubicBezTo>
                      <a:pt x="7871" y="2205"/>
                      <a:pt x="8285" y="1968"/>
                      <a:pt x="8622" y="1631"/>
                    </a:cubicBezTo>
                    <a:cubicBezTo>
                      <a:pt x="8790" y="1463"/>
                      <a:pt x="8936" y="1264"/>
                      <a:pt x="9050" y="1049"/>
                    </a:cubicBezTo>
                    <a:cubicBezTo>
                      <a:pt x="9173" y="827"/>
                      <a:pt x="9257" y="590"/>
                      <a:pt x="9311" y="345"/>
                    </a:cubicBezTo>
                    <a:cubicBezTo>
                      <a:pt x="9318" y="314"/>
                      <a:pt x="9326" y="284"/>
                      <a:pt x="9326" y="253"/>
                    </a:cubicBezTo>
                    <a:cubicBezTo>
                      <a:pt x="9357" y="238"/>
                      <a:pt x="9372" y="207"/>
                      <a:pt x="9380" y="176"/>
                    </a:cubicBezTo>
                    <a:cubicBezTo>
                      <a:pt x="9387" y="123"/>
                      <a:pt x="9341" y="77"/>
                      <a:pt x="9288" y="69"/>
                    </a:cubicBezTo>
                    <a:cubicBezTo>
                      <a:pt x="9280" y="62"/>
                      <a:pt x="9265" y="62"/>
                      <a:pt x="9257" y="54"/>
                    </a:cubicBezTo>
                    <a:cubicBezTo>
                      <a:pt x="9242" y="54"/>
                      <a:pt x="9227" y="62"/>
                      <a:pt x="9211" y="62"/>
                    </a:cubicBezTo>
                    <a:cubicBezTo>
                      <a:pt x="8767" y="23"/>
                      <a:pt x="8400" y="8"/>
                      <a:pt x="8055" y="8"/>
                    </a:cubicBezTo>
                    <a:lnTo>
                      <a:pt x="8055" y="0"/>
                    </a:lnTo>
                    <a:close/>
                  </a:path>
                </a:pathLst>
              </a:custGeom>
              <a:solidFill>
                <a:srgbClr val="2126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5" name="Google Shape;2084;p76">
                <a:extLst>
                  <a:ext uri="{FF2B5EF4-FFF2-40B4-BE49-F238E27FC236}">
                    <a16:creationId xmlns:a16="http://schemas.microsoft.com/office/drawing/2014/main" xmlns="" id="{81ED7DEA-E9CB-4D75-B978-9562ED4CD5AD}"/>
                  </a:ext>
                </a:extLst>
              </p:cNvPr>
              <p:cNvSpPr/>
              <p:nvPr/>
            </p:nvSpPr>
            <p:spPr>
              <a:xfrm>
                <a:off x="-1138226" y="2983900"/>
                <a:ext cx="272193" cy="125935"/>
              </a:xfrm>
              <a:custGeom>
                <a:avLst/>
                <a:gdLst/>
                <a:ahLst/>
                <a:cxnLst/>
                <a:rect l="l" t="t" r="r" b="b"/>
                <a:pathLst>
                  <a:path w="4487" h="2076" extrusionOk="0">
                    <a:moveTo>
                      <a:pt x="4441" y="0"/>
                    </a:moveTo>
                    <a:cubicBezTo>
                      <a:pt x="4426" y="0"/>
                      <a:pt x="4410" y="8"/>
                      <a:pt x="4410" y="16"/>
                    </a:cubicBezTo>
                    <a:cubicBezTo>
                      <a:pt x="4295" y="230"/>
                      <a:pt x="4165" y="437"/>
                      <a:pt x="4020" y="628"/>
                    </a:cubicBezTo>
                    <a:cubicBezTo>
                      <a:pt x="3928" y="751"/>
                      <a:pt x="3828" y="858"/>
                      <a:pt x="3721" y="965"/>
                    </a:cubicBezTo>
                    <a:cubicBezTo>
                      <a:pt x="3622" y="1072"/>
                      <a:pt x="3507" y="1172"/>
                      <a:pt x="3392" y="1264"/>
                    </a:cubicBezTo>
                    <a:cubicBezTo>
                      <a:pt x="3193" y="1424"/>
                      <a:pt x="2971" y="1555"/>
                      <a:pt x="2741" y="1654"/>
                    </a:cubicBezTo>
                    <a:cubicBezTo>
                      <a:pt x="2496" y="1754"/>
                      <a:pt x="2244" y="1830"/>
                      <a:pt x="1991" y="1861"/>
                    </a:cubicBezTo>
                    <a:lnTo>
                      <a:pt x="1976" y="1861"/>
                    </a:lnTo>
                    <a:cubicBezTo>
                      <a:pt x="1845" y="1876"/>
                      <a:pt x="1715" y="1884"/>
                      <a:pt x="1593" y="1884"/>
                    </a:cubicBezTo>
                    <a:cubicBezTo>
                      <a:pt x="1447" y="1884"/>
                      <a:pt x="1302" y="1876"/>
                      <a:pt x="1164" y="1861"/>
                    </a:cubicBezTo>
                    <a:cubicBezTo>
                      <a:pt x="934" y="1830"/>
                      <a:pt x="705" y="1777"/>
                      <a:pt x="490" y="1692"/>
                    </a:cubicBezTo>
                    <a:cubicBezTo>
                      <a:pt x="398" y="1646"/>
                      <a:pt x="307" y="1600"/>
                      <a:pt x="215" y="1539"/>
                    </a:cubicBezTo>
                    <a:lnTo>
                      <a:pt x="169" y="1493"/>
                    </a:lnTo>
                    <a:cubicBezTo>
                      <a:pt x="146" y="1470"/>
                      <a:pt x="123" y="1463"/>
                      <a:pt x="100" y="1463"/>
                    </a:cubicBezTo>
                    <a:cubicBezTo>
                      <a:pt x="46" y="1463"/>
                      <a:pt x="0" y="1509"/>
                      <a:pt x="0" y="1562"/>
                    </a:cubicBezTo>
                    <a:cubicBezTo>
                      <a:pt x="0" y="1577"/>
                      <a:pt x="8" y="1593"/>
                      <a:pt x="16" y="1608"/>
                    </a:cubicBezTo>
                    <a:cubicBezTo>
                      <a:pt x="23" y="1623"/>
                      <a:pt x="39" y="1631"/>
                      <a:pt x="54" y="1646"/>
                    </a:cubicBezTo>
                    <a:cubicBezTo>
                      <a:pt x="115" y="1692"/>
                      <a:pt x="184" y="1738"/>
                      <a:pt x="261" y="1784"/>
                    </a:cubicBezTo>
                    <a:cubicBezTo>
                      <a:pt x="337" y="1830"/>
                      <a:pt x="421" y="1868"/>
                      <a:pt x="506" y="1899"/>
                    </a:cubicBezTo>
                    <a:cubicBezTo>
                      <a:pt x="666" y="1960"/>
                      <a:pt x="843" y="2006"/>
                      <a:pt x="1011" y="2037"/>
                    </a:cubicBezTo>
                    <a:cubicBezTo>
                      <a:pt x="1187" y="2060"/>
                      <a:pt x="1363" y="2075"/>
                      <a:pt x="1539" y="2075"/>
                    </a:cubicBezTo>
                    <a:cubicBezTo>
                      <a:pt x="1677" y="2075"/>
                      <a:pt x="1807" y="2067"/>
                      <a:pt x="1937" y="2052"/>
                    </a:cubicBezTo>
                    <a:cubicBezTo>
                      <a:pt x="2083" y="2029"/>
                      <a:pt x="2221" y="1999"/>
                      <a:pt x="2366" y="1960"/>
                    </a:cubicBezTo>
                    <a:cubicBezTo>
                      <a:pt x="2496" y="1922"/>
                      <a:pt x="2634" y="1876"/>
                      <a:pt x="2757" y="1815"/>
                    </a:cubicBezTo>
                    <a:cubicBezTo>
                      <a:pt x="3009" y="1700"/>
                      <a:pt x="3247" y="1547"/>
                      <a:pt x="3461" y="1363"/>
                    </a:cubicBezTo>
                    <a:cubicBezTo>
                      <a:pt x="3882" y="1003"/>
                      <a:pt x="4227" y="559"/>
                      <a:pt x="4479" y="54"/>
                    </a:cubicBezTo>
                    <a:cubicBezTo>
                      <a:pt x="4487" y="39"/>
                      <a:pt x="4479" y="16"/>
                      <a:pt x="4464" y="8"/>
                    </a:cubicBezTo>
                    <a:cubicBezTo>
                      <a:pt x="4456" y="0"/>
                      <a:pt x="4449" y="0"/>
                      <a:pt x="4441" y="0"/>
                    </a:cubicBezTo>
                    <a:close/>
                  </a:path>
                </a:pathLst>
              </a:custGeom>
              <a:solidFill>
                <a:srgbClr val="191D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6" name="Google Shape;2085;p76">
                <a:extLst>
                  <a:ext uri="{FF2B5EF4-FFF2-40B4-BE49-F238E27FC236}">
                    <a16:creationId xmlns:a16="http://schemas.microsoft.com/office/drawing/2014/main" xmlns="" id="{07BD169E-D395-41FF-B999-58217D84B6BD}"/>
                  </a:ext>
                </a:extLst>
              </p:cNvPr>
              <p:cNvSpPr/>
              <p:nvPr/>
            </p:nvSpPr>
            <p:spPr>
              <a:xfrm>
                <a:off x="-1048628" y="2869187"/>
                <a:ext cx="157055" cy="161180"/>
              </a:xfrm>
              <a:custGeom>
                <a:avLst/>
                <a:gdLst/>
                <a:ahLst/>
                <a:cxnLst/>
                <a:rect l="l" t="t" r="r" b="b"/>
                <a:pathLst>
                  <a:path w="2589" h="2657" extrusionOk="0">
                    <a:moveTo>
                      <a:pt x="2451" y="0"/>
                    </a:moveTo>
                    <a:cubicBezTo>
                      <a:pt x="2413" y="0"/>
                      <a:pt x="2382" y="16"/>
                      <a:pt x="2359" y="46"/>
                    </a:cubicBezTo>
                    <a:cubicBezTo>
                      <a:pt x="2328" y="69"/>
                      <a:pt x="2321" y="107"/>
                      <a:pt x="2321" y="146"/>
                    </a:cubicBezTo>
                    <a:cubicBezTo>
                      <a:pt x="2298" y="383"/>
                      <a:pt x="2244" y="613"/>
                      <a:pt x="2168" y="827"/>
                    </a:cubicBezTo>
                    <a:cubicBezTo>
                      <a:pt x="2060" y="1118"/>
                      <a:pt x="1923" y="1386"/>
                      <a:pt x="1754" y="1639"/>
                    </a:cubicBezTo>
                    <a:cubicBezTo>
                      <a:pt x="1616" y="1830"/>
                      <a:pt x="1471" y="1999"/>
                      <a:pt x="1295" y="2152"/>
                    </a:cubicBezTo>
                    <a:lnTo>
                      <a:pt x="1287" y="2159"/>
                    </a:lnTo>
                    <a:cubicBezTo>
                      <a:pt x="1157" y="2266"/>
                      <a:pt x="1019" y="2358"/>
                      <a:pt x="874" y="2427"/>
                    </a:cubicBezTo>
                    <a:cubicBezTo>
                      <a:pt x="759" y="2481"/>
                      <a:pt x="636" y="2527"/>
                      <a:pt x="506" y="2550"/>
                    </a:cubicBezTo>
                    <a:cubicBezTo>
                      <a:pt x="430" y="2565"/>
                      <a:pt x="346" y="2573"/>
                      <a:pt x="269" y="2573"/>
                    </a:cubicBezTo>
                    <a:lnTo>
                      <a:pt x="177" y="2573"/>
                    </a:lnTo>
                    <a:cubicBezTo>
                      <a:pt x="146" y="2573"/>
                      <a:pt x="93" y="2557"/>
                      <a:pt x="47" y="2550"/>
                    </a:cubicBezTo>
                    <a:cubicBezTo>
                      <a:pt x="32" y="2550"/>
                      <a:pt x="9" y="2565"/>
                      <a:pt x="9" y="2580"/>
                    </a:cubicBezTo>
                    <a:cubicBezTo>
                      <a:pt x="1" y="2588"/>
                      <a:pt x="1" y="2603"/>
                      <a:pt x="9" y="2611"/>
                    </a:cubicBezTo>
                    <a:cubicBezTo>
                      <a:pt x="16" y="2619"/>
                      <a:pt x="24" y="2626"/>
                      <a:pt x="32" y="2626"/>
                    </a:cubicBezTo>
                    <a:cubicBezTo>
                      <a:pt x="131" y="2649"/>
                      <a:pt x="231" y="2657"/>
                      <a:pt x="338" y="2657"/>
                    </a:cubicBezTo>
                    <a:lnTo>
                      <a:pt x="399" y="2657"/>
                    </a:lnTo>
                    <a:cubicBezTo>
                      <a:pt x="529" y="2649"/>
                      <a:pt x="652" y="2626"/>
                      <a:pt x="767" y="2588"/>
                    </a:cubicBezTo>
                    <a:cubicBezTo>
                      <a:pt x="1019" y="2511"/>
                      <a:pt x="1249" y="2381"/>
                      <a:pt x="1448" y="2221"/>
                    </a:cubicBezTo>
                    <a:cubicBezTo>
                      <a:pt x="1670" y="2052"/>
                      <a:pt x="1861" y="1845"/>
                      <a:pt x="2022" y="1623"/>
                    </a:cubicBezTo>
                    <a:cubicBezTo>
                      <a:pt x="2114" y="1509"/>
                      <a:pt x="2191" y="1394"/>
                      <a:pt x="2260" y="1271"/>
                    </a:cubicBezTo>
                    <a:cubicBezTo>
                      <a:pt x="2328" y="1156"/>
                      <a:pt x="2390" y="1034"/>
                      <a:pt x="2436" y="904"/>
                    </a:cubicBezTo>
                    <a:cubicBezTo>
                      <a:pt x="2482" y="781"/>
                      <a:pt x="2520" y="651"/>
                      <a:pt x="2550" y="521"/>
                    </a:cubicBezTo>
                    <a:cubicBezTo>
                      <a:pt x="2566" y="460"/>
                      <a:pt x="2573" y="398"/>
                      <a:pt x="2581" y="337"/>
                    </a:cubicBezTo>
                    <a:cubicBezTo>
                      <a:pt x="2581" y="291"/>
                      <a:pt x="2589" y="245"/>
                      <a:pt x="2589" y="192"/>
                    </a:cubicBezTo>
                    <a:lnTo>
                      <a:pt x="2589" y="176"/>
                    </a:lnTo>
                    <a:lnTo>
                      <a:pt x="2589" y="138"/>
                    </a:lnTo>
                    <a:cubicBezTo>
                      <a:pt x="2589" y="100"/>
                      <a:pt x="2573" y="62"/>
                      <a:pt x="2543" y="39"/>
                    </a:cubicBezTo>
                    <a:cubicBezTo>
                      <a:pt x="2520" y="16"/>
                      <a:pt x="2489" y="0"/>
                      <a:pt x="2451" y="0"/>
                    </a:cubicBezTo>
                    <a:close/>
                  </a:path>
                </a:pathLst>
              </a:custGeom>
              <a:solidFill>
                <a:srgbClr val="191D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7" name="Google Shape;2086;p76">
                <a:extLst>
                  <a:ext uri="{FF2B5EF4-FFF2-40B4-BE49-F238E27FC236}">
                    <a16:creationId xmlns:a16="http://schemas.microsoft.com/office/drawing/2014/main" xmlns="" id="{843D3B74-CBF8-4380-BE68-46C2B8521CEE}"/>
                  </a:ext>
                </a:extLst>
              </p:cNvPr>
              <p:cNvSpPr/>
              <p:nvPr/>
            </p:nvSpPr>
            <p:spPr>
              <a:xfrm>
                <a:off x="-1265010" y="3085145"/>
                <a:ext cx="102702" cy="50653"/>
              </a:xfrm>
              <a:custGeom>
                <a:avLst/>
                <a:gdLst/>
                <a:ahLst/>
                <a:cxnLst/>
                <a:rect l="l" t="t" r="r" b="b"/>
                <a:pathLst>
                  <a:path w="1693" h="835" extrusionOk="0">
                    <a:moveTo>
                      <a:pt x="1570" y="0"/>
                    </a:moveTo>
                    <a:cubicBezTo>
                      <a:pt x="1516" y="0"/>
                      <a:pt x="1470" y="39"/>
                      <a:pt x="1463" y="92"/>
                    </a:cubicBezTo>
                    <a:cubicBezTo>
                      <a:pt x="1455" y="138"/>
                      <a:pt x="1447" y="184"/>
                      <a:pt x="1432" y="230"/>
                    </a:cubicBezTo>
                    <a:cubicBezTo>
                      <a:pt x="1409" y="284"/>
                      <a:pt x="1386" y="330"/>
                      <a:pt x="1355" y="376"/>
                    </a:cubicBezTo>
                    <a:cubicBezTo>
                      <a:pt x="1317" y="421"/>
                      <a:pt x="1286" y="460"/>
                      <a:pt x="1241" y="498"/>
                    </a:cubicBezTo>
                    <a:cubicBezTo>
                      <a:pt x="1187" y="544"/>
                      <a:pt x="1126" y="582"/>
                      <a:pt x="1064" y="613"/>
                    </a:cubicBezTo>
                    <a:cubicBezTo>
                      <a:pt x="973" y="659"/>
                      <a:pt x="881" y="689"/>
                      <a:pt x="781" y="712"/>
                    </a:cubicBezTo>
                    <a:cubicBezTo>
                      <a:pt x="689" y="728"/>
                      <a:pt x="597" y="735"/>
                      <a:pt x="506" y="735"/>
                    </a:cubicBezTo>
                    <a:lnTo>
                      <a:pt x="391" y="735"/>
                    </a:lnTo>
                    <a:cubicBezTo>
                      <a:pt x="276" y="728"/>
                      <a:pt x="169" y="705"/>
                      <a:pt x="61" y="666"/>
                    </a:cubicBezTo>
                    <a:cubicBezTo>
                      <a:pt x="54" y="666"/>
                      <a:pt x="46" y="659"/>
                      <a:pt x="39" y="659"/>
                    </a:cubicBezTo>
                    <a:cubicBezTo>
                      <a:pt x="23" y="659"/>
                      <a:pt x="16" y="666"/>
                      <a:pt x="8" y="682"/>
                    </a:cubicBezTo>
                    <a:cubicBezTo>
                      <a:pt x="0" y="689"/>
                      <a:pt x="0" y="705"/>
                      <a:pt x="8" y="712"/>
                    </a:cubicBezTo>
                    <a:cubicBezTo>
                      <a:pt x="8" y="720"/>
                      <a:pt x="16" y="728"/>
                      <a:pt x="23" y="735"/>
                    </a:cubicBezTo>
                    <a:cubicBezTo>
                      <a:pt x="169" y="781"/>
                      <a:pt x="322" y="820"/>
                      <a:pt x="483" y="827"/>
                    </a:cubicBezTo>
                    <a:cubicBezTo>
                      <a:pt x="536" y="835"/>
                      <a:pt x="597" y="835"/>
                      <a:pt x="651" y="835"/>
                    </a:cubicBezTo>
                    <a:lnTo>
                      <a:pt x="728" y="835"/>
                    </a:lnTo>
                    <a:cubicBezTo>
                      <a:pt x="812" y="827"/>
                      <a:pt x="896" y="820"/>
                      <a:pt x="980" y="804"/>
                    </a:cubicBezTo>
                    <a:cubicBezTo>
                      <a:pt x="1141" y="774"/>
                      <a:pt x="1294" y="705"/>
                      <a:pt x="1424" y="605"/>
                    </a:cubicBezTo>
                    <a:cubicBezTo>
                      <a:pt x="1455" y="582"/>
                      <a:pt x="1486" y="552"/>
                      <a:pt x="1516" y="521"/>
                    </a:cubicBezTo>
                    <a:cubicBezTo>
                      <a:pt x="1547" y="483"/>
                      <a:pt x="1570" y="444"/>
                      <a:pt x="1593" y="406"/>
                    </a:cubicBezTo>
                    <a:cubicBezTo>
                      <a:pt x="1616" y="368"/>
                      <a:pt x="1631" y="330"/>
                      <a:pt x="1646" y="284"/>
                    </a:cubicBezTo>
                    <a:cubicBezTo>
                      <a:pt x="1669" y="238"/>
                      <a:pt x="1677" y="192"/>
                      <a:pt x="1685" y="146"/>
                    </a:cubicBezTo>
                    <a:cubicBezTo>
                      <a:pt x="1692" y="115"/>
                      <a:pt x="1685" y="85"/>
                      <a:pt x="1669" y="62"/>
                    </a:cubicBezTo>
                    <a:cubicBezTo>
                      <a:pt x="1654" y="39"/>
                      <a:pt x="1631" y="16"/>
                      <a:pt x="1600" y="16"/>
                    </a:cubicBezTo>
                    <a:lnTo>
                      <a:pt x="1577" y="16"/>
                    </a:lnTo>
                    <a:lnTo>
                      <a:pt x="1570" y="0"/>
                    </a:lnTo>
                    <a:close/>
                  </a:path>
                </a:pathLst>
              </a:custGeom>
              <a:solidFill>
                <a:srgbClr val="191D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8" name="Google Shape;2087;p76">
                <a:extLst>
                  <a:ext uri="{FF2B5EF4-FFF2-40B4-BE49-F238E27FC236}">
                    <a16:creationId xmlns:a16="http://schemas.microsoft.com/office/drawing/2014/main" xmlns="" id="{B3118F92-A3CC-4BF8-9649-E7138ADB9E71}"/>
                  </a:ext>
                </a:extLst>
              </p:cNvPr>
              <p:cNvSpPr/>
              <p:nvPr/>
            </p:nvSpPr>
            <p:spPr>
              <a:xfrm>
                <a:off x="-1366741" y="3265798"/>
                <a:ext cx="46953" cy="97606"/>
              </a:xfrm>
              <a:custGeom>
                <a:avLst/>
                <a:gdLst/>
                <a:ahLst/>
                <a:cxnLst/>
                <a:rect l="l" t="t" r="r" b="b"/>
                <a:pathLst>
                  <a:path w="774" h="1609" extrusionOk="0">
                    <a:moveTo>
                      <a:pt x="46" y="1"/>
                    </a:moveTo>
                    <a:cubicBezTo>
                      <a:pt x="31" y="1"/>
                      <a:pt x="24" y="1"/>
                      <a:pt x="16" y="8"/>
                    </a:cubicBezTo>
                    <a:cubicBezTo>
                      <a:pt x="8" y="16"/>
                      <a:pt x="1" y="31"/>
                      <a:pt x="1" y="39"/>
                    </a:cubicBezTo>
                    <a:cubicBezTo>
                      <a:pt x="1" y="54"/>
                      <a:pt x="8" y="62"/>
                      <a:pt x="16" y="70"/>
                    </a:cubicBezTo>
                    <a:cubicBezTo>
                      <a:pt x="100" y="146"/>
                      <a:pt x="184" y="223"/>
                      <a:pt x="253" y="314"/>
                    </a:cubicBezTo>
                    <a:cubicBezTo>
                      <a:pt x="345" y="414"/>
                      <a:pt x="414" y="529"/>
                      <a:pt x="475" y="644"/>
                    </a:cubicBezTo>
                    <a:cubicBezTo>
                      <a:pt x="498" y="690"/>
                      <a:pt x="514" y="743"/>
                      <a:pt x="529" y="789"/>
                    </a:cubicBezTo>
                    <a:cubicBezTo>
                      <a:pt x="544" y="835"/>
                      <a:pt x="559" y="881"/>
                      <a:pt x="567" y="927"/>
                    </a:cubicBezTo>
                    <a:cubicBezTo>
                      <a:pt x="575" y="981"/>
                      <a:pt x="582" y="1034"/>
                      <a:pt x="582" y="1088"/>
                    </a:cubicBezTo>
                    <a:cubicBezTo>
                      <a:pt x="590" y="1134"/>
                      <a:pt x="590" y="1180"/>
                      <a:pt x="582" y="1226"/>
                    </a:cubicBezTo>
                    <a:lnTo>
                      <a:pt x="582" y="1249"/>
                    </a:lnTo>
                    <a:cubicBezTo>
                      <a:pt x="575" y="1325"/>
                      <a:pt x="559" y="1402"/>
                      <a:pt x="544" y="1478"/>
                    </a:cubicBezTo>
                    <a:cubicBezTo>
                      <a:pt x="536" y="1501"/>
                      <a:pt x="536" y="1532"/>
                      <a:pt x="552" y="1555"/>
                    </a:cubicBezTo>
                    <a:cubicBezTo>
                      <a:pt x="567" y="1578"/>
                      <a:pt x="590" y="1601"/>
                      <a:pt x="621" y="1608"/>
                    </a:cubicBezTo>
                    <a:lnTo>
                      <a:pt x="644" y="1608"/>
                    </a:lnTo>
                    <a:cubicBezTo>
                      <a:pt x="667" y="1608"/>
                      <a:pt x="690" y="1601"/>
                      <a:pt x="705" y="1585"/>
                    </a:cubicBezTo>
                    <a:cubicBezTo>
                      <a:pt x="728" y="1570"/>
                      <a:pt x="743" y="1547"/>
                      <a:pt x="751" y="1524"/>
                    </a:cubicBezTo>
                    <a:cubicBezTo>
                      <a:pt x="758" y="1448"/>
                      <a:pt x="766" y="1371"/>
                      <a:pt x="774" y="1302"/>
                    </a:cubicBezTo>
                    <a:cubicBezTo>
                      <a:pt x="774" y="1226"/>
                      <a:pt x="766" y="1149"/>
                      <a:pt x="751" y="1072"/>
                    </a:cubicBezTo>
                    <a:cubicBezTo>
                      <a:pt x="743" y="1004"/>
                      <a:pt x="728" y="935"/>
                      <a:pt x="705" y="866"/>
                    </a:cubicBezTo>
                    <a:cubicBezTo>
                      <a:pt x="682" y="797"/>
                      <a:pt x="651" y="736"/>
                      <a:pt x="621" y="674"/>
                    </a:cubicBezTo>
                    <a:cubicBezTo>
                      <a:pt x="491" y="414"/>
                      <a:pt x="299" y="192"/>
                      <a:pt x="77" y="8"/>
                    </a:cubicBezTo>
                    <a:cubicBezTo>
                      <a:pt x="69" y="1"/>
                      <a:pt x="54" y="1"/>
                      <a:pt x="46" y="1"/>
                    </a:cubicBezTo>
                    <a:close/>
                  </a:path>
                </a:pathLst>
              </a:custGeom>
              <a:solidFill>
                <a:srgbClr val="191D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9" name="Google Shape;2088;p76">
                <a:extLst>
                  <a:ext uri="{FF2B5EF4-FFF2-40B4-BE49-F238E27FC236}">
                    <a16:creationId xmlns:a16="http://schemas.microsoft.com/office/drawing/2014/main" xmlns="" id="{F7FE257B-4C42-4353-A544-0492F28E88E4}"/>
                  </a:ext>
                </a:extLst>
              </p:cNvPr>
              <p:cNvSpPr/>
              <p:nvPr/>
            </p:nvSpPr>
            <p:spPr>
              <a:xfrm>
                <a:off x="-1510268" y="3142714"/>
                <a:ext cx="79468" cy="223966"/>
              </a:xfrm>
              <a:custGeom>
                <a:avLst/>
                <a:gdLst/>
                <a:ahLst/>
                <a:cxnLst/>
                <a:rect l="l" t="t" r="r" b="b"/>
                <a:pathLst>
                  <a:path w="1310" h="3692" extrusionOk="0">
                    <a:moveTo>
                      <a:pt x="506" y="1"/>
                    </a:moveTo>
                    <a:cubicBezTo>
                      <a:pt x="491" y="1"/>
                      <a:pt x="475" y="8"/>
                      <a:pt x="468" y="24"/>
                    </a:cubicBezTo>
                    <a:cubicBezTo>
                      <a:pt x="361" y="162"/>
                      <a:pt x="276" y="315"/>
                      <a:pt x="200" y="475"/>
                    </a:cubicBezTo>
                    <a:cubicBezTo>
                      <a:pt x="131" y="621"/>
                      <a:pt x="77" y="782"/>
                      <a:pt x="47" y="942"/>
                    </a:cubicBezTo>
                    <a:cubicBezTo>
                      <a:pt x="16" y="1096"/>
                      <a:pt x="1" y="1256"/>
                      <a:pt x="8" y="1417"/>
                    </a:cubicBezTo>
                    <a:cubicBezTo>
                      <a:pt x="8" y="1501"/>
                      <a:pt x="16" y="1578"/>
                      <a:pt x="24" y="1654"/>
                    </a:cubicBezTo>
                    <a:cubicBezTo>
                      <a:pt x="39" y="1739"/>
                      <a:pt x="47" y="1815"/>
                      <a:pt x="70" y="1899"/>
                    </a:cubicBezTo>
                    <a:cubicBezTo>
                      <a:pt x="85" y="1976"/>
                      <a:pt x="108" y="2053"/>
                      <a:pt x="131" y="2129"/>
                    </a:cubicBezTo>
                    <a:cubicBezTo>
                      <a:pt x="154" y="2213"/>
                      <a:pt x="185" y="2290"/>
                      <a:pt x="208" y="2359"/>
                    </a:cubicBezTo>
                    <a:cubicBezTo>
                      <a:pt x="276" y="2520"/>
                      <a:pt x="353" y="2673"/>
                      <a:pt x="437" y="2818"/>
                    </a:cubicBezTo>
                    <a:cubicBezTo>
                      <a:pt x="521" y="2971"/>
                      <a:pt x="621" y="3109"/>
                      <a:pt x="728" y="3247"/>
                    </a:cubicBezTo>
                    <a:cubicBezTo>
                      <a:pt x="828" y="3392"/>
                      <a:pt x="942" y="3523"/>
                      <a:pt x="1065" y="3653"/>
                    </a:cubicBezTo>
                    <a:cubicBezTo>
                      <a:pt x="1089" y="3677"/>
                      <a:pt x="1126" y="3692"/>
                      <a:pt x="1163" y="3692"/>
                    </a:cubicBezTo>
                    <a:cubicBezTo>
                      <a:pt x="1184" y="3692"/>
                      <a:pt x="1206" y="3687"/>
                      <a:pt x="1226" y="3676"/>
                    </a:cubicBezTo>
                    <a:cubicBezTo>
                      <a:pt x="1295" y="3637"/>
                      <a:pt x="1310" y="3553"/>
                      <a:pt x="1279" y="3484"/>
                    </a:cubicBezTo>
                    <a:cubicBezTo>
                      <a:pt x="1195" y="3385"/>
                      <a:pt x="1111" y="3278"/>
                      <a:pt x="1027" y="3170"/>
                    </a:cubicBezTo>
                    <a:cubicBezTo>
                      <a:pt x="897" y="3002"/>
                      <a:pt x="774" y="2826"/>
                      <a:pt x="659" y="2642"/>
                    </a:cubicBezTo>
                    <a:cubicBezTo>
                      <a:pt x="606" y="2550"/>
                      <a:pt x="544" y="2451"/>
                      <a:pt x="498" y="2359"/>
                    </a:cubicBezTo>
                    <a:cubicBezTo>
                      <a:pt x="445" y="2259"/>
                      <a:pt x="399" y="2167"/>
                      <a:pt x="361" y="2068"/>
                    </a:cubicBezTo>
                    <a:cubicBezTo>
                      <a:pt x="284" y="1884"/>
                      <a:pt x="223" y="1693"/>
                      <a:pt x="192" y="1494"/>
                    </a:cubicBezTo>
                    <a:lnTo>
                      <a:pt x="192" y="1486"/>
                    </a:lnTo>
                    <a:cubicBezTo>
                      <a:pt x="169" y="1310"/>
                      <a:pt x="169" y="1134"/>
                      <a:pt x="192" y="958"/>
                    </a:cubicBezTo>
                    <a:cubicBezTo>
                      <a:pt x="208" y="866"/>
                      <a:pt x="223" y="782"/>
                      <a:pt x="246" y="697"/>
                    </a:cubicBezTo>
                    <a:cubicBezTo>
                      <a:pt x="269" y="613"/>
                      <a:pt x="292" y="529"/>
                      <a:pt x="330" y="445"/>
                    </a:cubicBezTo>
                    <a:cubicBezTo>
                      <a:pt x="330" y="437"/>
                      <a:pt x="330" y="437"/>
                      <a:pt x="330" y="437"/>
                    </a:cubicBezTo>
                    <a:cubicBezTo>
                      <a:pt x="384" y="307"/>
                      <a:pt x="453" y="177"/>
                      <a:pt x="537" y="62"/>
                    </a:cubicBezTo>
                    <a:cubicBezTo>
                      <a:pt x="552" y="39"/>
                      <a:pt x="544" y="16"/>
                      <a:pt x="521" y="8"/>
                    </a:cubicBezTo>
                    <a:cubicBezTo>
                      <a:pt x="514" y="1"/>
                      <a:pt x="514" y="1"/>
                      <a:pt x="506" y="1"/>
                    </a:cubicBezTo>
                    <a:close/>
                  </a:path>
                </a:pathLst>
              </a:custGeom>
              <a:solidFill>
                <a:srgbClr val="191D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80" name="Google Shape;2089;p76">
                <a:extLst>
                  <a:ext uri="{FF2B5EF4-FFF2-40B4-BE49-F238E27FC236}">
                    <a16:creationId xmlns:a16="http://schemas.microsoft.com/office/drawing/2014/main" xmlns="" id="{8272C3BD-BF40-4774-8D21-56EF2EA387E8}"/>
                  </a:ext>
                </a:extLst>
              </p:cNvPr>
              <p:cNvSpPr/>
              <p:nvPr/>
            </p:nvSpPr>
            <p:spPr>
              <a:xfrm>
                <a:off x="-1465681" y="3228673"/>
                <a:ext cx="38642" cy="70854"/>
              </a:xfrm>
              <a:custGeom>
                <a:avLst/>
                <a:gdLst/>
                <a:ahLst/>
                <a:cxnLst/>
                <a:rect l="l" t="t" r="r" b="b"/>
                <a:pathLst>
                  <a:path w="637" h="1168" extrusionOk="0">
                    <a:moveTo>
                      <a:pt x="31" y="0"/>
                    </a:moveTo>
                    <a:cubicBezTo>
                      <a:pt x="16" y="8"/>
                      <a:pt x="1" y="31"/>
                      <a:pt x="8" y="54"/>
                    </a:cubicBezTo>
                    <a:cubicBezTo>
                      <a:pt x="31" y="146"/>
                      <a:pt x="54" y="230"/>
                      <a:pt x="85" y="322"/>
                    </a:cubicBezTo>
                    <a:cubicBezTo>
                      <a:pt x="108" y="421"/>
                      <a:pt x="146" y="513"/>
                      <a:pt x="185" y="613"/>
                    </a:cubicBezTo>
                    <a:cubicBezTo>
                      <a:pt x="261" y="789"/>
                      <a:pt x="353" y="965"/>
                      <a:pt x="460" y="1118"/>
                    </a:cubicBezTo>
                    <a:cubicBezTo>
                      <a:pt x="475" y="1141"/>
                      <a:pt x="491" y="1156"/>
                      <a:pt x="514" y="1164"/>
                    </a:cubicBezTo>
                    <a:cubicBezTo>
                      <a:pt x="520" y="1166"/>
                      <a:pt x="528" y="1167"/>
                      <a:pt x="536" y="1167"/>
                    </a:cubicBezTo>
                    <a:cubicBezTo>
                      <a:pt x="554" y="1167"/>
                      <a:pt x="574" y="1162"/>
                      <a:pt x="590" y="1156"/>
                    </a:cubicBezTo>
                    <a:cubicBezTo>
                      <a:pt x="606" y="1141"/>
                      <a:pt x="621" y="1118"/>
                      <a:pt x="629" y="1095"/>
                    </a:cubicBezTo>
                    <a:cubicBezTo>
                      <a:pt x="636" y="1064"/>
                      <a:pt x="629" y="1034"/>
                      <a:pt x="606" y="1011"/>
                    </a:cubicBezTo>
                    <a:cubicBezTo>
                      <a:pt x="575" y="972"/>
                      <a:pt x="544" y="942"/>
                      <a:pt x="521" y="904"/>
                    </a:cubicBezTo>
                    <a:cubicBezTo>
                      <a:pt x="384" y="727"/>
                      <a:pt x="276" y="528"/>
                      <a:pt x="185" y="329"/>
                    </a:cubicBezTo>
                    <a:cubicBezTo>
                      <a:pt x="169" y="283"/>
                      <a:pt x="154" y="245"/>
                      <a:pt x="131" y="199"/>
                    </a:cubicBezTo>
                    <a:cubicBezTo>
                      <a:pt x="116" y="146"/>
                      <a:pt x="100" y="92"/>
                      <a:pt x="85" y="31"/>
                    </a:cubicBezTo>
                    <a:cubicBezTo>
                      <a:pt x="77" y="15"/>
                      <a:pt x="62" y="8"/>
                      <a:pt x="47" y="8"/>
                    </a:cubicBezTo>
                    <a:lnTo>
                      <a:pt x="31" y="8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191D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81" name="Google Shape;2090;p76">
                <a:extLst>
                  <a:ext uri="{FF2B5EF4-FFF2-40B4-BE49-F238E27FC236}">
                    <a16:creationId xmlns:a16="http://schemas.microsoft.com/office/drawing/2014/main" xmlns="" id="{43C950F9-C7B4-4F42-BF16-9614F6C3F65B}"/>
                  </a:ext>
                </a:extLst>
              </p:cNvPr>
              <p:cNvSpPr/>
              <p:nvPr/>
            </p:nvSpPr>
            <p:spPr>
              <a:xfrm>
                <a:off x="-1124759" y="3316694"/>
                <a:ext cx="31181" cy="58964"/>
              </a:xfrm>
              <a:custGeom>
                <a:avLst/>
                <a:gdLst/>
                <a:ahLst/>
                <a:cxnLst/>
                <a:rect l="l" t="t" r="r" b="b"/>
                <a:pathLst>
                  <a:path w="514" h="972" extrusionOk="0">
                    <a:moveTo>
                      <a:pt x="137" y="1"/>
                    </a:moveTo>
                    <a:cubicBezTo>
                      <a:pt x="129" y="1"/>
                      <a:pt x="122" y="2"/>
                      <a:pt x="115" y="4"/>
                    </a:cubicBezTo>
                    <a:cubicBezTo>
                      <a:pt x="23" y="27"/>
                      <a:pt x="0" y="272"/>
                      <a:pt x="77" y="540"/>
                    </a:cubicBezTo>
                    <a:cubicBezTo>
                      <a:pt x="155" y="789"/>
                      <a:pt x="280" y="972"/>
                      <a:pt x="377" y="972"/>
                    </a:cubicBezTo>
                    <a:cubicBezTo>
                      <a:pt x="384" y="972"/>
                      <a:pt x="391" y="971"/>
                      <a:pt x="399" y="968"/>
                    </a:cubicBezTo>
                    <a:cubicBezTo>
                      <a:pt x="490" y="945"/>
                      <a:pt x="513" y="700"/>
                      <a:pt x="437" y="433"/>
                    </a:cubicBezTo>
                    <a:cubicBezTo>
                      <a:pt x="359" y="183"/>
                      <a:pt x="234" y="1"/>
                      <a:pt x="137" y="1"/>
                    </a:cubicBezTo>
                    <a:close/>
                  </a:path>
                </a:pathLst>
              </a:custGeom>
              <a:solidFill>
                <a:srgbClr val="2126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82" name="Google Shape;2091;p76">
                <a:extLst>
                  <a:ext uri="{FF2B5EF4-FFF2-40B4-BE49-F238E27FC236}">
                    <a16:creationId xmlns:a16="http://schemas.microsoft.com/office/drawing/2014/main" xmlns="" id="{11F9F677-2082-4DDF-8743-CC344CACFF4F}"/>
                  </a:ext>
                </a:extLst>
              </p:cNvPr>
              <p:cNvSpPr/>
              <p:nvPr/>
            </p:nvSpPr>
            <p:spPr>
              <a:xfrm>
                <a:off x="-925968" y="3250754"/>
                <a:ext cx="30695" cy="58964"/>
              </a:xfrm>
              <a:custGeom>
                <a:avLst/>
                <a:gdLst/>
                <a:ahLst/>
                <a:cxnLst/>
                <a:rect l="l" t="t" r="r" b="b"/>
                <a:pathLst>
                  <a:path w="506" h="972" extrusionOk="0">
                    <a:moveTo>
                      <a:pt x="135" y="0"/>
                    </a:moveTo>
                    <a:cubicBezTo>
                      <a:pt x="128" y="0"/>
                      <a:pt x="122" y="1"/>
                      <a:pt x="115" y="4"/>
                    </a:cubicBezTo>
                    <a:cubicBezTo>
                      <a:pt x="16" y="27"/>
                      <a:pt x="0" y="272"/>
                      <a:pt x="77" y="540"/>
                    </a:cubicBezTo>
                    <a:cubicBezTo>
                      <a:pt x="148" y="789"/>
                      <a:pt x="279" y="971"/>
                      <a:pt x="377" y="971"/>
                    </a:cubicBezTo>
                    <a:cubicBezTo>
                      <a:pt x="384" y="971"/>
                      <a:pt x="391" y="970"/>
                      <a:pt x="398" y="968"/>
                    </a:cubicBezTo>
                    <a:cubicBezTo>
                      <a:pt x="490" y="945"/>
                      <a:pt x="506" y="700"/>
                      <a:pt x="429" y="432"/>
                    </a:cubicBezTo>
                    <a:cubicBezTo>
                      <a:pt x="358" y="183"/>
                      <a:pt x="227" y="0"/>
                      <a:pt x="135" y="0"/>
                    </a:cubicBezTo>
                    <a:close/>
                  </a:path>
                </a:pathLst>
              </a:custGeom>
              <a:solidFill>
                <a:srgbClr val="2126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83" name="Google Shape;2092;p76">
                <a:extLst>
                  <a:ext uri="{FF2B5EF4-FFF2-40B4-BE49-F238E27FC236}">
                    <a16:creationId xmlns:a16="http://schemas.microsoft.com/office/drawing/2014/main" xmlns="" id="{6E5AF2E9-0335-40B9-8172-59B229AFB84A}"/>
                  </a:ext>
                </a:extLst>
              </p:cNvPr>
              <p:cNvSpPr/>
              <p:nvPr/>
            </p:nvSpPr>
            <p:spPr>
              <a:xfrm>
                <a:off x="-966369" y="3162429"/>
                <a:ext cx="69701" cy="25660"/>
              </a:xfrm>
              <a:custGeom>
                <a:avLst/>
                <a:gdLst/>
                <a:ahLst/>
                <a:cxnLst/>
                <a:rect l="l" t="t" r="r" b="b"/>
                <a:pathLst>
                  <a:path w="1149" h="423" extrusionOk="0">
                    <a:moveTo>
                      <a:pt x="674" y="1"/>
                    </a:moveTo>
                    <a:cubicBezTo>
                      <a:pt x="639" y="1"/>
                      <a:pt x="603" y="2"/>
                      <a:pt x="567" y="5"/>
                    </a:cubicBezTo>
                    <a:cubicBezTo>
                      <a:pt x="253" y="28"/>
                      <a:pt x="0" y="135"/>
                      <a:pt x="8" y="250"/>
                    </a:cubicBezTo>
                    <a:cubicBezTo>
                      <a:pt x="15" y="351"/>
                      <a:pt x="217" y="422"/>
                      <a:pt x="479" y="422"/>
                    </a:cubicBezTo>
                    <a:cubicBezTo>
                      <a:pt x="515" y="422"/>
                      <a:pt x="552" y="421"/>
                      <a:pt x="590" y="418"/>
                    </a:cubicBezTo>
                    <a:cubicBezTo>
                      <a:pt x="904" y="395"/>
                      <a:pt x="1149" y="288"/>
                      <a:pt x="1141" y="173"/>
                    </a:cubicBezTo>
                    <a:cubicBezTo>
                      <a:pt x="1134" y="72"/>
                      <a:pt x="932" y="1"/>
                      <a:pt x="674" y="1"/>
                    </a:cubicBezTo>
                    <a:close/>
                  </a:path>
                </a:pathLst>
              </a:custGeom>
              <a:solidFill>
                <a:srgbClr val="2126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84" name="Google Shape;2093;p76">
                <a:extLst>
                  <a:ext uri="{FF2B5EF4-FFF2-40B4-BE49-F238E27FC236}">
                    <a16:creationId xmlns:a16="http://schemas.microsoft.com/office/drawing/2014/main" xmlns="" id="{C7FBC5FE-A55B-4B89-9333-6E0F3BABD1E2}"/>
                  </a:ext>
                </a:extLst>
              </p:cNvPr>
              <p:cNvSpPr/>
              <p:nvPr/>
            </p:nvSpPr>
            <p:spPr>
              <a:xfrm>
                <a:off x="-1189789" y="3211323"/>
                <a:ext cx="73887" cy="50047"/>
              </a:xfrm>
              <a:custGeom>
                <a:avLst/>
                <a:gdLst/>
                <a:ahLst/>
                <a:cxnLst/>
                <a:rect l="l" t="t" r="r" b="b"/>
                <a:pathLst>
                  <a:path w="1218" h="825" extrusionOk="0">
                    <a:moveTo>
                      <a:pt x="1025" y="0"/>
                    </a:moveTo>
                    <a:cubicBezTo>
                      <a:pt x="893" y="0"/>
                      <a:pt x="684" y="79"/>
                      <a:pt x="483" y="217"/>
                    </a:cubicBezTo>
                    <a:cubicBezTo>
                      <a:pt x="184" y="416"/>
                      <a:pt x="1" y="661"/>
                      <a:pt x="69" y="776"/>
                    </a:cubicBezTo>
                    <a:cubicBezTo>
                      <a:pt x="93" y="809"/>
                      <a:pt x="137" y="825"/>
                      <a:pt x="197" y="825"/>
                    </a:cubicBezTo>
                    <a:cubicBezTo>
                      <a:pt x="330" y="825"/>
                      <a:pt x="536" y="746"/>
                      <a:pt x="743" y="608"/>
                    </a:cubicBezTo>
                    <a:cubicBezTo>
                      <a:pt x="1042" y="409"/>
                      <a:pt x="1218" y="156"/>
                      <a:pt x="1149" y="49"/>
                    </a:cubicBezTo>
                    <a:cubicBezTo>
                      <a:pt x="1128" y="16"/>
                      <a:pt x="1084" y="0"/>
                      <a:pt x="1025" y="0"/>
                    </a:cubicBezTo>
                    <a:close/>
                  </a:path>
                </a:pathLst>
              </a:custGeom>
              <a:solidFill>
                <a:srgbClr val="2126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85" name="Google Shape;2094;p76">
                <a:extLst>
                  <a:ext uri="{FF2B5EF4-FFF2-40B4-BE49-F238E27FC236}">
                    <a16:creationId xmlns:a16="http://schemas.microsoft.com/office/drawing/2014/main" xmlns="" id="{93426A87-9792-4628-85F5-2E918EA0B4B6}"/>
                  </a:ext>
                </a:extLst>
              </p:cNvPr>
              <p:cNvSpPr/>
              <p:nvPr/>
            </p:nvSpPr>
            <p:spPr>
              <a:xfrm>
                <a:off x="-1001250" y="3400954"/>
                <a:ext cx="57690" cy="76677"/>
              </a:xfrm>
              <a:custGeom>
                <a:avLst/>
                <a:gdLst/>
                <a:ahLst/>
                <a:cxnLst/>
                <a:rect l="l" t="t" r="r" b="b"/>
                <a:pathLst>
                  <a:path w="951" h="1264" extrusionOk="0">
                    <a:moveTo>
                      <a:pt x="858" y="1"/>
                    </a:moveTo>
                    <a:cubicBezTo>
                      <a:pt x="812" y="39"/>
                      <a:pt x="767" y="62"/>
                      <a:pt x="713" y="85"/>
                    </a:cubicBezTo>
                    <a:cubicBezTo>
                      <a:pt x="652" y="108"/>
                      <a:pt x="590" y="131"/>
                      <a:pt x="522" y="146"/>
                    </a:cubicBezTo>
                    <a:cubicBezTo>
                      <a:pt x="453" y="154"/>
                      <a:pt x="384" y="161"/>
                      <a:pt x="315" y="161"/>
                    </a:cubicBezTo>
                    <a:cubicBezTo>
                      <a:pt x="277" y="161"/>
                      <a:pt x="246" y="154"/>
                      <a:pt x="215" y="146"/>
                    </a:cubicBezTo>
                    <a:lnTo>
                      <a:pt x="200" y="146"/>
                    </a:lnTo>
                    <a:cubicBezTo>
                      <a:pt x="192" y="169"/>
                      <a:pt x="177" y="200"/>
                      <a:pt x="162" y="223"/>
                    </a:cubicBezTo>
                    <a:cubicBezTo>
                      <a:pt x="55" y="429"/>
                      <a:pt x="1" y="667"/>
                      <a:pt x="16" y="896"/>
                    </a:cubicBezTo>
                    <a:cubicBezTo>
                      <a:pt x="37" y="896"/>
                      <a:pt x="57" y="893"/>
                      <a:pt x="77" y="893"/>
                    </a:cubicBezTo>
                    <a:cubicBezTo>
                      <a:pt x="88" y="893"/>
                      <a:pt x="98" y="894"/>
                      <a:pt x="108" y="896"/>
                    </a:cubicBezTo>
                    <a:cubicBezTo>
                      <a:pt x="122" y="894"/>
                      <a:pt x="135" y="893"/>
                      <a:pt x="148" y="893"/>
                    </a:cubicBezTo>
                    <a:cubicBezTo>
                      <a:pt x="180" y="893"/>
                      <a:pt x="211" y="899"/>
                      <a:pt x="238" y="904"/>
                    </a:cubicBezTo>
                    <a:cubicBezTo>
                      <a:pt x="330" y="912"/>
                      <a:pt x="414" y="942"/>
                      <a:pt x="491" y="981"/>
                    </a:cubicBezTo>
                    <a:cubicBezTo>
                      <a:pt x="575" y="1019"/>
                      <a:pt x="644" y="1065"/>
                      <a:pt x="713" y="1126"/>
                    </a:cubicBezTo>
                    <a:cubicBezTo>
                      <a:pt x="751" y="1149"/>
                      <a:pt x="790" y="1187"/>
                      <a:pt x="820" y="1218"/>
                    </a:cubicBezTo>
                    <a:cubicBezTo>
                      <a:pt x="835" y="1233"/>
                      <a:pt x="851" y="1248"/>
                      <a:pt x="858" y="1264"/>
                    </a:cubicBezTo>
                    <a:cubicBezTo>
                      <a:pt x="889" y="1203"/>
                      <a:pt x="912" y="1141"/>
                      <a:pt x="927" y="1072"/>
                    </a:cubicBezTo>
                    <a:cubicBezTo>
                      <a:pt x="943" y="927"/>
                      <a:pt x="950" y="781"/>
                      <a:pt x="935" y="636"/>
                    </a:cubicBezTo>
                    <a:cubicBezTo>
                      <a:pt x="935" y="590"/>
                      <a:pt x="927" y="536"/>
                      <a:pt x="927" y="498"/>
                    </a:cubicBezTo>
                    <a:cubicBezTo>
                      <a:pt x="927" y="452"/>
                      <a:pt x="935" y="429"/>
                      <a:pt x="935" y="391"/>
                    </a:cubicBezTo>
                    <a:cubicBezTo>
                      <a:pt x="943" y="322"/>
                      <a:pt x="943" y="253"/>
                      <a:pt x="927" y="184"/>
                    </a:cubicBezTo>
                    <a:cubicBezTo>
                      <a:pt x="920" y="123"/>
                      <a:pt x="904" y="69"/>
                      <a:pt x="866" y="23"/>
                    </a:cubicBezTo>
                    <a:lnTo>
                      <a:pt x="858" y="1"/>
                    </a:lnTo>
                    <a:close/>
                  </a:path>
                </a:pathLst>
              </a:custGeom>
              <a:solidFill>
                <a:srgbClr val="2126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86" name="Google Shape;2095;p76">
                <a:extLst>
                  <a:ext uri="{FF2B5EF4-FFF2-40B4-BE49-F238E27FC236}">
                    <a16:creationId xmlns:a16="http://schemas.microsoft.com/office/drawing/2014/main" xmlns="" id="{F67CF8CE-5825-43B6-8C1D-62802D90531E}"/>
                  </a:ext>
                </a:extLst>
              </p:cNvPr>
              <p:cNvSpPr/>
              <p:nvPr/>
            </p:nvSpPr>
            <p:spPr>
              <a:xfrm>
                <a:off x="-990088" y="3392583"/>
                <a:ext cx="40947" cy="20019"/>
              </a:xfrm>
              <a:custGeom>
                <a:avLst/>
                <a:gdLst/>
                <a:ahLst/>
                <a:cxnLst/>
                <a:rect l="l" t="t" r="r" b="b"/>
                <a:pathLst>
                  <a:path w="675" h="330" extrusionOk="0">
                    <a:moveTo>
                      <a:pt x="399" y="1"/>
                    </a:moveTo>
                    <a:cubicBezTo>
                      <a:pt x="322" y="1"/>
                      <a:pt x="253" y="24"/>
                      <a:pt x="192" y="70"/>
                    </a:cubicBezTo>
                    <a:lnTo>
                      <a:pt x="200" y="70"/>
                    </a:lnTo>
                    <a:cubicBezTo>
                      <a:pt x="116" y="139"/>
                      <a:pt x="47" y="215"/>
                      <a:pt x="1" y="307"/>
                    </a:cubicBezTo>
                    <a:lnTo>
                      <a:pt x="70" y="322"/>
                    </a:lnTo>
                    <a:lnTo>
                      <a:pt x="77" y="322"/>
                    </a:lnTo>
                    <a:cubicBezTo>
                      <a:pt x="108" y="330"/>
                      <a:pt x="146" y="330"/>
                      <a:pt x="184" y="330"/>
                    </a:cubicBezTo>
                    <a:cubicBezTo>
                      <a:pt x="223" y="330"/>
                      <a:pt x="261" y="330"/>
                      <a:pt x="299" y="322"/>
                    </a:cubicBezTo>
                    <a:cubicBezTo>
                      <a:pt x="338" y="322"/>
                      <a:pt x="368" y="315"/>
                      <a:pt x="406" y="299"/>
                    </a:cubicBezTo>
                    <a:cubicBezTo>
                      <a:pt x="437" y="292"/>
                      <a:pt x="468" y="284"/>
                      <a:pt x="498" y="269"/>
                    </a:cubicBezTo>
                    <a:cubicBezTo>
                      <a:pt x="521" y="261"/>
                      <a:pt x="544" y="246"/>
                      <a:pt x="567" y="238"/>
                    </a:cubicBezTo>
                    <a:cubicBezTo>
                      <a:pt x="590" y="223"/>
                      <a:pt x="613" y="207"/>
                      <a:pt x="628" y="192"/>
                    </a:cubicBezTo>
                    <a:cubicBezTo>
                      <a:pt x="644" y="177"/>
                      <a:pt x="659" y="169"/>
                      <a:pt x="674" y="154"/>
                    </a:cubicBezTo>
                    <a:cubicBezTo>
                      <a:pt x="636" y="93"/>
                      <a:pt x="575" y="47"/>
                      <a:pt x="514" y="24"/>
                    </a:cubicBezTo>
                    <a:cubicBezTo>
                      <a:pt x="475" y="8"/>
                      <a:pt x="437" y="1"/>
                      <a:pt x="399" y="1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87" name="Google Shape;2096;p76">
                <a:extLst>
                  <a:ext uri="{FF2B5EF4-FFF2-40B4-BE49-F238E27FC236}">
                    <a16:creationId xmlns:a16="http://schemas.microsoft.com/office/drawing/2014/main" xmlns="" id="{3BDD8167-E63C-4107-AF6C-FF3059CEDEE6}"/>
                  </a:ext>
                </a:extLst>
              </p:cNvPr>
              <p:cNvSpPr/>
              <p:nvPr/>
            </p:nvSpPr>
            <p:spPr>
              <a:xfrm>
                <a:off x="-951507" y="3404230"/>
                <a:ext cx="61" cy="61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88" name="Google Shape;2097;p76">
                <a:extLst>
                  <a:ext uri="{FF2B5EF4-FFF2-40B4-BE49-F238E27FC236}">
                    <a16:creationId xmlns:a16="http://schemas.microsoft.com/office/drawing/2014/main" xmlns="" id="{59E036E9-7B63-4F46-B650-03A743E55671}"/>
                  </a:ext>
                </a:extLst>
              </p:cNvPr>
              <p:cNvSpPr/>
              <p:nvPr/>
            </p:nvSpPr>
            <p:spPr>
              <a:xfrm>
                <a:off x="-951507" y="3404230"/>
                <a:ext cx="61" cy="61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89" name="Google Shape;2098;p76">
                <a:extLst>
                  <a:ext uri="{FF2B5EF4-FFF2-40B4-BE49-F238E27FC236}">
                    <a16:creationId xmlns:a16="http://schemas.microsoft.com/office/drawing/2014/main" xmlns="" id="{74D9746F-0B36-4899-B955-EA63F718A11B}"/>
                  </a:ext>
                </a:extLst>
              </p:cNvPr>
              <p:cNvSpPr/>
              <p:nvPr/>
            </p:nvSpPr>
            <p:spPr>
              <a:xfrm>
                <a:off x="-971950" y="3412116"/>
                <a:ext cx="61" cy="61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90" name="Google Shape;2099;p76">
                <a:extLst>
                  <a:ext uri="{FF2B5EF4-FFF2-40B4-BE49-F238E27FC236}">
                    <a16:creationId xmlns:a16="http://schemas.microsoft.com/office/drawing/2014/main" xmlns="" id="{7BEA5492-79B5-4376-BD0B-467A2B799867}"/>
                  </a:ext>
                </a:extLst>
              </p:cNvPr>
              <p:cNvSpPr/>
              <p:nvPr/>
            </p:nvSpPr>
            <p:spPr>
              <a:xfrm>
                <a:off x="-1000765" y="3453912"/>
                <a:ext cx="52109" cy="37671"/>
              </a:xfrm>
              <a:custGeom>
                <a:avLst/>
                <a:gdLst/>
                <a:ahLst/>
                <a:cxnLst/>
                <a:rect l="l" t="t" r="r" b="b"/>
                <a:pathLst>
                  <a:path w="859" h="621" extrusionOk="0">
                    <a:moveTo>
                      <a:pt x="161" y="0"/>
                    </a:moveTo>
                    <a:cubicBezTo>
                      <a:pt x="108" y="0"/>
                      <a:pt x="54" y="8"/>
                      <a:pt x="1" y="8"/>
                    </a:cubicBezTo>
                    <a:cubicBezTo>
                      <a:pt x="1" y="23"/>
                      <a:pt x="1" y="39"/>
                      <a:pt x="1" y="54"/>
                    </a:cubicBezTo>
                    <a:cubicBezTo>
                      <a:pt x="8" y="123"/>
                      <a:pt x="24" y="192"/>
                      <a:pt x="47" y="253"/>
                    </a:cubicBezTo>
                    <a:cubicBezTo>
                      <a:pt x="77" y="322"/>
                      <a:pt x="115" y="391"/>
                      <a:pt x="161" y="444"/>
                    </a:cubicBezTo>
                    <a:cubicBezTo>
                      <a:pt x="207" y="498"/>
                      <a:pt x="269" y="544"/>
                      <a:pt x="330" y="575"/>
                    </a:cubicBezTo>
                    <a:cubicBezTo>
                      <a:pt x="391" y="605"/>
                      <a:pt x="452" y="620"/>
                      <a:pt x="514" y="620"/>
                    </a:cubicBezTo>
                    <a:lnTo>
                      <a:pt x="559" y="620"/>
                    </a:lnTo>
                    <a:cubicBezTo>
                      <a:pt x="605" y="613"/>
                      <a:pt x="644" y="597"/>
                      <a:pt x="690" y="575"/>
                    </a:cubicBezTo>
                    <a:cubicBezTo>
                      <a:pt x="728" y="552"/>
                      <a:pt x="766" y="521"/>
                      <a:pt x="797" y="483"/>
                    </a:cubicBezTo>
                    <a:cubicBezTo>
                      <a:pt x="820" y="452"/>
                      <a:pt x="843" y="414"/>
                      <a:pt x="858" y="383"/>
                    </a:cubicBezTo>
                    <a:cubicBezTo>
                      <a:pt x="850" y="360"/>
                      <a:pt x="843" y="337"/>
                      <a:pt x="827" y="314"/>
                    </a:cubicBezTo>
                    <a:cubicBezTo>
                      <a:pt x="812" y="291"/>
                      <a:pt x="797" y="276"/>
                      <a:pt x="782" y="253"/>
                    </a:cubicBezTo>
                    <a:cubicBezTo>
                      <a:pt x="759" y="215"/>
                      <a:pt x="720" y="184"/>
                      <a:pt x="682" y="153"/>
                    </a:cubicBezTo>
                    <a:cubicBezTo>
                      <a:pt x="659" y="130"/>
                      <a:pt x="636" y="115"/>
                      <a:pt x="605" y="100"/>
                    </a:cubicBezTo>
                    <a:cubicBezTo>
                      <a:pt x="582" y="92"/>
                      <a:pt x="559" y="77"/>
                      <a:pt x="537" y="69"/>
                    </a:cubicBezTo>
                    <a:cubicBezTo>
                      <a:pt x="506" y="54"/>
                      <a:pt x="468" y="39"/>
                      <a:pt x="429" y="31"/>
                    </a:cubicBezTo>
                    <a:cubicBezTo>
                      <a:pt x="399" y="23"/>
                      <a:pt x="360" y="16"/>
                      <a:pt x="322" y="16"/>
                    </a:cubicBezTo>
                    <a:cubicBezTo>
                      <a:pt x="269" y="8"/>
                      <a:pt x="215" y="0"/>
                      <a:pt x="161" y="0"/>
                    </a:cubicBezTo>
                    <a:close/>
                  </a:path>
                </a:pathLst>
              </a:custGeom>
              <a:solidFill>
                <a:srgbClr val="F686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91" name="Google Shape;2100;p76">
                <a:extLst>
                  <a:ext uri="{FF2B5EF4-FFF2-40B4-BE49-F238E27FC236}">
                    <a16:creationId xmlns:a16="http://schemas.microsoft.com/office/drawing/2014/main" xmlns="" id="{3821ABB2-AFE3-4112-8A51-20E71674B314}"/>
                  </a:ext>
                </a:extLst>
              </p:cNvPr>
              <p:cNvSpPr/>
              <p:nvPr/>
            </p:nvSpPr>
            <p:spPr>
              <a:xfrm>
                <a:off x="-1009561" y="3325733"/>
                <a:ext cx="63635" cy="29300"/>
              </a:xfrm>
              <a:custGeom>
                <a:avLst/>
                <a:gdLst/>
                <a:ahLst/>
                <a:cxnLst/>
                <a:rect l="l" t="t" r="r" b="b"/>
                <a:pathLst>
                  <a:path w="1049" h="483" extrusionOk="0">
                    <a:moveTo>
                      <a:pt x="682" y="0"/>
                    </a:moveTo>
                    <a:cubicBezTo>
                      <a:pt x="628" y="0"/>
                      <a:pt x="582" y="8"/>
                      <a:pt x="536" y="23"/>
                    </a:cubicBezTo>
                    <a:cubicBezTo>
                      <a:pt x="482" y="39"/>
                      <a:pt x="437" y="54"/>
                      <a:pt x="383" y="84"/>
                    </a:cubicBezTo>
                    <a:cubicBezTo>
                      <a:pt x="230" y="161"/>
                      <a:pt x="100" y="284"/>
                      <a:pt x="0" y="429"/>
                    </a:cubicBezTo>
                    <a:cubicBezTo>
                      <a:pt x="0" y="437"/>
                      <a:pt x="0" y="444"/>
                      <a:pt x="0" y="452"/>
                    </a:cubicBezTo>
                    <a:cubicBezTo>
                      <a:pt x="0" y="460"/>
                      <a:pt x="8" y="467"/>
                      <a:pt x="15" y="475"/>
                    </a:cubicBezTo>
                    <a:cubicBezTo>
                      <a:pt x="23" y="483"/>
                      <a:pt x="31" y="483"/>
                      <a:pt x="38" y="483"/>
                    </a:cubicBezTo>
                    <a:cubicBezTo>
                      <a:pt x="46" y="483"/>
                      <a:pt x="61" y="475"/>
                      <a:pt x="69" y="460"/>
                    </a:cubicBezTo>
                    <a:lnTo>
                      <a:pt x="92" y="429"/>
                    </a:lnTo>
                    <a:lnTo>
                      <a:pt x="100" y="414"/>
                    </a:lnTo>
                    <a:cubicBezTo>
                      <a:pt x="146" y="360"/>
                      <a:pt x="192" y="314"/>
                      <a:pt x="245" y="276"/>
                    </a:cubicBezTo>
                    <a:cubicBezTo>
                      <a:pt x="306" y="230"/>
                      <a:pt x="375" y="192"/>
                      <a:pt x="444" y="161"/>
                    </a:cubicBezTo>
                    <a:cubicBezTo>
                      <a:pt x="490" y="138"/>
                      <a:pt x="536" y="123"/>
                      <a:pt x="590" y="115"/>
                    </a:cubicBezTo>
                    <a:lnTo>
                      <a:pt x="704" y="115"/>
                    </a:lnTo>
                    <a:cubicBezTo>
                      <a:pt x="773" y="123"/>
                      <a:pt x="835" y="161"/>
                      <a:pt x="873" y="222"/>
                    </a:cubicBezTo>
                    <a:cubicBezTo>
                      <a:pt x="896" y="253"/>
                      <a:pt x="919" y="284"/>
                      <a:pt x="934" y="322"/>
                    </a:cubicBezTo>
                    <a:lnTo>
                      <a:pt x="949" y="360"/>
                    </a:lnTo>
                    <a:cubicBezTo>
                      <a:pt x="949" y="368"/>
                      <a:pt x="957" y="383"/>
                      <a:pt x="972" y="391"/>
                    </a:cubicBezTo>
                    <a:cubicBezTo>
                      <a:pt x="980" y="391"/>
                      <a:pt x="988" y="398"/>
                      <a:pt x="995" y="398"/>
                    </a:cubicBezTo>
                    <a:lnTo>
                      <a:pt x="1011" y="398"/>
                    </a:lnTo>
                    <a:cubicBezTo>
                      <a:pt x="1018" y="391"/>
                      <a:pt x="1034" y="383"/>
                      <a:pt x="1041" y="368"/>
                    </a:cubicBezTo>
                    <a:cubicBezTo>
                      <a:pt x="1041" y="360"/>
                      <a:pt x="1049" y="345"/>
                      <a:pt x="1041" y="337"/>
                    </a:cubicBezTo>
                    <a:cubicBezTo>
                      <a:pt x="1034" y="268"/>
                      <a:pt x="1011" y="215"/>
                      <a:pt x="972" y="161"/>
                    </a:cubicBezTo>
                    <a:cubicBezTo>
                      <a:pt x="942" y="107"/>
                      <a:pt x="904" y="69"/>
                      <a:pt x="850" y="46"/>
                    </a:cubicBezTo>
                    <a:cubicBezTo>
                      <a:pt x="806" y="21"/>
                      <a:pt x="756" y="6"/>
                      <a:pt x="710" y="6"/>
                    </a:cubicBezTo>
                    <a:cubicBezTo>
                      <a:pt x="700" y="6"/>
                      <a:pt x="691" y="7"/>
                      <a:pt x="682" y="8"/>
                    </a:cubicBezTo>
                    <a:lnTo>
                      <a:pt x="682" y="0"/>
                    </a:lnTo>
                    <a:close/>
                  </a:path>
                </a:pathLst>
              </a:custGeom>
              <a:solidFill>
                <a:srgbClr val="C94E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</p:grpSp>
    </p:spTree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1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6" name="Google Shape;1726;p69"/>
          <p:cNvSpPr txBox="1">
            <a:spLocks noGrp="1"/>
          </p:cNvSpPr>
          <p:nvPr>
            <p:ph type="title"/>
          </p:nvPr>
        </p:nvSpPr>
        <p:spPr>
          <a:xfrm>
            <a:off x="2225738" y="1530225"/>
            <a:ext cx="22353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latin typeface="Cambria" panose="02040503050406030204" pitchFamily="18" charset="0"/>
                <a:ea typeface="Cambria" panose="02040503050406030204" pitchFamily="18" charset="0"/>
              </a:rPr>
              <a:t>Tiết 1</a:t>
            </a:r>
            <a:endParaRPr sz="1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27" name="Google Shape;1727;p69"/>
          <p:cNvSpPr txBox="1">
            <a:spLocks noGrp="1"/>
          </p:cNvSpPr>
          <p:nvPr>
            <p:ph type="subTitle" idx="1"/>
          </p:nvPr>
        </p:nvSpPr>
        <p:spPr>
          <a:xfrm>
            <a:off x="2225748" y="2057925"/>
            <a:ext cx="2235300" cy="56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latin typeface="Cambria" panose="02040503050406030204" pitchFamily="18" charset="0"/>
                <a:ea typeface="Cambria" panose="02040503050406030204" pitchFamily="18" charset="0"/>
              </a:rPr>
              <a:t>Tập làm một bài thơ bốn chữ hoặc năm chữ.</a:t>
            </a:r>
            <a:endParaRPr sz="1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28" name="Google Shape;1728;p69"/>
          <p:cNvSpPr txBox="1">
            <a:spLocks noGrp="1"/>
          </p:cNvSpPr>
          <p:nvPr>
            <p:ph type="title" idx="2"/>
          </p:nvPr>
        </p:nvSpPr>
        <p:spPr>
          <a:xfrm>
            <a:off x="5509450" y="1530225"/>
            <a:ext cx="22353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latin typeface="Cambria" panose="02040503050406030204" pitchFamily="18" charset="0"/>
                <a:ea typeface="Cambria" panose="02040503050406030204" pitchFamily="18" charset="0"/>
              </a:rPr>
              <a:t>Tiết 2</a:t>
            </a:r>
            <a:endParaRPr sz="1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29" name="Google Shape;1729;p69"/>
          <p:cNvSpPr txBox="1">
            <a:spLocks noGrp="1"/>
          </p:cNvSpPr>
          <p:nvPr>
            <p:ph type="subTitle" idx="3"/>
          </p:nvPr>
        </p:nvSpPr>
        <p:spPr>
          <a:xfrm>
            <a:off x="5509457" y="2057925"/>
            <a:ext cx="2235300" cy="56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latin typeface="Cambria" panose="02040503050406030204" pitchFamily="18" charset="0"/>
                <a:ea typeface="Cambria" panose="02040503050406030204" pitchFamily="18" charset="0"/>
              </a:rPr>
              <a:t>Viết đoạn văn ghi lại cảm xúc sau khi đọc một bài thơ bốn chữ hoặc năm chữ.</a:t>
            </a:r>
            <a:endParaRPr sz="1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30" name="Google Shape;1730;p69"/>
          <p:cNvSpPr txBox="1">
            <a:spLocks noGrp="1"/>
          </p:cNvSpPr>
          <p:nvPr>
            <p:ph type="title" idx="8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>
                <a:latin typeface="Cambria" panose="02040503050406030204" pitchFamily="18" charset="0"/>
                <a:ea typeface="Cambria" panose="02040503050406030204" pitchFamily="18" charset="0"/>
              </a:rPr>
              <a:t>d. Thực hành viết</a:t>
            </a:r>
            <a:endParaRPr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742" name="Google Shape;1742;p69"/>
          <p:cNvGrpSpPr/>
          <p:nvPr/>
        </p:nvGrpSpPr>
        <p:grpSpPr>
          <a:xfrm rot="-855455">
            <a:off x="452638" y="723021"/>
            <a:ext cx="1400456" cy="1040027"/>
            <a:chOff x="5970100" y="2577200"/>
            <a:chExt cx="1120918" cy="832432"/>
          </a:xfrm>
        </p:grpSpPr>
        <p:sp>
          <p:nvSpPr>
            <p:cNvPr id="1743" name="Google Shape;1743;p69"/>
            <p:cNvSpPr/>
            <p:nvPr/>
          </p:nvSpPr>
          <p:spPr>
            <a:xfrm>
              <a:off x="5970100" y="2577200"/>
              <a:ext cx="1120918" cy="832432"/>
            </a:xfrm>
            <a:custGeom>
              <a:avLst/>
              <a:gdLst/>
              <a:ahLst/>
              <a:cxnLst/>
              <a:rect l="l" t="t" r="r" b="b"/>
              <a:pathLst>
                <a:path w="26950" h="20014" extrusionOk="0">
                  <a:moveTo>
                    <a:pt x="13475" y="1"/>
                  </a:moveTo>
                  <a:cubicBezTo>
                    <a:pt x="6041" y="1"/>
                    <a:pt x="0" y="3821"/>
                    <a:pt x="0" y="8514"/>
                  </a:cubicBezTo>
                  <a:cubicBezTo>
                    <a:pt x="0" y="12802"/>
                    <a:pt x="5076" y="16431"/>
                    <a:pt x="11813" y="16959"/>
                  </a:cubicBezTo>
                  <a:cubicBezTo>
                    <a:pt x="11844" y="17166"/>
                    <a:pt x="11898" y="17373"/>
                    <a:pt x="11974" y="17579"/>
                  </a:cubicBezTo>
                  <a:cubicBezTo>
                    <a:pt x="12104" y="17908"/>
                    <a:pt x="12280" y="18215"/>
                    <a:pt x="12502" y="18498"/>
                  </a:cubicBezTo>
                  <a:cubicBezTo>
                    <a:pt x="12725" y="18774"/>
                    <a:pt x="12985" y="19019"/>
                    <a:pt x="13276" y="19225"/>
                  </a:cubicBezTo>
                  <a:cubicBezTo>
                    <a:pt x="13567" y="19440"/>
                    <a:pt x="13888" y="19608"/>
                    <a:pt x="14225" y="19738"/>
                  </a:cubicBezTo>
                  <a:cubicBezTo>
                    <a:pt x="14677" y="19914"/>
                    <a:pt x="15152" y="20006"/>
                    <a:pt x="15634" y="20014"/>
                  </a:cubicBezTo>
                  <a:cubicBezTo>
                    <a:pt x="15657" y="20014"/>
                    <a:pt x="15680" y="20006"/>
                    <a:pt x="15695" y="20006"/>
                  </a:cubicBezTo>
                  <a:cubicBezTo>
                    <a:pt x="15726" y="19991"/>
                    <a:pt x="15749" y="19968"/>
                    <a:pt x="15764" y="19937"/>
                  </a:cubicBezTo>
                  <a:cubicBezTo>
                    <a:pt x="15772" y="19907"/>
                    <a:pt x="15772" y="19868"/>
                    <a:pt x="15764" y="19838"/>
                  </a:cubicBezTo>
                  <a:cubicBezTo>
                    <a:pt x="15749" y="19815"/>
                    <a:pt x="15726" y="19792"/>
                    <a:pt x="15703" y="19784"/>
                  </a:cubicBezTo>
                  <a:cubicBezTo>
                    <a:pt x="15588" y="19746"/>
                    <a:pt x="15488" y="19692"/>
                    <a:pt x="15389" y="19639"/>
                  </a:cubicBezTo>
                  <a:cubicBezTo>
                    <a:pt x="15236" y="19555"/>
                    <a:pt x="15098" y="19447"/>
                    <a:pt x="14975" y="19332"/>
                  </a:cubicBezTo>
                  <a:cubicBezTo>
                    <a:pt x="14845" y="19195"/>
                    <a:pt x="14730" y="19049"/>
                    <a:pt x="14631" y="18888"/>
                  </a:cubicBezTo>
                  <a:cubicBezTo>
                    <a:pt x="14524" y="18689"/>
                    <a:pt x="14432" y="18475"/>
                    <a:pt x="14378" y="18253"/>
                  </a:cubicBezTo>
                  <a:lnTo>
                    <a:pt x="14378" y="18284"/>
                  </a:lnTo>
                  <a:cubicBezTo>
                    <a:pt x="14317" y="18031"/>
                    <a:pt x="14294" y="17778"/>
                    <a:pt x="14286" y="17518"/>
                  </a:cubicBezTo>
                  <a:cubicBezTo>
                    <a:pt x="14286" y="17342"/>
                    <a:pt x="14302" y="17173"/>
                    <a:pt x="14332" y="16997"/>
                  </a:cubicBezTo>
                  <a:cubicBezTo>
                    <a:pt x="21407" y="16722"/>
                    <a:pt x="26950" y="12993"/>
                    <a:pt x="26950" y="8514"/>
                  </a:cubicBezTo>
                  <a:cubicBezTo>
                    <a:pt x="26950" y="3829"/>
                    <a:pt x="20909" y="8"/>
                    <a:pt x="13475" y="8"/>
                  </a:cubicBezTo>
                  <a:lnTo>
                    <a:pt x="1347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744" name="Google Shape;1744;p69"/>
            <p:cNvSpPr/>
            <p:nvPr/>
          </p:nvSpPr>
          <p:spPr>
            <a:xfrm>
              <a:off x="6119747" y="2696278"/>
              <a:ext cx="803442" cy="510215"/>
            </a:xfrm>
            <a:custGeom>
              <a:avLst/>
              <a:gdLst/>
              <a:ahLst/>
              <a:cxnLst/>
              <a:rect l="l" t="t" r="r" b="b"/>
              <a:pathLst>
                <a:path w="19317" h="12267" extrusionOk="0">
                  <a:moveTo>
                    <a:pt x="12847" y="1486"/>
                  </a:moveTo>
                  <a:cubicBezTo>
                    <a:pt x="12955" y="1594"/>
                    <a:pt x="13062" y="1701"/>
                    <a:pt x="13154" y="1823"/>
                  </a:cubicBezTo>
                  <a:lnTo>
                    <a:pt x="13169" y="1831"/>
                  </a:lnTo>
                  <a:lnTo>
                    <a:pt x="13177" y="1846"/>
                  </a:lnTo>
                  <a:cubicBezTo>
                    <a:pt x="13353" y="2091"/>
                    <a:pt x="13506" y="2352"/>
                    <a:pt x="13628" y="2627"/>
                  </a:cubicBezTo>
                  <a:cubicBezTo>
                    <a:pt x="13613" y="2620"/>
                    <a:pt x="13605" y="2620"/>
                    <a:pt x="13590" y="2620"/>
                  </a:cubicBezTo>
                  <a:cubicBezTo>
                    <a:pt x="13246" y="2620"/>
                    <a:pt x="12901" y="2650"/>
                    <a:pt x="12556" y="2704"/>
                  </a:cubicBezTo>
                  <a:cubicBezTo>
                    <a:pt x="12288" y="2750"/>
                    <a:pt x="12028" y="2811"/>
                    <a:pt x="11768" y="2895"/>
                  </a:cubicBezTo>
                  <a:cubicBezTo>
                    <a:pt x="11776" y="2888"/>
                    <a:pt x="11783" y="2872"/>
                    <a:pt x="11783" y="2857"/>
                  </a:cubicBezTo>
                  <a:lnTo>
                    <a:pt x="11806" y="2803"/>
                  </a:lnTo>
                  <a:cubicBezTo>
                    <a:pt x="11913" y="2566"/>
                    <a:pt x="12043" y="2344"/>
                    <a:pt x="12204" y="2137"/>
                  </a:cubicBezTo>
                  <a:cubicBezTo>
                    <a:pt x="12388" y="1892"/>
                    <a:pt x="12610" y="1678"/>
                    <a:pt x="12847" y="1486"/>
                  </a:cubicBezTo>
                  <a:close/>
                  <a:moveTo>
                    <a:pt x="9953" y="323"/>
                  </a:moveTo>
                  <a:cubicBezTo>
                    <a:pt x="10129" y="323"/>
                    <a:pt x="10306" y="338"/>
                    <a:pt x="10474" y="361"/>
                  </a:cubicBezTo>
                  <a:cubicBezTo>
                    <a:pt x="10864" y="415"/>
                    <a:pt x="11240" y="514"/>
                    <a:pt x="11607" y="667"/>
                  </a:cubicBezTo>
                  <a:lnTo>
                    <a:pt x="11622" y="667"/>
                  </a:lnTo>
                  <a:cubicBezTo>
                    <a:pt x="11929" y="805"/>
                    <a:pt x="12227" y="974"/>
                    <a:pt x="12503" y="1180"/>
                  </a:cubicBezTo>
                  <a:cubicBezTo>
                    <a:pt x="12541" y="1211"/>
                    <a:pt x="12579" y="1241"/>
                    <a:pt x="12618" y="1272"/>
                  </a:cubicBezTo>
                  <a:cubicBezTo>
                    <a:pt x="12533" y="1326"/>
                    <a:pt x="12457" y="1387"/>
                    <a:pt x="12388" y="1456"/>
                  </a:cubicBezTo>
                  <a:cubicBezTo>
                    <a:pt x="12189" y="1647"/>
                    <a:pt x="11998" y="1869"/>
                    <a:pt x="11837" y="2099"/>
                  </a:cubicBezTo>
                  <a:cubicBezTo>
                    <a:pt x="11691" y="2313"/>
                    <a:pt x="11569" y="2543"/>
                    <a:pt x="11477" y="2788"/>
                  </a:cubicBezTo>
                  <a:cubicBezTo>
                    <a:pt x="11439" y="2872"/>
                    <a:pt x="11416" y="2956"/>
                    <a:pt x="11393" y="3041"/>
                  </a:cubicBezTo>
                  <a:cubicBezTo>
                    <a:pt x="11309" y="3071"/>
                    <a:pt x="11224" y="3102"/>
                    <a:pt x="11148" y="3148"/>
                  </a:cubicBezTo>
                  <a:cubicBezTo>
                    <a:pt x="10887" y="3224"/>
                    <a:pt x="10642" y="3309"/>
                    <a:pt x="10413" y="3401"/>
                  </a:cubicBezTo>
                  <a:cubicBezTo>
                    <a:pt x="10397" y="3362"/>
                    <a:pt x="10367" y="3324"/>
                    <a:pt x="10344" y="3293"/>
                  </a:cubicBezTo>
                  <a:cubicBezTo>
                    <a:pt x="10007" y="2865"/>
                    <a:pt x="9586" y="2512"/>
                    <a:pt x="9096" y="2267"/>
                  </a:cubicBezTo>
                  <a:cubicBezTo>
                    <a:pt x="8637" y="2015"/>
                    <a:pt x="8131" y="1854"/>
                    <a:pt x="7611" y="1785"/>
                  </a:cubicBezTo>
                  <a:cubicBezTo>
                    <a:pt x="7544" y="1778"/>
                    <a:pt x="7478" y="1770"/>
                    <a:pt x="7412" y="1770"/>
                  </a:cubicBezTo>
                  <a:lnTo>
                    <a:pt x="7412" y="1770"/>
                  </a:lnTo>
                  <a:lnTo>
                    <a:pt x="7419" y="1762"/>
                  </a:lnTo>
                  <a:cubicBezTo>
                    <a:pt x="7480" y="1609"/>
                    <a:pt x="7572" y="1456"/>
                    <a:pt x="7672" y="1326"/>
                  </a:cubicBezTo>
                  <a:cubicBezTo>
                    <a:pt x="7802" y="1165"/>
                    <a:pt x="7940" y="1019"/>
                    <a:pt x="8101" y="897"/>
                  </a:cubicBezTo>
                  <a:cubicBezTo>
                    <a:pt x="8284" y="767"/>
                    <a:pt x="8476" y="652"/>
                    <a:pt x="8675" y="568"/>
                  </a:cubicBezTo>
                  <a:cubicBezTo>
                    <a:pt x="8935" y="461"/>
                    <a:pt x="9203" y="392"/>
                    <a:pt x="9471" y="353"/>
                  </a:cubicBezTo>
                  <a:cubicBezTo>
                    <a:pt x="9632" y="338"/>
                    <a:pt x="9793" y="323"/>
                    <a:pt x="9953" y="323"/>
                  </a:cubicBezTo>
                  <a:close/>
                  <a:moveTo>
                    <a:pt x="4533" y="2964"/>
                  </a:moveTo>
                  <a:cubicBezTo>
                    <a:pt x="4548" y="3064"/>
                    <a:pt x="4563" y="3148"/>
                    <a:pt x="4579" y="3217"/>
                  </a:cubicBezTo>
                  <a:cubicBezTo>
                    <a:pt x="4617" y="3477"/>
                    <a:pt x="4579" y="3745"/>
                    <a:pt x="4479" y="3990"/>
                  </a:cubicBezTo>
                  <a:cubicBezTo>
                    <a:pt x="4418" y="4128"/>
                    <a:pt x="4341" y="4250"/>
                    <a:pt x="4257" y="4365"/>
                  </a:cubicBezTo>
                  <a:cubicBezTo>
                    <a:pt x="4119" y="4541"/>
                    <a:pt x="3966" y="4687"/>
                    <a:pt x="3790" y="4825"/>
                  </a:cubicBezTo>
                  <a:cubicBezTo>
                    <a:pt x="3660" y="4924"/>
                    <a:pt x="3522" y="5008"/>
                    <a:pt x="3384" y="5093"/>
                  </a:cubicBezTo>
                  <a:lnTo>
                    <a:pt x="3377" y="5093"/>
                  </a:lnTo>
                  <a:lnTo>
                    <a:pt x="3384" y="5031"/>
                  </a:lnTo>
                  <a:lnTo>
                    <a:pt x="3400" y="4924"/>
                  </a:lnTo>
                  <a:cubicBezTo>
                    <a:pt x="3461" y="4411"/>
                    <a:pt x="3660" y="3929"/>
                    <a:pt x="3982" y="3523"/>
                  </a:cubicBezTo>
                  <a:cubicBezTo>
                    <a:pt x="4142" y="3316"/>
                    <a:pt x="4326" y="3133"/>
                    <a:pt x="4533" y="2964"/>
                  </a:cubicBezTo>
                  <a:close/>
                  <a:moveTo>
                    <a:pt x="3507" y="2076"/>
                  </a:moveTo>
                  <a:cubicBezTo>
                    <a:pt x="3553" y="2076"/>
                    <a:pt x="3606" y="2076"/>
                    <a:pt x="3652" y="2084"/>
                  </a:cubicBezTo>
                  <a:cubicBezTo>
                    <a:pt x="3737" y="2099"/>
                    <a:pt x="3821" y="2122"/>
                    <a:pt x="3897" y="2153"/>
                  </a:cubicBezTo>
                  <a:cubicBezTo>
                    <a:pt x="3966" y="2183"/>
                    <a:pt x="4035" y="2214"/>
                    <a:pt x="4089" y="2260"/>
                  </a:cubicBezTo>
                  <a:cubicBezTo>
                    <a:pt x="4150" y="2313"/>
                    <a:pt x="4211" y="2367"/>
                    <a:pt x="4257" y="2428"/>
                  </a:cubicBezTo>
                  <a:cubicBezTo>
                    <a:pt x="4311" y="2497"/>
                    <a:pt x="4357" y="2574"/>
                    <a:pt x="4395" y="2650"/>
                  </a:cubicBezTo>
                  <a:cubicBezTo>
                    <a:pt x="4058" y="2903"/>
                    <a:pt x="3775" y="3209"/>
                    <a:pt x="3545" y="3561"/>
                  </a:cubicBezTo>
                  <a:cubicBezTo>
                    <a:pt x="3293" y="3952"/>
                    <a:pt x="3132" y="4388"/>
                    <a:pt x="3063" y="4848"/>
                  </a:cubicBezTo>
                  <a:cubicBezTo>
                    <a:pt x="3048" y="4985"/>
                    <a:pt x="3032" y="5123"/>
                    <a:pt x="3032" y="5261"/>
                  </a:cubicBezTo>
                  <a:lnTo>
                    <a:pt x="2971" y="5292"/>
                  </a:lnTo>
                  <a:lnTo>
                    <a:pt x="2833" y="5353"/>
                  </a:lnTo>
                  <a:cubicBezTo>
                    <a:pt x="2565" y="5460"/>
                    <a:pt x="2290" y="5552"/>
                    <a:pt x="2006" y="5628"/>
                  </a:cubicBezTo>
                  <a:lnTo>
                    <a:pt x="1960" y="5598"/>
                  </a:lnTo>
                  <a:lnTo>
                    <a:pt x="1899" y="5544"/>
                  </a:lnTo>
                  <a:cubicBezTo>
                    <a:pt x="1761" y="5445"/>
                    <a:pt x="1639" y="5322"/>
                    <a:pt x="1532" y="5192"/>
                  </a:cubicBezTo>
                  <a:cubicBezTo>
                    <a:pt x="1455" y="5085"/>
                    <a:pt x="1386" y="4978"/>
                    <a:pt x="1333" y="4855"/>
                  </a:cubicBezTo>
                  <a:cubicBezTo>
                    <a:pt x="1287" y="4748"/>
                    <a:pt x="1256" y="4633"/>
                    <a:pt x="1241" y="4511"/>
                  </a:cubicBezTo>
                  <a:cubicBezTo>
                    <a:pt x="1225" y="4373"/>
                    <a:pt x="1225" y="4243"/>
                    <a:pt x="1241" y="4105"/>
                  </a:cubicBezTo>
                  <a:cubicBezTo>
                    <a:pt x="1264" y="3952"/>
                    <a:pt x="1310" y="3806"/>
                    <a:pt x="1371" y="3661"/>
                  </a:cubicBezTo>
                  <a:lnTo>
                    <a:pt x="1371" y="3653"/>
                  </a:lnTo>
                  <a:cubicBezTo>
                    <a:pt x="1463" y="3469"/>
                    <a:pt x="1570" y="3286"/>
                    <a:pt x="1692" y="3125"/>
                  </a:cubicBezTo>
                  <a:cubicBezTo>
                    <a:pt x="1846" y="2926"/>
                    <a:pt x="2029" y="2750"/>
                    <a:pt x="2221" y="2589"/>
                  </a:cubicBezTo>
                  <a:cubicBezTo>
                    <a:pt x="2404" y="2451"/>
                    <a:pt x="2611" y="2329"/>
                    <a:pt x="2826" y="2229"/>
                  </a:cubicBezTo>
                  <a:lnTo>
                    <a:pt x="2841" y="2221"/>
                  </a:lnTo>
                  <a:cubicBezTo>
                    <a:pt x="2994" y="2160"/>
                    <a:pt x="3155" y="2114"/>
                    <a:pt x="3323" y="2091"/>
                  </a:cubicBezTo>
                  <a:cubicBezTo>
                    <a:pt x="3384" y="2084"/>
                    <a:pt x="3446" y="2076"/>
                    <a:pt x="3507" y="2076"/>
                  </a:cubicBezTo>
                  <a:close/>
                  <a:moveTo>
                    <a:pt x="3063" y="5613"/>
                  </a:moveTo>
                  <a:cubicBezTo>
                    <a:pt x="3063" y="5787"/>
                    <a:pt x="3085" y="5960"/>
                    <a:pt x="3115" y="6134"/>
                  </a:cubicBezTo>
                  <a:lnTo>
                    <a:pt x="3101" y="6134"/>
                  </a:lnTo>
                  <a:cubicBezTo>
                    <a:pt x="2948" y="6095"/>
                    <a:pt x="2795" y="6034"/>
                    <a:pt x="2649" y="5973"/>
                  </a:cubicBezTo>
                  <a:cubicBezTo>
                    <a:pt x="2550" y="5935"/>
                    <a:pt x="2473" y="5896"/>
                    <a:pt x="2389" y="5858"/>
                  </a:cubicBezTo>
                  <a:cubicBezTo>
                    <a:pt x="2619" y="5789"/>
                    <a:pt x="2841" y="5713"/>
                    <a:pt x="3063" y="5613"/>
                  </a:cubicBezTo>
                  <a:close/>
                  <a:moveTo>
                    <a:pt x="6998" y="2084"/>
                  </a:moveTo>
                  <a:lnTo>
                    <a:pt x="6983" y="2099"/>
                  </a:lnTo>
                  <a:lnTo>
                    <a:pt x="6983" y="2122"/>
                  </a:lnTo>
                  <a:cubicBezTo>
                    <a:pt x="6922" y="2482"/>
                    <a:pt x="6891" y="2842"/>
                    <a:pt x="6899" y="3201"/>
                  </a:cubicBezTo>
                  <a:cubicBezTo>
                    <a:pt x="6899" y="3492"/>
                    <a:pt x="6883" y="3783"/>
                    <a:pt x="6860" y="4067"/>
                  </a:cubicBezTo>
                  <a:cubicBezTo>
                    <a:pt x="6830" y="4289"/>
                    <a:pt x="6768" y="4503"/>
                    <a:pt x="6684" y="4717"/>
                  </a:cubicBezTo>
                  <a:cubicBezTo>
                    <a:pt x="6615" y="4878"/>
                    <a:pt x="6516" y="5039"/>
                    <a:pt x="6409" y="5184"/>
                  </a:cubicBezTo>
                  <a:cubicBezTo>
                    <a:pt x="6286" y="5345"/>
                    <a:pt x="6141" y="5483"/>
                    <a:pt x="5980" y="5613"/>
                  </a:cubicBezTo>
                  <a:cubicBezTo>
                    <a:pt x="5781" y="5759"/>
                    <a:pt x="5566" y="5889"/>
                    <a:pt x="5329" y="5981"/>
                  </a:cubicBezTo>
                  <a:cubicBezTo>
                    <a:pt x="4917" y="6150"/>
                    <a:pt x="4483" y="6241"/>
                    <a:pt x="4036" y="6241"/>
                  </a:cubicBezTo>
                  <a:cubicBezTo>
                    <a:pt x="4018" y="6241"/>
                    <a:pt x="4000" y="6241"/>
                    <a:pt x="3982" y="6241"/>
                  </a:cubicBezTo>
                  <a:cubicBezTo>
                    <a:pt x="3828" y="6241"/>
                    <a:pt x="3675" y="6233"/>
                    <a:pt x="3522" y="6210"/>
                  </a:cubicBezTo>
                  <a:lnTo>
                    <a:pt x="3453" y="6203"/>
                  </a:lnTo>
                  <a:cubicBezTo>
                    <a:pt x="3430" y="6095"/>
                    <a:pt x="3415" y="5988"/>
                    <a:pt x="3400" y="5881"/>
                  </a:cubicBezTo>
                  <a:cubicBezTo>
                    <a:pt x="3377" y="5743"/>
                    <a:pt x="3369" y="5598"/>
                    <a:pt x="3361" y="5460"/>
                  </a:cubicBezTo>
                  <a:cubicBezTo>
                    <a:pt x="3614" y="5330"/>
                    <a:pt x="3859" y="5177"/>
                    <a:pt x="4081" y="4993"/>
                  </a:cubicBezTo>
                  <a:cubicBezTo>
                    <a:pt x="4334" y="4786"/>
                    <a:pt x="4548" y="4534"/>
                    <a:pt x="4701" y="4243"/>
                  </a:cubicBezTo>
                  <a:cubicBezTo>
                    <a:pt x="4854" y="3944"/>
                    <a:pt x="4923" y="3615"/>
                    <a:pt x="4900" y="3286"/>
                  </a:cubicBezTo>
                  <a:cubicBezTo>
                    <a:pt x="4885" y="3110"/>
                    <a:pt x="4847" y="2926"/>
                    <a:pt x="4785" y="2757"/>
                  </a:cubicBezTo>
                  <a:cubicBezTo>
                    <a:pt x="5000" y="2620"/>
                    <a:pt x="5222" y="2497"/>
                    <a:pt x="5459" y="2390"/>
                  </a:cubicBezTo>
                  <a:lnTo>
                    <a:pt x="5475" y="2390"/>
                  </a:lnTo>
                  <a:cubicBezTo>
                    <a:pt x="5796" y="2260"/>
                    <a:pt x="6133" y="2168"/>
                    <a:pt x="6470" y="2114"/>
                  </a:cubicBezTo>
                  <a:lnTo>
                    <a:pt x="6477" y="2114"/>
                  </a:lnTo>
                  <a:cubicBezTo>
                    <a:pt x="6646" y="2091"/>
                    <a:pt x="6822" y="2084"/>
                    <a:pt x="6998" y="2084"/>
                  </a:cubicBezTo>
                  <a:close/>
                  <a:moveTo>
                    <a:pt x="13774" y="3002"/>
                  </a:moveTo>
                  <a:cubicBezTo>
                    <a:pt x="13827" y="3201"/>
                    <a:pt x="13866" y="3401"/>
                    <a:pt x="13896" y="3600"/>
                  </a:cubicBezTo>
                  <a:cubicBezTo>
                    <a:pt x="13950" y="3990"/>
                    <a:pt x="13950" y="4380"/>
                    <a:pt x="13896" y="4771"/>
                  </a:cubicBezTo>
                  <a:cubicBezTo>
                    <a:pt x="13835" y="5246"/>
                    <a:pt x="13705" y="5713"/>
                    <a:pt x="13513" y="6164"/>
                  </a:cubicBezTo>
                  <a:cubicBezTo>
                    <a:pt x="13314" y="6631"/>
                    <a:pt x="13054" y="7075"/>
                    <a:pt x="12740" y="7481"/>
                  </a:cubicBezTo>
                  <a:lnTo>
                    <a:pt x="12763" y="7466"/>
                  </a:lnTo>
                  <a:lnTo>
                    <a:pt x="12694" y="7542"/>
                  </a:lnTo>
                  <a:cubicBezTo>
                    <a:pt x="12633" y="7619"/>
                    <a:pt x="12564" y="7703"/>
                    <a:pt x="12495" y="7780"/>
                  </a:cubicBezTo>
                  <a:lnTo>
                    <a:pt x="12480" y="7780"/>
                  </a:lnTo>
                  <a:cubicBezTo>
                    <a:pt x="12426" y="7389"/>
                    <a:pt x="12334" y="6999"/>
                    <a:pt x="12220" y="6616"/>
                  </a:cubicBezTo>
                  <a:cubicBezTo>
                    <a:pt x="12166" y="6440"/>
                    <a:pt x="12112" y="6272"/>
                    <a:pt x="12059" y="6095"/>
                  </a:cubicBezTo>
                  <a:lnTo>
                    <a:pt x="12051" y="6042"/>
                  </a:lnTo>
                  <a:lnTo>
                    <a:pt x="12036" y="5988"/>
                  </a:lnTo>
                  <a:lnTo>
                    <a:pt x="12028" y="5965"/>
                  </a:lnTo>
                  <a:cubicBezTo>
                    <a:pt x="11952" y="5720"/>
                    <a:pt x="11867" y="5437"/>
                    <a:pt x="11791" y="5161"/>
                  </a:cubicBezTo>
                  <a:cubicBezTo>
                    <a:pt x="11730" y="4909"/>
                    <a:pt x="11676" y="4656"/>
                    <a:pt x="11638" y="4396"/>
                  </a:cubicBezTo>
                  <a:cubicBezTo>
                    <a:pt x="11599" y="4097"/>
                    <a:pt x="11592" y="3799"/>
                    <a:pt x="11630" y="3500"/>
                  </a:cubicBezTo>
                  <a:cubicBezTo>
                    <a:pt x="11638" y="3446"/>
                    <a:pt x="11645" y="3385"/>
                    <a:pt x="11653" y="3332"/>
                  </a:cubicBezTo>
                  <a:cubicBezTo>
                    <a:pt x="12082" y="3217"/>
                    <a:pt x="12511" y="3133"/>
                    <a:pt x="12947" y="3079"/>
                  </a:cubicBezTo>
                  <a:cubicBezTo>
                    <a:pt x="13230" y="3041"/>
                    <a:pt x="13506" y="3018"/>
                    <a:pt x="13774" y="3002"/>
                  </a:cubicBezTo>
                  <a:close/>
                  <a:moveTo>
                    <a:pt x="11324" y="3431"/>
                  </a:moveTo>
                  <a:lnTo>
                    <a:pt x="11324" y="3431"/>
                  </a:lnTo>
                  <a:cubicBezTo>
                    <a:pt x="11316" y="3446"/>
                    <a:pt x="11309" y="3462"/>
                    <a:pt x="11309" y="3485"/>
                  </a:cubicBezTo>
                  <a:cubicBezTo>
                    <a:pt x="11263" y="3952"/>
                    <a:pt x="11293" y="4426"/>
                    <a:pt x="11400" y="4886"/>
                  </a:cubicBezTo>
                  <a:cubicBezTo>
                    <a:pt x="11492" y="5322"/>
                    <a:pt x="11630" y="5774"/>
                    <a:pt x="11737" y="6103"/>
                  </a:cubicBezTo>
                  <a:lnTo>
                    <a:pt x="11799" y="6317"/>
                  </a:lnTo>
                  <a:cubicBezTo>
                    <a:pt x="11860" y="6501"/>
                    <a:pt x="11944" y="6785"/>
                    <a:pt x="12013" y="7060"/>
                  </a:cubicBezTo>
                  <a:cubicBezTo>
                    <a:pt x="12082" y="7305"/>
                    <a:pt x="12135" y="7558"/>
                    <a:pt x="12174" y="7803"/>
                  </a:cubicBezTo>
                  <a:cubicBezTo>
                    <a:pt x="12181" y="7902"/>
                    <a:pt x="12189" y="7994"/>
                    <a:pt x="12197" y="8094"/>
                  </a:cubicBezTo>
                  <a:lnTo>
                    <a:pt x="12158" y="8140"/>
                  </a:lnTo>
                  <a:lnTo>
                    <a:pt x="12112" y="8178"/>
                  </a:lnTo>
                  <a:cubicBezTo>
                    <a:pt x="12097" y="8155"/>
                    <a:pt x="12082" y="8132"/>
                    <a:pt x="12059" y="8109"/>
                  </a:cubicBezTo>
                  <a:lnTo>
                    <a:pt x="12021" y="8055"/>
                  </a:lnTo>
                  <a:lnTo>
                    <a:pt x="12013" y="8055"/>
                  </a:lnTo>
                  <a:cubicBezTo>
                    <a:pt x="11860" y="7841"/>
                    <a:pt x="11730" y="7619"/>
                    <a:pt x="11622" y="7374"/>
                  </a:cubicBezTo>
                  <a:cubicBezTo>
                    <a:pt x="11446" y="6915"/>
                    <a:pt x="11316" y="6440"/>
                    <a:pt x="11232" y="5950"/>
                  </a:cubicBezTo>
                  <a:cubicBezTo>
                    <a:pt x="11209" y="5835"/>
                    <a:pt x="11194" y="5720"/>
                    <a:pt x="11171" y="5613"/>
                  </a:cubicBezTo>
                  <a:cubicBezTo>
                    <a:pt x="11109" y="5261"/>
                    <a:pt x="11048" y="4909"/>
                    <a:pt x="10956" y="4564"/>
                  </a:cubicBezTo>
                  <a:cubicBezTo>
                    <a:pt x="10887" y="4304"/>
                    <a:pt x="10788" y="4044"/>
                    <a:pt x="10665" y="3806"/>
                  </a:cubicBezTo>
                  <a:cubicBezTo>
                    <a:pt x="10857" y="3668"/>
                    <a:pt x="11056" y="3554"/>
                    <a:pt x="11263" y="3446"/>
                  </a:cubicBezTo>
                  <a:lnTo>
                    <a:pt x="11324" y="3431"/>
                  </a:lnTo>
                  <a:close/>
                  <a:moveTo>
                    <a:pt x="14088" y="2987"/>
                  </a:moveTo>
                  <a:lnTo>
                    <a:pt x="14141" y="2995"/>
                  </a:lnTo>
                  <a:cubicBezTo>
                    <a:pt x="14279" y="2995"/>
                    <a:pt x="14417" y="2995"/>
                    <a:pt x="14547" y="3002"/>
                  </a:cubicBezTo>
                  <a:cubicBezTo>
                    <a:pt x="14960" y="3064"/>
                    <a:pt x="15374" y="3178"/>
                    <a:pt x="15764" y="3339"/>
                  </a:cubicBezTo>
                  <a:cubicBezTo>
                    <a:pt x="16040" y="3454"/>
                    <a:pt x="16300" y="3607"/>
                    <a:pt x="16545" y="3791"/>
                  </a:cubicBezTo>
                  <a:cubicBezTo>
                    <a:pt x="16729" y="3929"/>
                    <a:pt x="16897" y="4097"/>
                    <a:pt x="17051" y="4281"/>
                  </a:cubicBezTo>
                  <a:cubicBezTo>
                    <a:pt x="17181" y="4457"/>
                    <a:pt x="17296" y="4648"/>
                    <a:pt x="17380" y="4848"/>
                  </a:cubicBezTo>
                  <a:cubicBezTo>
                    <a:pt x="17472" y="5070"/>
                    <a:pt x="17533" y="5299"/>
                    <a:pt x="17571" y="5537"/>
                  </a:cubicBezTo>
                  <a:cubicBezTo>
                    <a:pt x="17610" y="5812"/>
                    <a:pt x="17610" y="6103"/>
                    <a:pt x="17571" y="6379"/>
                  </a:cubicBezTo>
                  <a:cubicBezTo>
                    <a:pt x="17502" y="6892"/>
                    <a:pt x="17303" y="7374"/>
                    <a:pt x="16989" y="7780"/>
                  </a:cubicBezTo>
                  <a:cubicBezTo>
                    <a:pt x="16821" y="7994"/>
                    <a:pt x="16630" y="8186"/>
                    <a:pt x="16415" y="8354"/>
                  </a:cubicBezTo>
                  <a:cubicBezTo>
                    <a:pt x="16162" y="8553"/>
                    <a:pt x="15887" y="8714"/>
                    <a:pt x="15596" y="8836"/>
                  </a:cubicBezTo>
                  <a:cubicBezTo>
                    <a:pt x="15305" y="8951"/>
                    <a:pt x="14999" y="9035"/>
                    <a:pt x="14693" y="9074"/>
                  </a:cubicBezTo>
                  <a:cubicBezTo>
                    <a:pt x="14547" y="9097"/>
                    <a:pt x="14394" y="9104"/>
                    <a:pt x="14241" y="9104"/>
                  </a:cubicBezTo>
                  <a:cubicBezTo>
                    <a:pt x="14103" y="9104"/>
                    <a:pt x="13958" y="9097"/>
                    <a:pt x="13820" y="9081"/>
                  </a:cubicBezTo>
                  <a:cubicBezTo>
                    <a:pt x="13559" y="9043"/>
                    <a:pt x="13314" y="8974"/>
                    <a:pt x="13069" y="8875"/>
                  </a:cubicBezTo>
                  <a:cubicBezTo>
                    <a:pt x="12870" y="8790"/>
                    <a:pt x="12687" y="8676"/>
                    <a:pt x="12511" y="8553"/>
                  </a:cubicBezTo>
                  <a:cubicBezTo>
                    <a:pt x="12518" y="8446"/>
                    <a:pt x="12518" y="8331"/>
                    <a:pt x="12518" y="8216"/>
                  </a:cubicBezTo>
                  <a:cubicBezTo>
                    <a:pt x="12939" y="7780"/>
                    <a:pt x="13299" y="7282"/>
                    <a:pt x="13582" y="6746"/>
                  </a:cubicBezTo>
                  <a:cubicBezTo>
                    <a:pt x="14049" y="5889"/>
                    <a:pt x="14271" y="4916"/>
                    <a:pt x="14241" y="3944"/>
                  </a:cubicBezTo>
                  <a:cubicBezTo>
                    <a:pt x="14233" y="3615"/>
                    <a:pt x="14180" y="3293"/>
                    <a:pt x="14088" y="2987"/>
                  </a:cubicBezTo>
                  <a:close/>
                  <a:moveTo>
                    <a:pt x="10413" y="4021"/>
                  </a:moveTo>
                  <a:cubicBezTo>
                    <a:pt x="10428" y="4059"/>
                    <a:pt x="10443" y="4097"/>
                    <a:pt x="10459" y="4135"/>
                  </a:cubicBezTo>
                  <a:lnTo>
                    <a:pt x="10474" y="4166"/>
                  </a:lnTo>
                  <a:lnTo>
                    <a:pt x="10474" y="4143"/>
                  </a:lnTo>
                  <a:cubicBezTo>
                    <a:pt x="10627" y="4572"/>
                    <a:pt x="10734" y="5016"/>
                    <a:pt x="10803" y="5468"/>
                  </a:cubicBezTo>
                  <a:lnTo>
                    <a:pt x="10841" y="5659"/>
                  </a:lnTo>
                  <a:lnTo>
                    <a:pt x="10841" y="5682"/>
                  </a:lnTo>
                  <a:cubicBezTo>
                    <a:pt x="10903" y="6095"/>
                    <a:pt x="10995" y="6501"/>
                    <a:pt x="11102" y="6907"/>
                  </a:cubicBezTo>
                  <a:cubicBezTo>
                    <a:pt x="11217" y="7328"/>
                    <a:pt x="11393" y="7719"/>
                    <a:pt x="11622" y="8086"/>
                  </a:cubicBezTo>
                  <a:cubicBezTo>
                    <a:pt x="11699" y="8193"/>
                    <a:pt x="11783" y="8300"/>
                    <a:pt x="11867" y="8400"/>
                  </a:cubicBezTo>
                  <a:cubicBezTo>
                    <a:pt x="11699" y="8545"/>
                    <a:pt x="11569" y="8645"/>
                    <a:pt x="11462" y="8729"/>
                  </a:cubicBezTo>
                  <a:cubicBezTo>
                    <a:pt x="10981" y="9103"/>
                    <a:pt x="10454" y="9416"/>
                    <a:pt x="9898" y="9653"/>
                  </a:cubicBezTo>
                  <a:lnTo>
                    <a:pt x="9898" y="9653"/>
                  </a:lnTo>
                  <a:cubicBezTo>
                    <a:pt x="9814" y="9562"/>
                    <a:pt x="9746" y="9479"/>
                    <a:pt x="9685" y="9403"/>
                  </a:cubicBezTo>
                  <a:cubicBezTo>
                    <a:pt x="9525" y="9196"/>
                    <a:pt x="9394" y="8966"/>
                    <a:pt x="9287" y="8729"/>
                  </a:cubicBezTo>
                  <a:cubicBezTo>
                    <a:pt x="9165" y="8431"/>
                    <a:pt x="9088" y="8124"/>
                    <a:pt x="9042" y="7818"/>
                  </a:cubicBezTo>
                  <a:cubicBezTo>
                    <a:pt x="8996" y="7451"/>
                    <a:pt x="8996" y="7075"/>
                    <a:pt x="9042" y="6716"/>
                  </a:cubicBezTo>
                  <a:cubicBezTo>
                    <a:pt x="9096" y="6310"/>
                    <a:pt x="9211" y="5912"/>
                    <a:pt x="9364" y="5537"/>
                  </a:cubicBezTo>
                  <a:cubicBezTo>
                    <a:pt x="9517" y="5177"/>
                    <a:pt x="9708" y="4832"/>
                    <a:pt x="9946" y="4526"/>
                  </a:cubicBezTo>
                  <a:cubicBezTo>
                    <a:pt x="10084" y="4342"/>
                    <a:pt x="10244" y="4174"/>
                    <a:pt x="10413" y="4021"/>
                  </a:cubicBezTo>
                  <a:close/>
                  <a:moveTo>
                    <a:pt x="7358" y="2084"/>
                  </a:moveTo>
                  <a:lnTo>
                    <a:pt x="7580" y="2107"/>
                  </a:lnTo>
                  <a:cubicBezTo>
                    <a:pt x="7940" y="2160"/>
                    <a:pt x="8284" y="2252"/>
                    <a:pt x="8614" y="2390"/>
                  </a:cubicBezTo>
                  <a:lnTo>
                    <a:pt x="8637" y="2390"/>
                  </a:lnTo>
                  <a:cubicBezTo>
                    <a:pt x="8935" y="2520"/>
                    <a:pt x="9226" y="2696"/>
                    <a:pt x="9494" y="2895"/>
                  </a:cubicBezTo>
                  <a:cubicBezTo>
                    <a:pt x="9708" y="3064"/>
                    <a:pt x="9900" y="3255"/>
                    <a:pt x="10068" y="3469"/>
                  </a:cubicBezTo>
                  <a:lnTo>
                    <a:pt x="10114" y="3531"/>
                  </a:lnTo>
                  <a:cubicBezTo>
                    <a:pt x="9303" y="3868"/>
                    <a:pt x="8560" y="4335"/>
                    <a:pt x="7902" y="4909"/>
                  </a:cubicBezTo>
                  <a:cubicBezTo>
                    <a:pt x="7526" y="5238"/>
                    <a:pt x="7190" y="5613"/>
                    <a:pt x="6899" y="6027"/>
                  </a:cubicBezTo>
                  <a:cubicBezTo>
                    <a:pt x="6615" y="6432"/>
                    <a:pt x="6386" y="6869"/>
                    <a:pt x="6210" y="7336"/>
                  </a:cubicBezTo>
                  <a:cubicBezTo>
                    <a:pt x="6041" y="7787"/>
                    <a:pt x="5934" y="8262"/>
                    <a:pt x="5911" y="8744"/>
                  </a:cubicBezTo>
                  <a:cubicBezTo>
                    <a:pt x="5896" y="9081"/>
                    <a:pt x="5934" y="9418"/>
                    <a:pt x="6018" y="9747"/>
                  </a:cubicBezTo>
                  <a:cubicBezTo>
                    <a:pt x="5811" y="9625"/>
                    <a:pt x="5605" y="9495"/>
                    <a:pt x="5413" y="9349"/>
                  </a:cubicBezTo>
                  <a:cubicBezTo>
                    <a:pt x="5260" y="9227"/>
                    <a:pt x="5107" y="9097"/>
                    <a:pt x="4977" y="8959"/>
                  </a:cubicBezTo>
                  <a:cubicBezTo>
                    <a:pt x="4831" y="8806"/>
                    <a:pt x="4701" y="8653"/>
                    <a:pt x="4571" y="8492"/>
                  </a:cubicBezTo>
                  <a:cubicBezTo>
                    <a:pt x="4234" y="8048"/>
                    <a:pt x="3943" y="7558"/>
                    <a:pt x="3729" y="7045"/>
                  </a:cubicBezTo>
                  <a:lnTo>
                    <a:pt x="3729" y="7060"/>
                  </a:lnTo>
                  <a:cubicBezTo>
                    <a:pt x="3652" y="6853"/>
                    <a:pt x="3599" y="6677"/>
                    <a:pt x="3553" y="6532"/>
                  </a:cubicBezTo>
                  <a:lnTo>
                    <a:pt x="3553" y="6532"/>
                  </a:lnTo>
                  <a:cubicBezTo>
                    <a:pt x="3691" y="6562"/>
                    <a:pt x="3836" y="6570"/>
                    <a:pt x="3982" y="6570"/>
                  </a:cubicBezTo>
                  <a:lnTo>
                    <a:pt x="3966" y="6562"/>
                  </a:lnTo>
                  <a:cubicBezTo>
                    <a:pt x="4181" y="6562"/>
                    <a:pt x="4387" y="6547"/>
                    <a:pt x="4602" y="6517"/>
                  </a:cubicBezTo>
                  <a:cubicBezTo>
                    <a:pt x="5046" y="6448"/>
                    <a:pt x="5475" y="6302"/>
                    <a:pt x="5865" y="6072"/>
                  </a:cubicBezTo>
                  <a:cubicBezTo>
                    <a:pt x="6248" y="5850"/>
                    <a:pt x="6577" y="5537"/>
                    <a:pt x="6822" y="5154"/>
                  </a:cubicBezTo>
                  <a:cubicBezTo>
                    <a:pt x="6937" y="4962"/>
                    <a:pt x="7029" y="4748"/>
                    <a:pt x="7090" y="4518"/>
                  </a:cubicBezTo>
                  <a:cubicBezTo>
                    <a:pt x="7151" y="4281"/>
                    <a:pt x="7190" y="4036"/>
                    <a:pt x="7205" y="3791"/>
                  </a:cubicBezTo>
                  <a:cubicBezTo>
                    <a:pt x="7220" y="3592"/>
                    <a:pt x="7220" y="3385"/>
                    <a:pt x="7220" y="3217"/>
                  </a:cubicBezTo>
                  <a:lnTo>
                    <a:pt x="7220" y="3194"/>
                  </a:lnTo>
                  <a:cubicBezTo>
                    <a:pt x="7220" y="2911"/>
                    <a:pt x="7235" y="2627"/>
                    <a:pt x="7266" y="2344"/>
                  </a:cubicBezTo>
                  <a:cubicBezTo>
                    <a:pt x="7281" y="2252"/>
                    <a:pt x="7297" y="2168"/>
                    <a:pt x="7320" y="2084"/>
                  </a:cubicBezTo>
                  <a:close/>
                  <a:moveTo>
                    <a:pt x="10099" y="3890"/>
                  </a:moveTo>
                  <a:lnTo>
                    <a:pt x="10099" y="3890"/>
                  </a:lnTo>
                  <a:cubicBezTo>
                    <a:pt x="9938" y="4036"/>
                    <a:pt x="9785" y="4204"/>
                    <a:pt x="9655" y="4388"/>
                  </a:cubicBezTo>
                  <a:cubicBezTo>
                    <a:pt x="9387" y="4740"/>
                    <a:pt x="9172" y="5138"/>
                    <a:pt x="9012" y="5560"/>
                  </a:cubicBezTo>
                  <a:cubicBezTo>
                    <a:pt x="8682" y="6394"/>
                    <a:pt x="8606" y="7305"/>
                    <a:pt x="8782" y="8193"/>
                  </a:cubicBezTo>
                  <a:cubicBezTo>
                    <a:pt x="8874" y="8622"/>
                    <a:pt x="9042" y="9028"/>
                    <a:pt x="9287" y="9395"/>
                  </a:cubicBezTo>
                  <a:cubicBezTo>
                    <a:pt x="9372" y="9533"/>
                    <a:pt x="9479" y="9663"/>
                    <a:pt x="9586" y="9793"/>
                  </a:cubicBezTo>
                  <a:cubicBezTo>
                    <a:pt x="9195" y="9924"/>
                    <a:pt x="8790" y="10023"/>
                    <a:pt x="8384" y="10084"/>
                  </a:cubicBezTo>
                  <a:cubicBezTo>
                    <a:pt x="8177" y="10107"/>
                    <a:pt x="7970" y="10123"/>
                    <a:pt x="7756" y="10123"/>
                  </a:cubicBezTo>
                  <a:cubicBezTo>
                    <a:pt x="7572" y="10123"/>
                    <a:pt x="7389" y="10107"/>
                    <a:pt x="7205" y="10084"/>
                  </a:cubicBezTo>
                  <a:cubicBezTo>
                    <a:pt x="6929" y="10046"/>
                    <a:pt x="6661" y="9985"/>
                    <a:pt x="6401" y="9893"/>
                  </a:cubicBezTo>
                  <a:cubicBezTo>
                    <a:pt x="6340" y="9701"/>
                    <a:pt x="6294" y="9502"/>
                    <a:pt x="6263" y="9303"/>
                  </a:cubicBezTo>
                  <a:cubicBezTo>
                    <a:pt x="6225" y="9005"/>
                    <a:pt x="6232" y="8706"/>
                    <a:pt x="6271" y="8408"/>
                  </a:cubicBezTo>
                  <a:cubicBezTo>
                    <a:pt x="6324" y="8002"/>
                    <a:pt x="6439" y="7611"/>
                    <a:pt x="6592" y="7244"/>
                  </a:cubicBezTo>
                  <a:cubicBezTo>
                    <a:pt x="6784" y="6807"/>
                    <a:pt x="7021" y="6394"/>
                    <a:pt x="7312" y="6019"/>
                  </a:cubicBezTo>
                  <a:cubicBezTo>
                    <a:pt x="7649" y="5582"/>
                    <a:pt x="8047" y="5192"/>
                    <a:pt x="8483" y="4863"/>
                  </a:cubicBezTo>
                  <a:cubicBezTo>
                    <a:pt x="8981" y="4480"/>
                    <a:pt x="9525" y="4151"/>
                    <a:pt x="10099" y="3890"/>
                  </a:cubicBezTo>
                  <a:close/>
                  <a:moveTo>
                    <a:pt x="12105" y="8630"/>
                  </a:moveTo>
                  <a:cubicBezTo>
                    <a:pt x="12128" y="8660"/>
                    <a:pt x="12158" y="8683"/>
                    <a:pt x="12181" y="8706"/>
                  </a:cubicBezTo>
                  <a:lnTo>
                    <a:pt x="12181" y="8721"/>
                  </a:lnTo>
                  <a:lnTo>
                    <a:pt x="12181" y="8744"/>
                  </a:lnTo>
                  <a:cubicBezTo>
                    <a:pt x="12181" y="8790"/>
                    <a:pt x="12174" y="8829"/>
                    <a:pt x="12166" y="8875"/>
                  </a:cubicBezTo>
                  <a:cubicBezTo>
                    <a:pt x="12089" y="9518"/>
                    <a:pt x="11852" y="10130"/>
                    <a:pt x="11477" y="10658"/>
                  </a:cubicBezTo>
                  <a:lnTo>
                    <a:pt x="11416" y="10636"/>
                  </a:lnTo>
                  <a:cubicBezTo>
                    <a:pt x="11347" y="10613"/>
                    <a:pt x="11286" y="10582"/>
                    <a:pt x="11224" y="10559"/>
                  </a:cubicBezTo>
                  <a:cubicBezTo>
                    <a:pt x="10903" y="10421"/>
                    <a:pt x="10596" y="10245"/>
                    <a:pt x="10321" y="10038"/>
                  </a:cubicBezTo>
                  <a:lnTo>
                    <a:pt x="10313" y="10038"/>
                  </a:lnTo>
                  <a:cubicBezTo>
                    <a:pt x="10252" y="9985"/>
                    <a:pt x="10198" y="9939"/>
                    <a:pt x="10152" y="9901"/>
                  </a:cubicBezTo>
                  <a:cubicBezTo>
                    <a:pt x="10734" y="9640"/>
                    <a:pt x="11286" y="9303"/>
                    <a:pt x="11783" y="8905"/>
                  </a:cubicBezTo>
                  <a:cubicBezTo>
                    <a:pt x="11890" y="8821"/>
                    <a:pt x="11998" y="8729"/>
                    <a:pt x="12105" y="8630"/>
                  </a:cubicBezTo>
                  <a:close/>
                  <a:moveTo>
                    <a:pt x="16721" y="3508"/>
                  </a:moveTo>
                  <a:lnTo>
                    <a:pt x="16721" y="3508"/>
                  </a:lnTo>
                  <a:cubicBezTo>
                    <a:pt x="17081" y="3684"/>
                    <a:pt x="17418" y="3890"/>
                    <a:pt x="17732" y="4128"/>
                  </a:cubicBezTo>
                  <a:cubicBezTo>
                    <a:pt x="17977" y="4319"/>
                    <a:pt x="18191" y="4534"/>
                    <a:pt x="18383" y="4771"/>
                  </a:cubicBezTo>
                  <a:cubicBezTo>
                    <a:pt x="18536" y="4978"/>
                    <a:pt x="18666" y="5200"/>
                    <a:pt x="18773" y="5429"/>
                  </a:cubicBezTo>
                  <a:cubicBezTo>
                    <a:pt x="18865" y="5674"/>
                    <a:pt x="18934" y="5919"/>
                    <a:pt x="18972" y="6180"/>
                  </a:cubicBezTo>
                  <a:cubicBezTo>
                    <a:pt x="19003" y="6471"/>
                    <a:pt x="19003" y="6762"/>
                    <a:pt x="18965" y="7052"/>
                  </a:cubicBezTo>
                  <a:cubicBezTo>
                    <a:pt x="18972" y="7052"/>
                    <a:pt x="18980" y="7045"/>
                    <a:pt x="18980" y="7045"/>
                  </a:cubicBezTo>
                  <a:lnTo>
                    <a:pt x="18980" y="7045"/>
                  </a:lnTo>
                  <a:cubicBezTo>
                    <a:pt x="18926" y="7343"/>
                    <a:pt x="18842" y="7634"/>
                    <a:pt x="18727" y="7918"/>
                  </a:cubicBezTo>
                  <a:lnTo>
                    <a:pt x="18727" y="7941"/>
                  </a:lnTo>
                  <a:cubicBezTo>
                    <a:pt x="18597" y="8232"/>
                    <a:pt x="18429" y="8515"/>
                    <a:pt x="18237" y="8767"/>
                  </a:cubicBezTo>
                  <a:lnTo>
                    <a:pt x="18222" y="8790"/>
                  </a:lnTo>
                  <a:cubicBezTo>
                    <a:pt x="17977" y="9097"/>
                    <a:pt x="17701" y="9372"/>
                    <a:pt x="17387" y="9617"/>
                  </a:cubicBezTo>
                  <a:lnTo>
                    <a:pt x="17372" y="9625"/>
                  </a:lnTo>
                  <a:lnTo>
                    <a:pt x="17357" y="9640"/>
                  </a:lnTo>
                  <a:lnTo>
                    <a:pt x="17387" y="9633"/>
                  </a:lnTo>
                  <a:lnTo>
                    <a:pt x="17387" y="9633"/>
                  </a:lnTo>
                  <a:cubicBezTo>
                    <a:pt x="16959" y="9939"/>
                    <a:pt x="16507" y="10199"/>
                    <a:pt x="16017" y="10406"/>
                  </a:cubicBezTo>
                  <a:cubicBezTo>
                    <a:pt x="15450" y="10636"/>
                    <a:pt x="14846" y="10804"/>
                    <a:pt x="14233" y="10888"/>
                  </a:cubicBezTo>
                  <a:cubicBezTo>
                    <a:pt x="13935" y="10926"/>
                    <a:pt x="13636" y="10942"/>
                    <a:pt x="13337" y="10942"/>
                  </a:cubicBezTo>
                  <a:cubicBezTo>
                    <a:pt x="13062" y="10942"/>
                    <a:pt x="12794" y="10926"/>
                    <a:pt x="12518" y="10896"/>
                  </a:cubicBezTo>
                  <a:cubicBezTo>
                    <a:pt x="12273" y="10858"/>
                    <a:pt x="12028" y="10812"/>
                    <a:pt x="11791" y="10743"/>
                  </a:cubicBezTo>
                  <a:cubicBezTo>
                    <a:pt x="12043" y="10375"/>
                    <a:pt x="12235" y="9969"/>
                    <a:pt x="12350" y="9533"/>
                  </a:cubicBezTo>
                  <a:cubicBezTo>
                    <a:pt x="12411" y="9334"/>
                    <a:pt x="12457" y="9120"/>
                    <a:pt x="12480" y="8913"/>
                  </a:cubicBezTo>
                  <a:cubicBezTo>
                    <a:pt x="13001" y="9250"/>
                    <a:pt x="13598" y="9426"/>
                    <a:pt x="14210" y="9426"/>
                  </a:cubicBezTo>
                  <a:lnTo>
                    <a:pt x="14264" y="9426"/>
                  </a:lnTo>
                  <a:cubicBezTo>
                    <a:pt x="14922" y="9426"/>
                    <a:pt x="15565" y="9250"/>
                    <a:pt x="16132" y="8936"/>
                  </a:cubicBezTo>
                  <a:cubicBezTo>
                    <a:pt x="16729" y="8607"/>
                    <a:pt x="17211" y="8117"/>
                    <a:pt x="17541" y="7527"/>
                  </a:cubicBezTo>
                  <a:cubicBezTo>
                    <a:pt x="17709" y="7221"/>
                    <a:pt x="17824" y="6884"/>
                    <a:pt x="17877" y="6532"/>
                  </a:cubicBezTo>
                  <a:cubicBezTo>
                    <a:pt x="17946" y="6149"/>
                    <a:pt x="17946" y="5759"/>
                    <a:pt x="17877" y="5376"/>
                  </a:cubicBezTo>
                  <a:cubicBezTo>
                    <a:pt x="17816" y="5016"/>
                    <a:pt x="17694" y="4671"/>
                    <a:pt x="17502" y="4358"/>
                  </a:cubicBezTo>
                  <a:cubicBezTo>
                    <a:pt x="17326" y="4067"/>
                    <a:pt x="17089" y="3806"/>
                    <a:pt x="16821" y="3584"/>
                  </a:cubicBezTo>
                  <a:cubicBezTo>
                    <a:pt x="16790" y="3561"/>
                    <a:pt x="16752" y="3531"/>
                    <a:pt x="16721" y="3508"/>
                  </a:cubicBezTo>
                  <a:close/>
                  <a:moveTo>
                    <a:pt x="9839" y="10038"/>
                  </a:moveTo>
                  <a:cubicBezTo>
                    <a:pt x="9907" y="10107"/>
                    <a:pt x="9976" y="10176"/>
                    <a:pt x="10061" y="10237"/>
                  </a:cubicBezTo>
                  <a:cubicBezTo>
                    <a:pt x="10428" y="10528"/>
                    <a:pt x="10841" y="10758"/>
                    <a:pt x="11286" y="10926"/>
                  </a:cubicBezTo>
                  <a:cubicBezTo>
                    <a:pt x="11132" y="11095"/>
                    <a:pt x="10964" y="11256"/>
                    <a:pt x="10780" y="11393"/>
                  </a:cubicBezTo>
                  <a:cubicBezTo>
                    <a:pt x="10589" y="11547"/>
                    <a:pt x="10374" y="11669"/>
                    <a:pt x="10152" y="11769"/>
                  </a:cubicBezTo>
                  <a:cubicBezTo>
                    <a:pt x="9961" y="11845"/>
                    <a:pt x="9754" y="11899"/>
                    <a:pt x="9555" y="11929"/>
                  </a:cubicBezTo>
                  <a:cubicBezTo>
                    <a:pt x="9448" y="11937"/>
                    <a:pt x="9341" y="11945"/>
                    <a:pt x="9234" y="11945"/>
                  </a:cubicBezTo>
                  <a:cubicBezTo>
                    <a:pt x="9127" y="11945"/>
                    <a:pt x="9027" y="11937"/>
                    <a:pt x="8920" y="11929"/>
                  </a:cubicBezTo>
                  <a:cubicBezTo>
                    <a:pt x="8682" y="11891"/>
                    <a:pt x="8453" y="11830"/>
                    <a:pt x="8231" y="11738"/>
                  </a:cubicBezTo>
                  <a:cubicBezTo>
                    <a:pt x="7947" y="11608"/>
                    <a:pt x="7679" y="11447"/>
                    <a:pt x="7435" y="11256"/>
                  </a:cubicBezTo>
                  <a:cubicBezTo>
                    <a:pt x="7220" y="11087"/>
                    <a:pt x="7013" y="10888"/>
                    <a:pt x="6837" y="10674"/>
                  </a:cubicBezTo>
                  <a:cubicBezTo>
                    <a:pt x="6745" y="10544"/>
                    <a:pt x="6661" y="10413"/>
                    <a:pt x="6585" y="10276"/>
                  </a:cubicBezTo>
                  <a:lnTo>
                    <a:pt x="6585" y="10276"/>
                  </a:lnTo>
                  <a:cubicBezTo>
                    <a:pt x="6615" y="10299"/>
                    <a:pt x="6646" y="10306"/>
                    <a:pt x="6677" y="10314"/>
                  </a:cubicBezTo>
                  <a:cubicBezTo>
                    <a:pt x="7029" y="10406"/>
                    <a:pt x="7389" y="10452"/>
                    <a:pt x="7756" y="10452"/>
                  </a:cubicBezTo>
                  <a:cubicBezTo>
                    <a:pt x="8292" y="10452"/>
                    <a:pt x="8820" y="10368"/>
                    <a:pt x="9326" y="10214"/>
                  </a:cubicBezTo>
                  <a:cubicBezTo>
                    <a:pt x="9494" y="10169"/>
                    <a:pt x="9662" y="10107"/>
                    <a:pt x="9839" y="10038"/>
                  </a:cubicBezTo>
                  <a:close/>
                  <a:moveTo>
                    <a:pt x="9886" y="0"/>
                  </a:moveTo>
                  <a:cubicBezTo>
                    <a:pt x="9238" y="0"/>
                    <a:pt x="8608" y="191"/>
                    <a:pt x="8062" y="537"/>
                  </a:cubicBezTo>
                  <a:cubicBezTo>
                    <a:pt x="7794" y="713"/>
                    <a:pt x="7557" y="943"/>
                    <a:pt x="7366" y="1203"/>
                  </a:cubicBezTo>
                  <a:cubicBezTo>
                    <a:pt x="7243" y="1372"/>
                    <a:pt x="7144" y="1563"/>
                    <a:pt x="7082" y="1762"/>
                  </a:cubicBezTo>
                  <a:lnTo>
                    <a:pt x="7044" y="1754"/>
                  </a:lnTo>
                  <a:cubicBezTo>
                    <a:pt x="6715" y="1762"/>
                    <a:pt x="6393" y="1793"/>
                    <a:pt x="6072" y="1862"/>
                  </a:cubicBezTo>
                  <a:cubicBezTo>
                    <a:pt x="5566" y="1976"/>
                    <a:pt x="5084" y="2183"/>
                    <a:pt x="4655" y="2466"/>
                  </a:cubicBezTo>
                  <a:cubicBezTo>
                    <a:pt x="4632" y="2413"/>
                    <a:pt x="4609" y="2367"/>
                    <a:pt x="4579" y="2321"/>
                  </a:cubicBezTo>
                  <a:cubicBezTo>
                    <a:pt x="4510" y="2214"/>
                    <a:pt x="4426" y="2122"/>
                    <a:pt x="4334" y="2038"/>
                  </a:cubicBezTo>
                  <a:cubicBezTo>
                    <a:pt x="4234" y="1961"/>
                    <a:pt x="4127" y="1892"/>
                    <a:pt x="4012" y="1846"/>
                  </a:cubicBezTo>
                  <a:cubicBezTo>
                    <a:pt x="3851" y="1785"/>
                    <a:pt x="3683" y="1754"/>
                    <a:pt x="3515" y="1754"/>
                  </a:cubicBezTo>
                  <a:cubicBezTo>
                    <a:pt x="3461" y="1754"/>
                    <a:pt x="3400" y="1754"/>
                    <a:pt x="3338" y="1762"/>
                  </a:cubicBezTo>
                  <a:cubicBezTo>
                    <a:pt x="3078" y="1793"/>
                    <a:pt x="2826" y="1869"/>
                    <a:pt x="2596" y="1984"/>
                  </a:cubicBezTo>
                  <a:cubicBezTo>
                    <a:pt x="2343" y="2107"/>
                    <a:pt x="2113" y="2260"/>
                    <a:pt x="1907" y="2436"/>
                  </a:cubicBezTo>
                  <a:cubicBezTo>
                    <a:pt x="1692" y="2620"/>
                    <a:pt x="1509" y="2826"/>
                    <a:pt x="1348" y="3056"/>
                  </a:cubicBezTo>
                  <a:cubicBezTo>
                    <a:pt x="1187" y="3278"/>
                    <a:pt x="1072" y="3531"/>
                    <a:pt x="996" y="3791"/>
                  </a:cubicBezTo>
                  <a:cubicBezTo>
                    <a:pt x="957" y="3921"/>
                    <a:pt x="934" y="4051"/>
                    <a:pt x="919" y="4189"/>
                  </a:cubicBezTo>
                  <a:cubicBezTo>
                    <a:pt x="911" y="4319"/>
                    <a:pt x="911" y="4457"/>
                    <a:pt x="934" y="4587"/>
                  </a:cubicBezTo>
                  <a:cubicBezTo>
                    <a:pt x="980" y="4863"/>
                    <a:pt x="1088" y="5123"/>
                    <a:pt x="1256" y="5345"/>
                  </a:cubicBezTo>
                  <a:cubicBezTo>
                    <a:pt x="1363" y="5483"/>
                    <a:pt x="1486" y="5613"/>
                    <a:pt x="1616" y="5728"/>
                  </a:cubicBezTo>
                  <a:lnTo>
                    <a:pt x="1486" y="5743"/>
                  </a:lnTo>
                  <a:cubicBezTo>
                    <a:pt x="1409" y="5751"/>
                    <a:pt x="1340" y="5766"/>
                    <a:pt x="1271" y="5774"/>
                  </a:cubicBezTo>
                  <a:cubicBezTo>
                    <a:pt x="1057" y="5805"/>
                    <a:pt x="843" y="5820"/>
                    <a:pt x="636" y="5820"/>
                  </a:cubicBezTo>
                  <a:cubicBezTo>
                    <a:pt x="483" y="5820"/>
                    <a:pt x="330" y="5812"/>
                    <a:pt x="184" y="5789"/>
                  </a:cubicBezTo>
                  <a:lnTo>
                    <a:pt x="161" y="5789"/>
                  </a:lnTo>
                  <a:cubicBezTo>
                    <a:pt x="138" y="5789"/>
                    <a:pt x="108" y="5797"/>
                    <a:pt x="85" y="5812"/>
                  </a:cubicBezTo>
                  <a:cubicBezTo>
                    <a:pt x="46" y="5835"/>
                    <a:pt x="23" y="5866"/>
                    <a:pt x="16" y="5904"/>
                  </a:cubicBezTo>
                  <a:cubicBezTo>
                    <a:pt x="0" y="5950"/>
                    <a:pt x="8" y="5996"/>
                    <a:pt x="31" y="6034"/>
                  </a:cubicBezTo>
                  <a:cubicBezTo>
                    <a:pt x="46" y="6065"/>
                    <a:pt x="85" y="6095"/>
                    <a:pt x="123" y="6103"/>
                  </a:cubicBezTo>
                  <a:cubicBezTo>
                    <a:pt x="291" y="6126"/>
                    <a:pt x="467" y="6141"/>
                    <a:pt x="636" y="6141"/>
                  </a:cubicBezTo>
                  <a:cubicBezTo>
                    <a:pt x="758" y="6141"/>
                    <a:pt x="896" y="6134"/>
                    <a:pt x="1034" y="6126"/>
                  </a:cubicBezTo>
                  <a:cubicBezTo>
                    <a:pt x="1348" y="6095"/>
                    <a:pt x="1654" y="6042"/>
                    <a:pt x="1960" y="5973"/>
                  </a:cubicBezTo>
                  <a:cubicBezTo>
                    <a:pt x="1991" y="5996"/>
                    <a:pt x="2014" y="6011"/>
                    <a:pt x="2045" y="6027"/>
                  </a:cubicBezTo>
                  <a:cubicBezTo>
                    <a:pt x="2236" y="6134"/>
                    <a:pt x="2435" y="6226"/>
                    <a:pt x="2634" y="6310"/>
                  </a:cubicBezTo>
                  <a:cubicBezTo>
                    <a:pt x="2818" y="6379"/>
                    <a:pt x="3002" y="6440"/>
                    <a:pt x="3193" y="6486"/>
                  </a:cubicBezTo>
                  <a:cubicBezTo>
                    <a:pt x="3293" y="6853"/>
                    <a:pt x="3430" y="7221"/>
                    <a:pt x="3606" y="7565"/>
                  </a:cubicBezTo>
                  <a:cubicBezTo>
                    <a:pt x="3828" y="7994"/>
                    <a:pt x="4089" y="8408"/>
                    <a:pt x="4395" y="8783"/>
                  </a:cubicBezTo>
                  <a:cubicBezTo>
                    <a:pt x="4548" y="8974"/>
                    <a:pt x="4709" y="9158"/>
                    <a:pt x="4885" y="9326"/>
                  </a:cubicBezTo>
                  <a:cubicBezTo>
                    <a:pt x="5061" y="9487"/>
                    <a:pt x="5253" y="9640"/>
                    <a:pt x="5452" y="9770"/>
                  </a:cubicBezTo>
                  <a:cubicBezTo>
                    <a:pt x="5674" y="9924"/>
                    <a:pt x="5903" y="10046"/>
                    <a:pt x="6156" y="10146"/>
                  </a:cubicBezTo>
                  <a:cubicBezTo>
                    <a:pt x="6240" y="10360"/>
                    <a:pt x="6355" y="10567"/>
                    <a:pt x="6500" y="10758"/>
                  </a:cubicBezTo>
                  <a:cubicBezTo>
                    <a:pt x="6654" y="10972"/>
                    <a:pt x="6830" y="11171"/>
                    <a:pt x="7029" y="11348"/>
                  </a:cubicBezTo>
                  <a:cubicBezTo>
                    <a:pt x="7427" y="11700"/>
                    <a:pt x="7894" y="11968"/>
                    <a:pt x="8399" y="12136"/>
                  </a:cubicBezTo>
                  <a:cubicBezTo>
                    <a:pt x="8614" y="12205"/>
                    <a:pt x="8836" y="12243"/>
                    <a:pt x="9065" y="12259"/>
                  </a:cubicBezTo>
                  <a:cubicBezTo>
                    <a:pt x="9119" y="12259"/>
                    <a:pt x="9165" y="12266"/>
                    <a:pt x="9218" y="12266"/>
                  </a:cubicBezTo>
                  <a:cubicBezTo>
                    <a:pt x="9808" y="12259"/>
                    <a:pt x="10382" y="12075"/>
                    <a:pt x="10857" y="11723"/>
                  </a:cubicBezTo>
                  <a:cubicBezTo>
                    <a:pt x="11132" y="11524"/>
                    <a:pt x="11377" y="11286"/>
                    <a:pt x="11592" y="11018"/>
                  </a:cubicBezTo>
                  <a:cubicBezTo>
                    <a:pt x="11699" y="11057"/>
                    <a:pt x="11814" y="11087"/>
                    <a:pt x="11936" y="11118"/>
                  </a:cubicBezTo>
                  <a:cubicBezTo>
                    <a:pt x="12388" y="11217"/>
                    <a:pt x="12855" y="11271"/>
                    <a:pt x="13322" y="11271"/>
                  </a:cubicBezTo>
                  <a:cubicBezTo>
                    <a:pt x="13590" y="11271"/>
                    <a:pt x="13858" y="11256"/>
                    <a:pt x="14126" y="11225"/>
                  </a:cubicBezTo>
                  <a:cubicBezTo>
                    <a:pt x="14876" y="11133"/>
                    <a:pt x="15611" y="10934"/>
                    <a:pt x="16300" y="10628"/>
                  </a:cubicBezTo>
                  <a:cubicBezTo>
                    <a:pt x="16966" y="10337"/>
                    <a:pt x="17564" y="9931"/>
                    <a:pt x="18084" y="9426"/>
                  </a:cubicBezTo>
                  <a:cubicBezTo>
                    <a:pt x="18582" y="8936"/>
                    <a:pt x="18949" y="8339"/>
                    <a:pt x="19156" y="7673"/>
                  </a:cubicBezTo>
                  <a:cubicBezTo>
                    <a:pt x="19263" y="7320"/>
                    <a:pt x="19317" y="6953"/>
                    <a:pt x="19317" y="6585"/>
                  </a:cubicBezTo>
                  <a:cubicBezTo>
                    <a:pt x="19317" y="6141"/>
                    <a:pt x="19233" y="5705"/>
                    <a:pt x="19057" y="5299"/>
                  </a:cubicBezTo>
                  <a:cubicBezTo>
                    <a:pt x="18896" y="4924"/>
                    <a:pt x="18666" y="4572"/>
                    <a:pt x="18375" y="4273"/>
                  </a:cubicBezTo>
                  <a:cubicBezTo>
                    <a:pt x="18084" y="3975"/>
                    <a:pt x="17747" y="3714"/>
                    <a:pt x="17380" y="3500"/>
                  </a:cubicBezTo>
                  <a:cubicBezTo>
                    <a:pt x="16997" y="3286"/>
                    <a:pt x="16599" y="3110"/>
                    <a:pt x="16185" y="2979"/>
                  </a:cubicBezTo>
                  <a:cubicBezTo>
                    <a:pt x="15764" y="2849"/>
                    <a:pt x="15336" y="2757"/>
                    <a:pt x="14899" y="2711"/>
                  </a:cubicBezTo>
                  <a:cubicBezTo>
                    <a:pt x="14784" y="2696"/>
                    <a:pt x="14670" y="2688"/>
                    <a:pt x="14555" y="2681"/>
                  </a:cubicBezTo>
                  <a:cubicBezTo>
                    <a:pt x="14363" y="2658"/>
                    <a:pt x="14172" y="2635"/>
                    <a:pt x="13965" y="2627"/>
                  </a:cubicBezTo>
                  <a:cubicBezTo>
                    <a:pt x="13958" y="2604"/>
                    <a:pt x="13950" y="2574"/>
                    <a:pt x="13942" y="2551"/>
                  </a:cubicBezTo>
                  <a:cubicBezTo>
                    <a:pt x="13751" y="2091"/>
                    <a:pt x="13475" y="1670"/>
                    <a:pt x="13123" y="1310"/>
                  </a:cubicBezTo>
                  <a:cubicBezTo>
                    <a:pt x="13337" y="1173"/>
                    <a:pt x="13552" y="1050"/>
                    <a:pt x="13789" y="951"/>
                  </a:cubicBezTo>
                  <a:lnTo>
                    <a:pt x="13812" y="943"/>
                  </a:lnTo>
                  <a:cubicBezTo>
                    <a:pt x="14210" y="774"/>
                    <a:pt x="14631" y="660"/>
                    <a:pt x="15060" y="598"/>
                  </a:cubicBezTo>
                  <a:cubicBezTo>
                    <a:pt x="15244" y="575"/>
                    <a:pt x="15428" y="568"/>
                    <a:pt x="15611" y="568"/>
                  </a:cubicBezTo>
                  <a:cubicBezTo>
                    <a:pt x="15764" y="568"/>
                    <a:pt x="15918" y="575"/>
                    <a:pt x="16063" y="591"/>
                  </a:cubicBezTo>
                  <a:cubicBezTo>
                    <a:pt x="16308" y="621"/>
                    <a:pt x="16545" y="690"/>
                    <a:pt x="16767" y="782"/>
                  </a:cubicBezTo>
                  <a:cubicBezTo>
                    <a:pt x="16928" y="851"/>
                    <a:pt x="17081" y="935"/>
                    <a:pt x="17227" y="1042"/>
                  </a:cubicBezTo>
                  <a:cubicBezTo>
                    <a:pt x="17319" y="1119"/>
                    <a:pt x="17410" y="1203"/>
                    <a:pt x="17495" y="1295"/>
                  </a:cubicBezTo>
                  <a:cubicBezTo>
                    <a:pt x="17525" y="1326"/>
                    <a:pt x="17564" y="1349"/>
                    <a:pt x="17610" y="1349"/>
                  </a:cubicBezTo>
                  <a:cubicBezTo>
                    <a:pt x="17755" y="1349"/>
                    <a:pt x="17824" y="1173"/>
                    <a:pt x="17724" y="1073"/>
                  </a:cubicBezTo>
                  <a:cubicBezTo>
                    <a:pt x="17579" y="912"/>
                    <a:pt x="17418" y="774"/>
                    <a:pt x="17242" y="660"/>
                  </a:cubicBezTo>
                  <a:cubicBezTo>
                    <a:pt x="17058" y="552"/>
                    <a:pt x="16867" y="461"/>
                    <a:pt x="16668" y="399"/>
                  </a:cubicBezTo>
                  <a:cubicBezTo>
                    <a:pt x="16461" y="330"/>
                    <a:pt x="16247" y="284"/>
                    <a:pt x="16032" y="261"/>
                  </a:cubicBezTo>
                  <a:cubicBezTo>
                    <a:pt x="15895" y="246"/>
                    <a:pt x="15757" y="239"/>
                    <a:pt x="15619" y="239"/>
                  </a:cubicBezTo>
                  <a:cubicBezTo>
                    <a:pt x="15535" y="239"/>
                    <a:pt x="15458" y="239"/>
                    <a:pt x="15374" y="246"/>
                  </a:cubicBezTo>
                  <a:cubicBezTo>
                    <a:pt x="14922" y="277"/>
                    <a:pt x="14470" y="361"/>
                    <a:pt x="14042" y="514"/>
                  </a:cubicBezTo>
                  <a:cubicBezTo>
                    <a:pt x="13628" y="644"/>
                    <a:pt x="13238" y="836"/>
                    <a:pt x="12878" y="1081"/>
                  </a:cubicBezTo>
                  <a:cubicBezTo>
                    <a:pt x="12618" y="851"/>
                    <a:pt x="12334" y="660"/>
                    <a:pt x="12028" y="506"/>
                  </a:cubicBezTo>
                  <a:cubicBezTo>
                    <a:pt x="11607" y="292"/>
                    <a:pt x="11163" y="147"/>
                    <a:pt x="10704" y="70"/>
                  </a:cubicBezTo>
                  <a:cubicBezTo>
                    <a:pt x="10459" y="24"/>
                    <a:pt x="10206" y="1"/>
                    <a:pt x="9953" y="1"/>
                  </a:cubicBezTo>
                  <a:lnTo>
                    <a:pt x="9961" y="1"/>
                  </a:lnTo>
                  <a:cubicBezTo>
                    <a:pt x="9936" y="1"/>
                    <a:pt x="9911" y="0"/>
                    <a:pt x="98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1745" name="Google Shape;1745;p69"/>
          <p:cNvSpPr/>
          <p:nvPr/>
        </p:nvSpPr>
        <p:spPr>
          <a:xfrm>
            <a:off x="1399225" y="1767838"/>
            <a:ext cx="674100" cy="6741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lt1"/>
              </a:solidFill>
              <a:latin typeface="Cambria" panose="02040503050406030204" pitchFamily="18" charset="0"/>
              <a:ea typeface="Cambria" panose="02040503050406030204" pitchFamily="18" charset="0"/>
              <a:cs typeface="Fredoka One"/>
              <a:sym typeface="Fredoka One"/>
            </a:endParaRPr>
          </a:p>
        </p:txBody>
      </p:sp>
      <p:sp>
        <p:nvSpPr>
          <p:cNvPr id="1747" name="Google Shape;1747;p69"/>
          <p:cNvSpPr/>
          <p:nvPr/>
        </p:nvSpPr>
        <p:spPr>
          <a:xfrm>
            <a:off x="4682925" y="1767838"/>
            <a:ext cx="674100" cy="674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lt1"/>
              </a:solidFill>
              <a:latin typeface="Cambria" panose="02040503050406030204" pitchFamily="18" charset="0"/>
              <a:ea typeface="Cambria" panose="02040503050406030204" pitchFamily="18" charset="0"/>
              <a:cs typeface="Fredoka One"/>
              <a:sym typeface="Fredoka One"/>
            </a:endParaRPr>
          </a:p>
        </p:txBody>
      </p:sp>
      <p:grpSp>
        <p:nvGrpSpPr>
          <p:cNvPr id="1752" name="Google Shape;1752;p69"/>
          <p:cNvGrpSpPr/>
          <p:nvPr/>
        </p:nvGrpSpPr>
        <p:grpSpPr>
          <a:xfrm>
            <a:off x="1550387" y="1925287"/>
            <a:ext cx="371785" cy="369974"/>
            <a:chOff x="-38172725" y="3588000"/>
            <a:chExt cx="318200" cy="316650"/>
          </a:xfrm>
        </p:grpSpPr>
        <p:sp>
          <p:nvSpPr>
            <p:cNvPr id="1753" name="Google Shape;1753;p69"/>
            <p:cNvSpPr/>
            <p:nvPr/>
          </p:nvSpPr>
          <p:spPr>
            <a:xfrm>
              <a:off x="-38171150" y="3760050"/>
              <a:ext cx="98475" cy="91050"/>
            </a:xfrm>
            <a:custGeom>
              <a:avLst/>
              <a:gdLst/>
              <a:ahLst/>
              <a:cxnLst/>
              <a:rect l="l" t="t" r="r" b="b"/>
              <a:pathLst>
                <a:path w="3939" h="3642" extrusionOk="0">
                  <a:moveTo>
                    <a:pt x="739" y="1"/>
                  </a:moveTo>
                  <a:cubicBezTo>
                    <a:pt x="480" y="1"/>
                    <a:pt x="232" y="12"/>
                    <a:pt x="0" y="18"/>
                  </a:cubicBezTo>
                  <a:cubicBezTo>
                    <a:pt x="95" y="1341"/>
                    <a:pt x="630" y="2602"/>
                    <a:pt x="1512" y="3641"/>
                  </a:cubicBezTo>
                  <a:lnTo>
                    <a:pt x="3938" y="1247"/>
                  </a:lnTo>
                  <a:cubicBezTo>
                    <a:pt x="2844" y="153"/>
                    <a:pt x="1711" y="1"/>
                    <a:pt x="7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754" name="Google Shape;1754;p69"/>
            <p:cNvSpPr/>
            <p:nvPr/>
          </p:nvSpPr>
          <p:spPr>
            <a:xfrm>
              <a:off x="-38172725" y="3641575"/>
              <a:ext cx="144150" cy="133900"/>
            </a:xfrm>
            <a:custGeom>
              <a:avLst/>
              <a:gdLst/>
              <a:ahLst/>
              <a:cxnLst/>
              <a:rect l="l" t="t" r="r" b="b"/>
              <a:pathLst>
                <a:path w="5766" h="5356" extrusionOk="0">
                  <a:moveTo>
                    <a:pt x="1575" y="0"/>
                  </a:moveTo>
                  <a:cubicBezTo>
                    <a:pt x="599" y="1103"/>
                    <a:pt x="95" y="2520"/>
                    <a:pt x="0" y="3907"/>
                  </a:cubicBezTo>
                  <a:cubicBezTo>
                    <a:pt x="213" y="3901"/>
                    <a:pt x="452" y="3891"/>
                    <a:pt x="712" y="3891"/>
                  </a:cubicBezTo>
                  <a:cubicBezTo>
                    <a:pt x="1801" y="3891"/>
                    <a:pt x="3246" y="4059"/>
                    <a:pt x="4568" y="5356"/>
                  </a:cubicBezTo>
                  <a:lnTo>
                    <a:pt x="5766" y="4190"/>
                  </a:lnTo>
                  <a:lnTo>
                    <a:pt x="15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755" name="Google Shape;1755;p69"/>
            <p:cNvSpPr/>
            <p:nvPr/>
          </p:nvSpPr>
          <p:spPr>
            <a:xfrm>
              <a:off x="-38117600" y="3806975"/>
              <a:ext cx="77200" cy="94525"/>
            </a:xfrm>
            <a:custGeom>
              <a:avLst/>
              <a:gdLst/>
              <a:ahLst/>
              <a:cxnLst/>
              <a:rect l="l" t="t" r="r" b="b"/>
              <a:pathLst>
                <a:path w="3088" h="3781" extrusionOk="0">
                  <a:moveTo>
                    <a:pt x="2332" y="0"/>
                  </a:moveTo>
                  <a:lnTo>
                    <a:pt x="0" y="2331"/>
                  </a:lnTo>
                  <a:cubicBezTo>
                    <a:pt x="883" y="3088"/>
                    <a:pt x="1891" y="3592"/>
                    <a:pt x="2962" y="3781"/>
                  </a:cubicBezTo>
                  <a:cubicBezTo>
                    <a:pt x="3088" y="2363"/>
                    <a:pt x="3088" y="1197"/>
                    <a:pt x="2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756" name="Google Shape;1756;p69"/>
            <p:cNvSpPr/>
            <p:nvPr/>
          </p:nvSpPr>
          <p:spPr>
            <a:xfrm>
              <a:off x="-37997875" y="3716375"/>
              <a:ext cx="143350" cy="135500"/>
            </a:xfrm>
            <a:custGeom>
              <a:avLst/>
              <a:gdLst/>
              <a:ahLst/>
              <a:cxnLst/>
              <a:rect l="l" t="t" r="r" b="b"/>
              <a:pathLst>
                <a:path w="5734" h="5420" extrusionOk="0">
                  <a:moveTo>
                    <a:pt x="1197" y="1"/>
                  </a:moveTo>
                  <a:lnTo>
                    <a:pt x="0" y="1230"/>
                  </a:lnTo>
                  <a:lnTo>
                    <a:pt x="4159" y="5420"/>
                  </a:lnTo>
                  <a:cubicBezTo>
                    <a:pt x="5199" y="4191"/>
                    <a:pt x="5703" y="2773"/>
                    <a:pt x="5734" y="1324"/>
                  </a:cubicBezTo>
                  <a:cubicBezTo>
                    <a:pt x="5557" y="1324"/>
                    <a:pt x="5356" y="1329"/>
                    <a:pt x="5135" y="1329"/>
                  </a:cubicBezTo>
                  <a:cubicBezTo>
                    <a:pt x="4098" y="1329"/>
                    <a:pt x="2626" y="1222"/>
                    <a:pt x="11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757" name="Google Shape;1757;p69"/>
            <p:cNvSpPr/>
            <p:nvPr/>
          </p:nvSpPr>
          <p:spPr>
            <a:xfrm>
              <a:off x="-38044350" y="3761275"/>
              <a:ext cx="135500" cy="143375"/>
            </a:xfrm>
            <a:custGeom>
              <a:avLst/>
              <a:gdLst/>
              <a:ahLst/>
              <a:cxnLst/>
              <a:rect l="l" t="t" r="r" b="b"/>
              <a:pathLst>
                <a:path w="5420" h="5735" extrusionOk="0">
                  <a:moveTo>
                    <a:pt x="1261" y="1"/>
                  </a:moveTo>
                  <a:lnTo>
                    <a:pt x="0" y="1261"/>
                  </a:lnTo>
                  <a:cubicBezTo>
                    <a:pt x="1009" y="2679"/>
                    <a:pt x="1009" y="4002"/>
                    <a:pt x="851" y="5735"/>
                  </a:cubicBezTo>
                  <a:lnTo>
                    <a:pt x="1261" y="5735"/>
                  </a:lnTo>
                  <a:cubicBezTo>
                    <a:pt x="2773" y="5735"/>
                    <a:pt x="4254" y="5231"/>
                    <a:pt x="5419" y="4159"/>
                  </a:cubicBezTo>
                  <a:lnTo>
                    <a:pt x="126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758" name="Google Shape;1758;p69"/>
            <p:cNvSpPr/>
            <p:nvPr/>
          </p:nvSpPr>
          <p:spPr>
            <a:xfrm>
              <a:off x="-37997875" y="3588800"/>
              <a:ext cx="89025" cy="97675"/>
            </a:xfrm>
            <a:custGeom>
              <a:avLst/>
              <a:gdLst/>
              <a:ahLst/>
              <a:cxnLst/>
              <a:rect l="l" t="t" r="r" b="b"/>
              <a:pathLst>
                <a:path w="3561" h="3907" extrusionOk="0">
                  <a:moveTo>
                    <a:pt x="158" y="0"/>
                  </a:moveTo>
                  <a:lnTo>
                    <a:pt x="158" y="0"/>
                  </a:lnTo>
                  <a:cubicBezTo>
                    <a:pt x="126" y="977"/>
                    <a:pt x="0" y="2395"/>
                    <a:pt x="1260" y="3907"/>
                  </a:cubicBezTo>
                  <a:lnTo>
                    <a:pt x="3560" y="1544"/>
                  </a:lnTo>
                  <a:cubicBezTo>
                    <a:pt x="2584" y="662"/>
                    <a:pt x="1355" y="158"/>
                    <a:pt x="1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759" name="Google Shape;1759;p69"/>
            <p:cNvSpPr/>
            <p:nvPr/>
          </p:nvSpPr>
          <p:spPr>
            <a:xfrm>
              <a:off x="-38117600" y="3588000"/>
              <a:ext cx="135500" cy="143375"/>
            </a:xfrm>
            <a:custGeom>
              <a:avLst/>
              <a:gdLst/>
              <a:ahLst/>
              <a:cxnLst/>
              <a:rect l="l" t="t" r="r" b="b"/>
              <a:pathLst>
                <a:path w="5420" h="5735" extrusionOk="0">
                  <a:moveTo>
                    <a:pt x="4096" y="1"/>
                  </a:moveTo>
                  <a:lnTo>
                    <a:pt x="4096" y="1"/>
                  </a:lnTo>
                  <a:cubicBezTo>
                    <a:pt x="2647" y="32"/>
                    <a:pt x="1198" y="536"/>
                    <a:pt x="0" y="1576"/>
                  </a:cubicBezTo>
                  <a:lnTo>
                    <a:pt x="4191" y="5735"/>
                  </a:lnTo>
                  <a:lnTo>
                    <a:pt x="5419" y="4506"/>
                  </a:lnTo>
                  <a:cubicBezTo>
                    <a:pt x="3939" y="2805"/>
                    <a:pt x="4065" y="1135"/>
                    <a:pt x="40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760" name="Google Shape;1760;p69"/>
            <p:cNvSpPr/>
            <p:nvPr/>
          </p:nvSpPr>
          <p:spPr>
            <a:xfrm>
              <a:off x="-37953000" y="3641575"/>
              <a:ext cx="97700" cy="86350"/>
            </a:xfrm>
            <a:custGeom>
              <a:avLst/>
              <a:gdLst/>
              <a:ahLst/>
              <a:cxnLst/>
              <a:rect l="l" t="t" r="r" b="b"/>
              <a:pathLst>
                <a:path w="3908" h="3454" extrusionOk="0">
                  <a:moveTo>
                    <a:pt x="2364" y="0"/>
                  </a:moveTo>
                  <a:lnTo>
                    <a:pt x="1" y="2363"/>
                  </a:lnTo>
                  <a:cubicBezTo>
                    <a:pt x="1171" y="3313"/>
                    <a:pt x="2246" y="3453"/>
                    <a:pt x="3155" y="3453"/>
                  </a:cubicBezTo>
                  <a:cubicBezTo>
                    <a:pt x="3421" y="3453"/>
                    <a:pt x="3672" y="3441"/>
                    <a:pt x="3908" y="3434"/>
                  </a:cubicBezTo>
                  <a:cubicBezTo>
                    <a:pt x="3750" y="2205"/>
                    <a:pt x="3246" y="1008"/>
                    <a:pt x="23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764" name="Google Shape;1764;p69"/>
          <p:cNvGrpSpPr/>
          <p:nvPr/>
        </p:nvGrpSpPr>
        <p:grpSpPr>
          <a:xfrm>
            <a:off x="4794738" y="1886783"/>
            <a:ext cx="450470" cy="446998"/>
            <a:chOff x="-15688425" y="3707725"/>
            <a:chExt cx="304825" cy="302475"/>
          </a:xfrm>
        </p:grpSpPr>
        <p:sp>
          <p:nvSpPr>
            <p:cNvPr id="1765" name="Google Shape;1765;p69"/>
            <p:cNvSpPr/>
            <p:nvPr/>
          </p:nvSpPr>
          <p:spPr>
            <a:xfrm>
              <a:off x="-15687650" y="3884950"/>
              <a:ext cx="304050" cy="125250"/>
            </a:xfrm>
            <a:custGeom>
              <a:avLst/>
              <a:gdLst/>
              <a:ahLst/>
              <a:cxnLst/>
              <a:rect l="l" t="t" r="r" b="b"/>
              <a:pathLst>
                <a:path w="12162" h="5010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67"/>
                    <a:pt x="158" y="725"/>
                    <a:pt x="347" y="725"/>
                  </a:cubicBezTo>
                  <a:lnTo>
                    <a:pt x="851" y="725"/>
                  </a:lnTo>
                  <a:lnTo>
                    <a:pt x="1481" y="1922"/>
                  </a:lnTo>
                  <a:cubicBezTo>
                    <a:pt x="1576" y="2048"/>
                    <a:pt x="1702" y="2142"/>
                    <a:pt x="1796" y="2142"/>
                  </a:cubicBezTo>
                  <a:lnTo>
                    <a:pt x="3057" y="2142"/>
                  </a:lnTo>
                  <a:lnTo>
                    <a:pt x="3624" y="2835"/>
                  </a:lnTo>
                  <a:lnTo>
                    <a:pt x="6113" y="2835"/>
                  </a:lnTo>
                  <a:cubicBezTo>
                    <a:pt x="6302" y="2835"/>
                    <a:pt x="6459" y="2993"/>
                    <a:pt x="6459" y="3182"/>
                  </a:cubicBezTo>
                  <a:cubicBezTo>
                    <a:pt x="6459" y="3403"/>
                    <a:pt x="6302" y="3560"/>
                    <a:pt x="6113" y="3560"/>
                  </a:cubicBezTo>
                  <a:lnTo>
                    <a:pt x="4128" y="3560"/>
                  </a:lnTo>
                  <a:lnTo>
                    <a:pt x="5073" y="4852"/>
                  </a:lnTo>
                  <a:cubicBezTo>
                    <a:pt x="5168" y="4915"/>
                    <a:pt x="5231" y="5009"/>
                    <a:pt x="5357" y="5009"/>
                  </a:cubicBezTo>
                  <a:lnTo>
                    <a:pt x="6774" y="5009"/>
                  </a:lnTo>
                  <a:cubicBezTo>
                    <a:pt x="6900" y="5009"/>
                    <a:pt x="7058" y="4915"/>
                    <a:pt x="7089" y="4820"/>
                  </a:cubicBezTo>
                  <a:lnTo>
                    <a:pt x="7719" y="3560"/>
                  </a:lnTo>
                  <a:lnTo>
                    <a:pt x="8948" y="3560"/>
                  </a:lnTo>
                  <a:cubicBezTo>
                    <a:pt x="9043" y="3560"/>
                    <a:pt x="9169" y="3497"/>
                    <a:pt x="9200" y="3403"/>
                  </a:cubicBezTo>
                  <a:lnTo>
                    <a:pt x="10145" y="2079"/>
                  </a:lnTo>
                  <a:lnTo>
                    <a:pt x="8948" y="2079"/>
                  </a:lnTo>
                  <a:lnTo>
                    <a:pt x="8948" y="2142"/>
                  </a:lnTo>
                  <a:cubicBezTo>
                    <a:pt x="8728" y="2142"/>
                    <a:pt x="8570" y="1985"/>
                    <a:pt x="8570" y="1764"/>
                  </a:cubicBezTo>
                  <a:cubicBezTo>
                    <a:pt x="8570" y="1575"/>
                    <a:pt x="8728" y="1418"/>
                    <a:pt x="8948" y="1418"/>
                  </a:cubicBezTo>
                  <a:lnTo>
                    <a:pt x="10712" y="1418"/>
                  </a:lnTo>
                  <a:lnTo>
                    <a:pt x="11248" y="725"/>
                  </a:lnTo>
                  <a:lnTo>
                    <a:pt x="11815" y="725"/>
                  </a:lnTo>
                  <a:cubicBezTo>
                    <a:pt x="12004" y="725"/>
                    <a:pt x="12162" y="567"/>
                    <a:pt x="12162" y="347"/>
                  </a:cubicBezTo>
                  <a:cubicBezTo>
                    <a:pt x="12162" y="158"/>
                    <a:pt x="12004" y="0"/>
                    <a:pt x="118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766" name="Google Shape;1766;p69"/>
            <p:cNvSpPr/>
            <p:nvPr/>
          </p:nvSpPr>
          <p:spPr>
            <a:xfrm>
              <a:off x="-15634875" y="3956600"/>
              <a:ext cx="49650" cy="18150"/>
            </a:xfrm>
            <a:custGeom>
              <a:avLst/>
              <a:gdLst/>
              <a:ahLst/>
              <a:cxnLst/>
              <a:rect l="l" t="t" r="r" b="b"/>
              <a:pathLst>
                <a:path w="1986" h="726" extrusionOk="0">
                  <a:moveTo>
                    <a:pt x="379" y="1"/>
                  </a:moveTo>
                  <a:cubicBezTo>
                    <a:pt x="158" y="1"/>
                    <a:pt x="1" y="158"/>
                    <a:pt x="1" y="348"/>
                  </a:cubicBezTo>
                  <a:cubicBezTo>
                    <a:pt x="1" y="568"/>
                    <a:pt x="158" y="726"/>
                    <a:pt x="379" y="726"/>
                  </a:cubicBezTo>
                  <a:lnTo>
                    <a:pt x="1985" y="726"/>
                  </a:lnTo>
                  <a:lnTo>
                    <a:pt x="141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767" name="Google Shape;1767;p69"/>
            <p:cNvSpPr/>
            <p:nvPr/>
          </p:nvSpPr>
          <p:spPr>
            <a:xfrm>
              <a:off x="-15434025" y="3920375"/>
              <a:ext cx="31525" cy="18150"/>
            </a:xfrm>
            <a:custGeom>
              <a:avLst/>
              <a:gdLst/>
              <a:ahLst/>
              <a:cxnLst/>
              <a:rect l="l" t="t" r="r" b="b"/>
              <a:pathLst>
                <a:path w="1261" h="726" extrusionOk="0">
                  <a:moveTo>
                    <a:pt x="567" y="1"/>
                  </a:moveTo>
                  <a:lnTo>
                    <a:pt x="0" y="725"/>
                  </a:lnTo>
                  <a:lnTo>
                    <a:pt x="914" y="725"/>
                  </a:lnTo>
                  <a:cubicBezTo>
                    <a:pt x="1103" y="725"/>
                    <a:pt x="1261" y="568"/>
                    <a:pt x="1261" y="347"/>
                  </a:cubicBezTo>
                  <a:cubicBezTo>
                    <a:pt x="1261" y="158"/>
                    <a:pt x="1103" y="1"/>
                    <a:pt x="9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768" name="Google Shape;1768;p69"/>
            <p:cNvSpPr/>
            <p:nvPr/>
          </p:nvSpPr>
          <p:spPr>
            <a:xfrm>
              <a:off x="-15436400" y="3974725"/>
              <a:ext cx="52800" cy="17350"/>
            </a:xfrm>
            <a:custGeom>
              <a:avLst/>
              <a:gdLst/>
              <a:ahLst/>
              <a:cxnLst/>
              <a:rect l="l" t="t" r="r" b="b"/>
              <a:pathLst>
                <a:path w="2112" h="694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36"/>
                    <a:pt x="158" y="694"/>
                    <a:pt x="347" y="694"/>
                  </a:cubicBezTo>
                  <a:lnTo>
                    <a:pt x="1765" y="694"/>
                  </a:lnTo>
                  <a:cubicBezTo>
                    <a:pt x="1954" y="694"/>
                    <a:pt x="2112" y="536"/>
                    <a:pt x="2112" y="347"/>
                  </a:cubicBezTo>
                  <a:cubicBezTo>
                    <a:pt x="2112" y="158"/>
                    <a:pt x="1954" y="1"/>
                    <a:pt x="17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769" name="Google Shape;1769;p69"/>
            <p:cNvSpPr/>
            <p:nvPr/>
          </p:nvSpPr>
          <p:spPr>
            <a:xfrm>
              <a:off x="-15688425" y="3992050"/>
              <a:ext cx="54350" cy="18150"/>
            </a:xfrm>
            <a:custGeom>
              <a:avLst/>
              <a:gdLst/>
              <a:ahLst/>
              <a:cxnLst/>
              <a:rect l="l" t="t" r="r" b="b"/>
              <a:pathLst>
                <a:path w="2174" h="726" extrusionOk="0">
                  <a:moveTo>
                    <a:pt x="347" y="1"/>
                  </a:moveTo>
                  <a:cubicBezTo>
                    <a:pt x="158" y="1"/>
                    <a:pt x="0" y="158"/>
                    <a:pt x="0" y="379"/>
                  </a:cubicBezTo>
                  <a:cubicBezTo>
                    <a:pt x="0" y="568"/>
                    <a:pt x="158" y="725"/>
                    <a:pt x="347" y="725"/>
                  </a:cubicBezTo>
                  <a:lnTo>
                    <a:pt x="1796" y="725"/>
                  </a:lnTo>
                  <a:cubicBezTo>
                    <a:pt x="1985" y="725"/>
                    <a:pt x="2174" y="568"/>
                    <a:pt x="2174" y="379"/>
                  </a:cubicBezTo>
                  <a:cubicBezTo>
                    <a:pt x="2174" y="158"/>
                    <a:pt x="1985" y="1"/>
                    <a:pt x="17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770" name="Google Shape;1770;p69"/>
            <p:cNvSpPr/>
            <p:nvPr/>
          </p:nvSpPr>
          <p:spPr>
            <a:xfrm>
              <a:off x="-15664800" y="3707725"/>
              <a:ext cx="252850" cy="161475"/>
            </a:xfrm>
            <a:custGeom>
              <a:avLst/>
              <a:gdLst/>
              <a:ahLst/>
              <a:cxnLst/>
              <a:rect l="l" t="t" r="r" b="b"/>
              <a:pathLst>
                <a:path w="10114" h="6459" extrusionOk="0">
                  <a:moveTo>
                    <a:pt x="4443" y="0"/>
                  </a:moveTo>
                  <a:cubicBezTo>
                    <a:pt x="4285" y="0"/>
                    <a:pt x="4159" y="95"/>
                    <a:pt x="4096" y="252"/>
                  </a:cubicBezTo>
                  <a:lnTo>
                    <a:pt x="3686" y="1450"/>
                  </a:lnTo>
                  <a:lnTo>
                    <a:pt x="5136" y="1450"/>
                  </a:lnTo>
                  <a:cubicBezTo>
                    <a:pt x="5356" y="1450"/>
                    <a:pt x="5514" y="1607"/>
                    <a:pt x="5514" y="1828"/>
                  </a:cubicBezTo>
                  <a:cubicBezTo>
                    <a:pt x="5514" y="2017"/>
                    <a:pt x="5356" y="2174"/>
                    <a:pt x="5136" y="2174"/>
                  </a:cubicBezTo>
                  <a:lnTo>
                    <a:pt x="2993" y="2174"/>
                  </a:lnTo>
                  <a:cubicBezTo>
                    <a:pt x="2867" y="2174"/>
                    <a:pt x="2710" y="2237"/>
                    <a:pt x="2678" y="2363"/>
                  </a:cubicBezTo>
                  <a:lnTo>
                    <a:pt x="1985" y="3718"/>
                  </a:lnTo>
                  <a:lnTo>
                    <a:pt x="662" y="4380"/>
                  </a:lnTo>
                  <a:cubicBezTo>
                    <a:pt x="567" y="4411"/>
                    <a:pt x="504" y="4506"/>
                    <a:pt x="473" y="4600"/>
                  </a:cubicBezTo>
                  <a:lnTo>
                    <a:pt x="0" y="6459"/>
                  </a:lnTo>
                  <a:lnTo>
                    <a:pt x="3497" y="6459"/>
                  </a:lnTo>
                  <a:lnTo>
                    <a:pt x="4096" y="3813"/>
                  </a:lnTo>
                  <a:cubicBezTo>
                    <a:pt x="4122" y="3657"/>
                    <a:pt x="4255" y="3544"/>
                    <a:pt x="4406" y="3544"/>
                  </a:cubicBezTo>
                  <a:cubicBezTo>
                    <a:pt x="4439" y="3544"/>
                    <a:pt x="4472" y="3549"/>
                    <a:pt x="4506" y="3560"/>
                  </a:cubicBezTo>
                  <a:cubicBezTo>
                    <a:pt x="4726" y="3592"/>
                    <a:pt x="4821" y="3781"/>
                    <a:pt x="4789" y="3970"/>
                  </a:cubicBezTo>
                  <a:lnTo>
                    <a:pt x="4317" y="6427"/>
                  </a:lnTo>
                  <a:lnTo>
                    <a:pt x="5860" y="6427"/>
                  </a:lnTo>
                  <a:lnTo>
                    <a:pt x="5545" y="5482"/>
                  </a:lnTo>
                  <a:cubicBezTo>
                    <a:pt x="5451" y="5293"/>
                    <a:pt x="5577" y="5073"/>
                    <a:pt x="5766" y="5041"/>
                  </a:cubicBezTo>
                  <a:cubicBezTo>
                    <a:pt x="5811" y="5028"/>
                    <a:pt x="5855" y="5022"/>
                    <a:pt x="5896" y="5022"/>
                  </a:cubicBezTo>
                  <a:cubicBezTo>
                    <a:pt x="6057" y="5022"/>
                    <a:pt x="6182" y="5118"/>
                    <a:pt x="6207" y="5293"/>
                  </a:cubicBezTo>
                  <a:lnTo>
                    <a:pt x="6616" y="6459"/>
                  </a:lnTo>
                  <a:lnTo>
                    <a:pt x="10113" y="6459"/>
                  </a:lnTo>
                  <a:lnTo>
                    <a:pt x="9042" y="3813"/>
                  </a:lnTo>
                  <a:cubicBezTo>
                    <a:pt x="9011" y="3750"/>
                    <a:pt x="8979" y="3655"/>
                    <a:pt x="8885" y="3623"/>
                  </a:cubicBezTo>
                  <a:lnTo>
                    <a:pt x="7562" y="2962"/>
                  </a:lnTo>
                  <a:lnTo>
                    <a:pt x="6175" y="189"/>
                  </a:lnTo>
                  <a:cubicBezTo>
                    <a:pt x="6081" y="95"/>
                    <a:pt x="5986" y="0"/>
                    <a:pt x="58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Language Arts Subject for Elementary - 1st Grade: The Sounds /l/ and /n/ by Slidesgo">
  <a:themeElements>
    <a:clrScheme name="Simple Light">
      <a:dk1>
        <a:srgbClr val="191919"/>
      </a:dk1>
      <a:lt1>
        <a:srgbClr val="FFFDE9"/>
      </a:lt1>
      <a:dk2>
        <a:srgbClr val="FF634D"/>
      </a:dk2>
      <a:lt2>
        <a:srgbClr val="5DB291"/>
      </a:lt2>
      <a:accent1>
        <a:srgbClr val="FCB459"/>
      </a:accent1>
      <a:accent2>
        <a:srgbClr val="7CA2CF"/>
      </a:accent2>
      <a:accent3>
        <a:srgbClr val="AB7FCF"/>
      </a:accent3>
      <a:accent4>
        <a:srgbClr val="D9EAFF"/>
      </a:accent4>
      <a:accent5>
        <a:srgbClr val="D8EEE4"/>
      </a:accent5>
      <a:accent6>
        <a:srgbClr val="FFFFFF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635</Words>
  <Application>Microsoft Office PowerPoint</Application>
  <PresentationFormat>On-screen Show (16:9)</PresentationFormat>
  <Paragraphs>99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Cambria</vt:lpstr>
      <vt:lpstr>Bebas Neue</vt:lpstr>
      <vt:lpstr>Fredoka One</vt:lpstr>
      <vt:lpstr>#9Slide03 SFU Futura_05</vt:lpstr>
      <vt:lpstr>Anaheim</vt:lpstr>
      <vt:lpstr>Cantarell</vt:lpstr>
      <vt:lpstr>Language Arts Subject for Elementary - 1st Grade: The Sounds /l/ and /n/ by Slidesgo</vt:lpstr>
      <vt:lpstr>KHÚC NHẠC  TÂM HỒN</vt:lpstr>
      <vt:lpstr>Hs trình bày</vt:lpstr>
      <vt:lpstr>PowerPoint Presentation</vt:lpstr>
      <vt:lpstr>HOÀN THÀNH PHIẾU</vt:lpstr>
      <vt:lpstr>Bằng sự chuẩn bị ở nhà.</vt:lpstr>
      <vt:lpstr>a. Các văn bản.</vt:lpstr>
      <vt:lpstr>b. Tiếng Việt</vt:lpstr>
      <vt:lpstr>c. Nói và nghe</vt:lpstr>
      <vt:lpstr>Tiết 1</vt:lpstr>
      <vt:lpstr>TRI THỨC NGỮ VĂN</vt:lpstr>
      <vt:lpstr>Đọc nhanh những tri thức ngữ văn trong SGK – 39 và lựa chọn câu trả lời đúng nhất cho những câu hỏi sau đây.</vt:lpstr>
      <vt:lpstr>Câu 1: Thơ 4 chữ và thơ 5 chữ được gọi tên dựa vào yếu tố nào?</vt:lpstr>
      <vt:lpstr>Câu 2: Thơ bốn chữ thường có mấy cách ngắt nhịp?</vt:lpstr>
      <vt:lpstr>Câu 3: Cách ngắt nhịp nào sau đây không sử dụng thường xuyên trong thơ năm chữ.</vt:lpstr>
      <vt:lpstr>Câu 4: cách gieo vần ở cuối dòng thơ có tên gọi là gì?</vt:lpstr>
      <vt:lpstr>Câu 5: Đặc trưng nào sau đây không phải của thơ bốn chữ, năm chữ.</vt:lpstr>
      <vt:lpstr>Đặc trưng</vt:lpstr>
      <vt:lpstr>PowerPoint Presentation</vt:lpstr>
      <vt:lpstr>Em hãy lựa chọn 1 trong ba bài tập sau đây và hoàn thành vào vở của mình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KHÚC NHẠC TÂM HỒN</dc:title>
  <dc:creator>DELL</dc:creator>
  <cp:lastModifiedBy>DELL</cp:lastModifiedBy>
  <cp:revision>5</cp:revision>
  <dcterms:modified xsi:type="dcterms:W3CDTF">2022-10-03T14:19:37Z</dcterms:modified>
</cp:coreProperties>
</file>